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4.xml" ContentType="application/vnd.openxmlformats-officedocument.them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2" r:id="rId2"/>
    <p:sldMasterId id="2147483768" r:id="rId3"/>
    <p:sldMasterId id="2147483791" r:id="rId4"/>
  </p:sldMasterIdLst>
  <p:notesMasterIdLst>
    <p:notesMasterId r:id="rId26"/>
  </p:notesMasterIdLst>
  <p:sldIdLst>
    <p:sldId id="306" r:id="rId5"/>
    <p:sldId id="465" r:id="rId6"/>
    <p:sldId id="466" r:id="rId7"/>
    <p:sldId id="467" r:id="rId8"/>
    <p:sldId id="468" r:id="rId9"/>
    <p:sldId id="469" r:id="rId10"/>
    <p:sldId id="470" r:id="rId11"/>
    <p:sldId id="471" r:id="rId12"/>
    <p:sldId id="472" r:id="rId13"/>
    <p:sldId id="473" r:id="rId14"/>
    <p:sldId id="474" r:id="rId15"/>
    <p:sldId id="475" r:id="rId16"/>
    <p:sldId id="476" r:id="rId17"/>
    <p:sldId id="477" r:id="rId18"/>
    <p:sldId id="478" r:id="rId19"/>
    <p:sldId id="479" r:id="rId20"/>
    <p:sldId id="481" r:id="rId21"/>
    <p:sldId id="482" r:id="rId22"/>
    <p:sldId id="483" r:id="rId23"/>
    <p:sldId id="484" r:id="rId24"/>
    <p:sldId id="4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3744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480">
          <p15:clr>
            <a:srgbClr val="A4A3A4"/>
          </p15:clr>
        </p15:guide>
        <p15:guide id="6" orient="horz" pos="1920">
          <p15:clr>
            <a:srgbClr val="A4A3A4"/>
          </p15:clr>
        </p15:guide>
        <p15:guide id="7" orient="horz" pos="3888">
          <p15:clr>
            <a:srgbClr val="A4A3A4"/>
          </p15:clr>
        </p15:guide>
        <p15:guide id="8" pos="2880">
          <p15:clr>
            <a:srgbClr val="A4A3A4"/>
          </p15:clr>
        </p15:guide>
        <p15:guide id="9" pos="576">
          <p15:clr>
            <a:srgbClr val="A4A3A4"/>
          </p15:clr>
        </p15:guide>
        <p15:guide id="10" pos="5184">
          <p15:clr>
            <a:srgbClr val="A4A3A4"/>
          </p15:clr>
        </p15:guide>
        <p15:guide id="11" pos="1662">
          <p15:clr>
            <a:srgbClr val="A4A3A4"/>
          </p15:clr>
        </p15:guide>
        <p15:guide id="12" pos="3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4"/>
    <a:srgbClr val="F2DC96"/>
    <a:srgbClr val="74430B"/>
    <a:srgbClr val="984807"/>
    <a:srgbClr val="F8ECC7"/>
    <a:srgbClr val="F8F4D6"/>
    <a:srgbClr val="F9DBD8"/>
    <a:srgbClr val="6E3512"/>
    <a:srgbClr val="452707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72" autoAdjust="0"/>
    <p:restoredTop sz="87547" autoAdjust="0"/>
  </p:normalViewPr>
  <p:slideViewPr>
    <p:cSldViewPr snapToGrid="0" showGuides="1">
      <p:cViewPr varScale="1">
        <p:scale>
          <a:sx n="65" d="100"/>
          <a:sy n="65" d="100"/>
        </p:scale>
        <p:origin x="1302" y="72"/>
      </p:cViewPr>
      <p:guideLst>
        <p:guide orient="horz" pos="2160"/>
        <p:guide orient="horz" pos="576"/>
        <p:guide orient="horz" pos="3744"/>
        <p:guide orient="horz" pos="1056"/>
        <p:guide orient="horz" pos="480"/>
        <p:guide orient="horz" pos="1920"/>
        <p:guide orient="horz" pos="3888"/>
        <p:guide pos="2880"/>
        <p:guide pos="576"/>
        <p:guide pos="5184"/>
        <p:guide pos="1662"/>
        <p:guide pos="3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357D9-6F7F-41DE-A83F-131EEA59B9BE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F2D0-06F7-4F80-BF7E-0DD9488A7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6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50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61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61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61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61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5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61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29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61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61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61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61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61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9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9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0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agraph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defRPr lang="en-US" sz="5400" b="1" kern="1200" cap="small" dirty="0">
                <a:solidFill>
                  <a:srgbClr val="45270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74430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4190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566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1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452707">
                  <a:alpha val="55000"/>
                </a:srgbClr>
              </a:gs>
              <a:gs pos="100000">
                <a:srgbClr val="74430B">
                  <a:alpha val="32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28956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400" b="0" baseline="0">
                <a:solidFill>
                  <a:srgbClr val="F2DC96"/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41282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7 (blu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6312"/>
            <a:ext cx="7696200" cy="638176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1676400"/>
            <a:ext cx="7467600" cy="44958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40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739775" indent="-282575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 lang="en-US" sz="38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711325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12862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109787" indent="-571500">
              <a:lnSpc>
                <a:spcPct val="85000"/>
              </a:lnSpc>
              <a:spcBef>
                <a:spcPts val="0"/>
              </a:spcBef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39775" lvl="1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089025" lvl="2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</a:pPr>
            <a:r>
              <a:rPr lang="en-US" dirty="0" smtClean="0"/>
              <a:t>Third level</a:t>
            </a:r>
          </a:p>
          <a:p>
            <a:pPr marL="1481138" lvl="3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</a:pPr>
            <a:r>
              <a:rPr lang="en-US" dirty="0" smtClean="0"/>
              <a:t>Fourth level</a:t>
            </a:r>
          </a:p>
          <a:p>
            <a:pPr marL="1828800" lvl="4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80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8 (blu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6312"/>
            <a:ext cx="7696200" cy="638176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rgbClr val="452707"/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1981200"/>
            <a:ext cx="7467600" cy="41910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40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739775" indent="-282575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 lang="en-US" sz="38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711325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12862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109787" indent="-571500">
              <a:lnSpc>
                <a:spcPct val="85000"/>
              </a:lnSpc>
              <a:spcBef>
                <a:spcPts val="0"/>
              </a:spcBef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39775" lvl="1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089025" lvl="2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</a:pPr>
            <a:r>
              <a:rPr lang="en-US" dirty="0" smtClean="0"/>
              <a:t>Third level</a:t>
            </a:r>
          </a:p>
          <a:p>
            <a:pPr marL="1481138" lvl="3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</a:pPr>
            <a:r>
              <a:rPr lang="en-US" dirty="0" smtClean="0"/>
              <a:t>Fourth level</a:t>
            </a:r>
          </a:p>
          <a:p>
            <a:pPr marL="1828800" lvl="4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5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9 (blu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6312"/>
            <a:ext cx="7696200" cy="638176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rgbClr val="452707"/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1924050"/>
            <a:ext cx="7467600" cy="424815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40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739775" indent="-282575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 lang="en-US" sz="38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711325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12862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109787" indent="-571500">
              <a:lnSpc>
                <a:spcPct val="85000"/>
              </a:lnSpc>
              <a:spcBef>
                <a:spcPts val="0"/>
              </a:spcBef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39775" lvl="1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089025" lvl="2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</a:pPr>
            <a:r>
              <a:rPr lang="en-US" dirty="0" smtClean="0"/>
              <a:t>Third level</a:t>
            </a:r>
          </a:p>
          <a:p>
            <a:pPr marL="1481138" lvl="3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</a:pPr>
            <a:r>
              <a:rPr lang="en-US" dirty="0" smtClean="0"/>
              <a:t>Fourth level</a:t>
            </a:r>
          </a:p>
          <a:p>
            <a:pPr marL="1828800" lvl="4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90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0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1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812800"/>
            <a:ext cx="7035800" cy="6731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5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3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09750"/>
            <a:ext cx="7315200" cy="4133850"/>
          </a:xfrm>
        </p:spPr>
        <p:txBody>
          <a:bodyPr vert="horz" lIns="91440" tIns="45720" rIns="91440" bIns="45720" rtlCol="0">
            <a:noAutofit/>
          </a:bodyPr>
          <a:lstStyle>
            <a:lvl1pPr marL="347663" indent="-347663" algn="ctr">
              <a:buNone/>
              <a:defRPr lang="en-US" sz="4000" dirty="0" smtClean="0">
                <a:solidFill>
                  <a:srgbClr val="74430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lvl="0" indent="0" algn="ctr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09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922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4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23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defRPr lang="en-US" sz="5400" b="1" kern="1200" cap="small" dirty="0">
                <a:solidFill>
                  <a:srgbClr val="45270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74430B"/>
                </a:solidFill>
              </a:defRPr>
            </a:lvl1pPr>
            <a:lvl2pPr marL="798513" indent="-341313">
              <a:spcBef>
                <a:spcPts val="600"/>
              </a:spcBef>
              <a:buFont typeface="Arial" pitchFamily="34" charset="0"/>
              <a:buChar char="•"/>
              <a:defRPr sz="3600">
                <a:solidFill>
                  <a:srgbClr val="2A447F"/>
                </a:solidFill>
              </a:defRPr>
            </a:lvl2pPr>
            <a:lvl3pPr marL="1146175" indent="-347663">
              <a:spcBef>
                <a:spcPts val="600"/>
              </a:spcBef>
              <a:buFont typeface="Tahoma" pitchFamily="34" charset="0"/>
              <a:buChar char="–"/>
              <a:defRPr sz="3600" b="0">
                <a:solidFill>
                  <a:srgbClr val="AB672F"/>
                </a:solidFill>
              </a:defRPr>
            </a:lvl3pPr>
            <a:lvl4pPr marL="1770063" indent="-398463">
              <a:spcBef>
                <a:spcPts val="600"/>
              </a:spcBef>
              <a:buFont typeface="Tahoma" pitchFamily="34" charset="0"/>
              <a:buChar char="»"/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63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2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  <a:alpha val="35000"/>
                </a:schemeClr>
              </a:gs>
              <a:gs pos="100000">
                <a:schemeClr val="accent5">
                  <a:alpha val="32000"/>
                </a:scheme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28956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400" b="0" baseline="0">
                <a:solidFill>
                  <a:srgbClr val="F2DC96"/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36114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701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agraph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defRPr lang="en-US" sz="5400" b="1" kern="1200" cap="small" dirty="0">
                <a:solidFill>
                  <a:srgbClr val="45270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74430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455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defRPr lang="en-US" sz="5400" b="1" kern="1200" cap="small" dirty="0">
                <a:solidFill>
                  <a:srgbClr val="45270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74430B"/>
                </a:solidFill>
              </a:defRPr>
            </a:lvl1pPr>
            <a:lvl2pPr marL="798513" indent="-341313">
              <a:spcBef>
                <a:spcPts val="600"/>
              </a:spcBef>
              <a:buFont typeface="Arial" pitchFamily="34" charset="0"/>
              <a:buChar char="•"/>
              <a:defRPr sz="3600">
                <a:solidFill>
                  <a:srgbClr val="2A447F"/>
                </a:solidFill>
              </a:defRPr>
            </a:lvl2pPr>
            <a:lvl3pPr marL="1146175" indent="-347663">
              <a:spcBef>
                <a:spcPts val="600"/>
              </a:spcBef>
              <a:buFont typeface="Tahoma" pitchFamily="34" charset="0"/>
              <a:buChar char="–"/>
              <a:defRPr sz="3600" b="0">
                <a:solidFill>
                  <a:srgbClr val="AB672F"/>
                </a:solidFill>
              </a:defRPr>
            </a:lvl3pPr>
            <a:lvl4pPr marL="1770063" indent="-398463">
              <a:spcBef>
                <a:spcPts val="600"/>
              </a:spcBef>
              <a:buFont typeface="Tahoma" pitchFamily="34" charset="0"/>
              <a:buChar char="»"/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19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676400"/>
            <a:ext cx="7620000" cy="44577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chemeClr val="bg2">
                    <a:lumMod val="75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1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3 (brown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24050"/>
            <a:ext cx="7620000" cy="421005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chemeClr val="bg2">
                    <a:lumMod val="75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99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4 (brown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24050"/>
            <a:ext cx="7620000" cy="421005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chemeClr val="bg2">
                    <a:lumMod val="75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735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5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1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6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812800"/>
            <a:ext cx="7035800" cy="6731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8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09750"/>
            <a:ext cx="7315200" cy="413385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74430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382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676400"/>
            <a:ext cx="7620000" cy="44577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chemeClr val="bg2">
                    <a:lumMod val="75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3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250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21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1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452707">
                  <a:alpha val="55000"/>
                </a:srgbClr>
              </a:gs>
              <a:gs pos="100000">
                <a:srgbClr val="74430B">
                  <a:alpha val="32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28956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400" b="0" baseline="0">
                <a:solidFill>
                  <a:srgbClr val="F2DC96"/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361258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7 (blu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6312"/>
            <a:ext cx="7696200" cy="638176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1676400"/>
            <a:ext cx="7467600" cy="44958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40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739775" indent="-282575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 lang="en-US" sz="38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711325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12862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109787" indent="-571500">
              <a:lnSpc>
                <a:spcPct val="85000"/>
              </a:lnSpc>
              <a:spcBef>
                <a:spcPts val="0"/>
              </a:spcBef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39775" lvl="1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089025" lvl="2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</a:pPr>
            <a:r>
              <a:rPr lang="en-US" dirty="0" smtClean="0"/>
              <a:t>Third level</a:t>
            </a:r>
          </a:p>
          <a:p>
            <a:pPr marL="1481138" lvl="3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</a:pPr>
            <a:r>
              <a:rPr lang="en-US" dirty="0" smtClean="0"/>
              <a:t>Fourth level</a:t>
            </a:r>
          </a:p>
          <a:p>
            <a:pPr marL="1828800" lvl="4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847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8 (blu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6312"/>
            <a:ext cx="7696200" cy="638176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rgbClr val="452707"/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1981200"/>
            <a:ext cx="7467600" cy="41910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40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739775" indent="-282575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 lang="en-US" sz="38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711325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12862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109787" indent="-571500">
              <a:lnSpc>
                <a:spcPct val="85000"/>
              </a:lnSpc>
              <a:spcBef>
                <a:spcPts val="0"/>
              </a:spcBef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39775" lvl="1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089025" lvl="2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</a:pPr>
            <a:r>
              <a:rPr lang="en-US" dirty="0" smtClean="0"/>
              <a:t>Third level</a:t>
            </a:r>
          </a:p>
          <a:p>
            <a:pPr marL="1481138" lvl="3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</a:pPr>
            <a:r>
              <a:rPr lang="en-US" dirty="0" smtClean="0"/>
              <a:t>Fourth level</a:t>
            </a:r>
          </a:p>
          <a:p>
            <a:pPr marL="1828800" lvl="4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62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9 (blu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6312"/>
            <a:ext cx="7696200" cy="638176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rgbClr val="452707"/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1924050"/>
            <a:ext cx="7467600" cy="424815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40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739775" indent="-282575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 lang="en-US" sz="38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711325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12862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109787" indent="-571500">
              <a:lnSpc>
                <a:spcPct val="85000"/>
              </a:lnSpc>
              <a:spcBef>
                <a:spcPts val="0"/>
              </a:spcBef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39775" lvl="1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089025" lvl="2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</a:pPr>
            <a:r>
              <a:rPr lang="en-US" dirty="0" smtClean="0"/>
              <a:t>Third level</a:t>
            </a:r>
          </a:p>
          <a:p>
            <a:pPr marL="1481138" lvl="3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</a:pPr>
            <a:r>
              <a:rPr lang="en-US" dirty="0" smtClean="0"/>
              <a:t>Fourth level</a:t>
            </a:r>
          </a:p>
          <a:p>
            <a:pPr marL="1828800" lvl="4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6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0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6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1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812800"/>
            <a:ext cx="7035800" cy="6731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3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09750"/>
            <a:ext cx="7315200" cy="4133850"/>
          </a:xfrm>
        </p:spPr>
        <p:txBody>
          <a:bodyPr vert="horz" lIns="91440" tIns="45720" rIns="91440" bIns="45720" rtlCol="0">
            <a:noAutofit/>
          </a:bodyPr>
          <a:lstStyle>
            <a:lvl1pPr marL="347663" indent="-347663" algn="ctr">
              <a:buNone/>
              <a:defRPr lang="en-US" sz="4000" dirty="0" smtClean="0">
                <a:solidFill>
                  <a:srgbClr val="74430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lvl="0" indent="0" algn="ctr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3657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24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3 (brown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24050"/>
            <a:ext cx="7620000" cy="421005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chemeClr val="bg2">
                    <a:lumMod val="75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044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4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78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2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  <a:alpha val="35000"/>
                </a:schemeClr>
              </a:gs>
              <a:gs pos="100000">
                <a:schemeClr val="accent5">
                  <a:alpha val="32000"/>
                </a:scheme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28956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400" b="0" baseline="0">
                <a:solidFill>
                  <a:srgbClr val="F2DC96"/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987009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524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agraph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defRPr lang="en-US" sz="5400" b="1" kern="1200" cap="small" dirty="0">
                <a:solidFill>
                  <a:srgbClr val="45270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74430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820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defRPr lang="en-US" sz="5400" b="1" kern="1200" cap="small" dirty="0">
                <a:solidFill>
                  <a:srgbClr val="45270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74430B"/>
                </a:solidFill>
              </a:defRPr>
            </a:lvl1pPr>
            <a:lvl2pPr marL="798513" indent="-341313">
              <a:spcBef>
                <a:spcPts val="600"/>
              </a:spcBef>
              <a:buFont typeface="Arial" pitchFamily="34" charset="0"/>
              <a:buChar char="•"/>
              <a:defRPr sz="3600">
                <a:solidFill>
                  <a:srgbClr val="2A447F"/>
                </a:solidFill>
              </a:defRPr>
            </a:lvl2pPr>
            <a:lvl3pPr marL="1146175" indent="-347663">
              <a:spcBef>
                <a:spcPts val="600"/>
              </a:spcBef>
              <a:buFont typeface="Tahoma" pitchFamily="34" charset="0"/>
              <a:buChar char="–"/>
              <a:defRPr sz="3600" b="0">
                <a:solidFill>
                  <a:srgbClr val="AB672F"/>
                </a:solidFill>
              </a:defRPr>
            </a:lvl3pPr>
            <a:lvl4pPr marL="1770063" indent="-398463">
              <a:spcBef>
                <a:spcPts val="600"/>
              </a:spcBef>
              <a:buFont typeface="Tahoma" pitchFamily="34" charset="0"/>
              <a:buChar char="»"/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93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676400"/>
            <a:ext cx="7620000" cy="44577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chemeClr val="bg2">
                    <a:lumMod val="75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85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3 (brown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24050"/>
            <a:ext cx="7620000" cy="421005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chemeClr val="bg2">
                    <a:lumMod val="75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18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4 (brown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24050"/>
            <a:ext cx="7620000" cy="421005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chemeClr val="bg2">
                    <a:lumMod val="75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642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5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8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6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812800"/>
            <a:ext cx="7035800" cy="6731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6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4 (brown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24050"/>
            <a:ext cx="7620000" cy="421005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chemeClr val="bg2">
                    <a:lumMod val="75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29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09750"/>
            <a:ext cx="7315200" cy="413385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74430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192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842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86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 1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452707">
                  <a:alpha val="55000"/>
                </a:srgbClr>
              </a:gs>
              <a:gs pos="100000">
                <a:srgbClr val="74430B">
                  <a:alpha val="32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0229" y="2133600"/>
            <a:ext cx="7707086" cy="40640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rgbClr val="F2DC96"/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Choice 2</a:t>
            </a:r>
          </a:p>
          <a:p>
            <a:pPr lvl="0"/>
            <a:r>
              <a:rPr lang="en-US" dirty="0" smtClean="0"/>
              <a:t>Choice 3</a:t>
            </a:r>
          </a:p>
          <a:p>
            <a:pPr lvl="0"/>
            <a:r>
              <a:rPr lang="en-US" dirty="0" smtClean="0"/>
              <a:t>Choice 4</a:t>
            </a:r>
          </a:p>
        </p:txBody>
      </p:sp>
    </p:spTree>
    <p:extLst>
      <p:ext uri="{BB962C8B-B14F-4D97-AF65-F5344CB8AC3E}">
        <p14:creationId xmlns:p14="http://schemas.microsoft.com/office/powerpoint/2010/main" val="253816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1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452707">
                  <a:alpha val="55000"/>
                </a:srgbClr>
              </a:gs>
              <a:gs pos="100000">
                <a:srgbClr val="74430B">
                  <a:alpha val="32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28956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400" b="0" baseline="0">
                <a:solidFill>
                  <a:srgbClr val="F2DC96"/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417437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7 (blu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6312"/>
            <a:ext cx="7696200" cy="638176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1676400"/>
            <a:ext cx="7467600" cy="44958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40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739775" indent="-282575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 lang="en-US" sz="38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711325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12862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109787" indent="-571500">
              <a:lnSpc>
                <a:spcPct val="85000"/>
              </a:lnSpc>
              <a:spcBef>
                <a:spcPts val="0"/>
              </a:spcBef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39775" lvl="1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089025" lvl="2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</a:pPr>
            <a:r>
              <a:rPr lang="en-US" dirty="0" smtClean="0"/>
              <a:t>Third level</a:t>
            </a:r>
          </a:p>
          <a:p>
            <a:pPr marL="1481138" lvl="3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</a:pPr>
            <a:r>
              <a:rPr lang="en-US" dirty="0" smtClean="0"/>
              <a:t>Fourth level</a:t>
            </a:r>
          </a:p>
          <a:p>
            <a:pPr marL="1828800" lvl="4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615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8 (blu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6312"/>
            <a:ext cx="7696200" cy="638176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rgbClr val="452707"/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1981200"/>
            <a:ext cx="7467600" cy="41910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40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739775" indent="-282575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 lang="en-US" sz="38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711325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12862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109787" indent="-571500">
              <a:lnSpc>
                <a:spcPct val="85000"/>
              </a:lnSpc>
              <a:spcBef>
                <a:spcPts val="0"/>
              </a:spcBef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39775" lvl="1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089025" lvl="2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</a:pPr>
            <a:r>
              <a:rPr lang="en-US" dirty="0" smtClean="0"/>
              <a:t>Third level</a:t>
            </a:r>
          </a:p>
          <a:p>
            <a:pPr marL="1481138" lvl="3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</a:pPr>
            <a:r>
              <a:rPr lang="en-US" dirty="0" smtClean="0"/>
              <a:t>Fourth level</a:t>
            </a:r>
          </a:p>
          <a:p>
            <a:pPr marL="1828800" lvl="4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0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9 (blu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6312"/>
            <a:ext cx="7696200" cy="638176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rgbClr val="452707"/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1924050"/>
            <a:ext cx="7467600" cy="424815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40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739775" indent="-282575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 lang="en-US" sz="38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711325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12862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109787" indent="-571500">
              <a:lnSpc>
                <a:spcPct val="85000"/>
              </a:lnSpc>
              <a:spcBef>
                <a:spcPts val="0"/>
              </a:spcBef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39775" lvl="1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089025" lvl="2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</a:pPr>
            <a:r>
              <a:rPr lang="en-US" dirty="0" smtClean="0"/>
              <a:t>Third level</a:t>
            </a:r>
          </a:p>
          <a:p>
            <a:pPr marL="1481138" lvl="3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</a:pPr>
            <a:r>
              <a:rPr lang="en-US" dirty="0" smtClean="0"/>
              <a:t>Fourth level</a:t>
            </a:r>
          </a:p>
          <a:p>
            <a:pPr marL="1828800" lvl="4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717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0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0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1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812800"/>
            <a:ext cx="7035800" cy="6731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5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5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7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3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09750"/>
            <a:ext cx="7315200" cy="4133850"/>
          </a:xfrm>
        </p:spPr>
        <p:txBody>
          <a:bodyPr vert="horz" lIns="91440" tIns="45720" rIns="91440" bIns="45720" rtlCol="0">
            <a:noAutofit/>
          </a:bodyPr>
          <a:lstStyle>
            <a:lvl1pPr marL="347663" indent="-347663" algn="ctr">
              <a:buNone/>
              <a:defRPr lang="en-US" sz="4000" dirty="0" smtClean="0">
                <a:solidFill>
                  <a:srgbClr val="74430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lvl="0" indent="0" algn="ctr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2734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03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4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411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2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  <a:alpha val="35000"/>
                </a:schemeClr>
              </a:gs>
              <a:gs pos="100000">
                <a:schemeClr val="accent5">
                  <a:alpha val="32000"/>
                </a:scheme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28956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400" b="0" baseline="0">
                <a:solidFill>
                  <a:srgbClr val="F2DC96"/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36642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019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agraph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defRPr lang="en-US" sz="5400" b="1" kern="1200" cap="small" dirty="0">
                <a:solidFill>
                  <a:srgbClr val="45270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74430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8097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defRPr lang="en-US" sz="5400" b="1" kern="1200" cap="small" dirty="0">
                <a:solidFill>
                  <a:srgbClr val="45270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74430B"/>
                </a:solidFill>
              </a:defRPr>
            </a:lvl1pPr>
            <a:lvl2pPr marL="798513" indent="-341313">
              <a:spcBef>
                <a:spcPts val="600"/>
              </a:spcBef>
              <a:buFont typeface="Arial" pitchFamily="34" charset="0"/>
              <a:buChar char="•"/>
              <a:defRPr sz="3600">
                <a:solidFill>
                  <a:srgbClr val="2A447F"/>
                </a:solidFill>
              </a:defRPr>
            </a:lvl2pPr>
            <a:lvl3pPr marL="1146175" indent="-347663">
              <a:spcBef>
                <a:spcPts val="600"/>
              </a:spcBef>
              <a:buFont typeface="Tahoma" pitchFamily="34" charset="0"/>
              <a:buChar char="–"/>
              <a:defRPr sz="3600" b="0">
                <a:solidFill>
                  <a:srgbClr val="AB672F"/>
                </a:solidFill>
              </a:defRPr>
            </a:lvl3pPr>
            <a:lvl4pPr marL="1770063" indent="-398463">
              <a:spcBef>
                <a:spcPts val="600"/>
              </a:spcBef>
              <a:buFont typeface="Tahoma" pitchFamily="34" charset="0"/>
              <a:buChar char="»"/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22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676400"/>
            <a:ext cx="7620000" cy="44577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chemeClr val="bg2">
                    <a:lumMod val="75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2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3 (brown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24050"/>
            <a:ext cx="7620000" cy="421005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chemeClr val="bg2">
                    <a:lumMod val="75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67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4 (brown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24050"/>
            <a:ext cx="7620000" cy="421005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chemeClr val="bg2">
                    <a:lumMod val="75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22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6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812800"/>
            <a:ext cx="7035800" cy="6731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1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5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2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6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812800"/>
            <a:ext cx="7035800" cy="6731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5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09750"/>
            <a:ext cx="7315200" cy="413385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74430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219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404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74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 1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452707">
                  <a:alpha val="55000"/>
                </a:srgbClr>
              </a:gs>
              <a:gs pos="100000">
                <a:srgbClr val="74430B">
                  <a:alpha val="32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0229" y="2133600"/>
            <a:ext cx="7707086" cy="40640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rgbClr val="F2DC96"/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Choice 2</a:t>
            </a:r>
          </a:p>
          <a:p>
            <a:pPr lvl="0"/>
            <a:r>
              <a:rPr lang="en-US" dirty="0" smtClean="0"/>
              <a:t>Choice 3</a:t>
            </a:r>
          </a:p>
          <a:p>
            <a:pPr lvl="0"/>
            <a:r>
              <a:rPr lang="en-US" dirty="0" smtClean="0"/>
              <a:t>Choice 4</a:t>
            </a:r>
          </a:p>
        </p:txBody>
      </p:sp>
    </p:spTree>
    <p:extLst>
      <p:ext uri="{BB962C8B-B14F-4D97-AF65-F5344CB8AC3E}">
        <p14:creationId xmlns:p14="http://schemas.microsoft.com/office/powerpoint/2010/main" val="234060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1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452707">
                  <a:alpha val="55000"/>
                </a:srgbClr>
              </a:gs>
              <a:gs pos="100000">
                <a:srgbClr val="74430B">
                  <a:alpha val="32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28956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400" b="0" baseline="0">
                <a:solidFill>
                  <a:srgbClr val="F2DC96"/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920467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7 (blu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6312"/>
            <a:ext cx="7696200" cy="638176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1676400"/>
            <a:ext cx="7467600" cy="44958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40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739775" indent="-282575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 lang="en-US" sz="38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711325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12862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109787" indent="-571500">
              <a:lnSpc>
                <a:spcPct val="85000"/>
              </a:lnSpc>
              <a:spcBef>
                <a:spcPts val="0"/>
              </a:spcBef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39775" lvl="1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089025" lvl="2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</a:pPr>
            <a:r>
              <a:rPr lang="en-US" dirty="0" smtClean="0"/>
              <a:t>Third level</a:t>
            </a:r>
          </a:p>
          <a:p>
            <a:pPr marL="1481138" lvl="3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</a:pPr>
            <a:r>
              <a:rPr lang="en-US" dirty="0" smtClean="0"/>
              <a:t>Fourth level</a:t>
            </a:r>
          </a:p>
          <a:p>
            <a:pPr marL="1828800" lvl="4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319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8 (blu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6312"/>
            <a:ext cx="7696200" cy="638176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rgbClr val="452707"/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1981200"/>
            <a:ext cx="7467600" cy="41910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40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739775" indent="-282575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 lang="en-US" sz="38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711325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12862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109787" indent="-571500">
              <a:lnSpc>
                <a:spcPct val="85000"/>
              </a:lnSpc>
              <a:spcBef>
                <a:spcPts val="0"/>
              </a:spcBef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39775" lvl="1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089025" lvl="2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</a:pPr>
            <a:r>
              <a:rPr lang="en-US" dirty="0" smtClean="0"/>
              <a:t>Third level</a:t>
            </a:r>
          </a:p>
          <a:p>
            <a:pPr marL="1481138" lvl="3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</a:pPr>
            <a:r>
              <a:rPr lang="en-US" dirty="0" smtClean="0"/>
              <a:t>Fourth level</a:t>
            </a:r>
          </a:p>
          <a:p>
            <a:pPr marL="1828800" lvl="4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25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9 (blu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6312"/>
            <a:ext cx="7696200" cy="638176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rgbClr val="452707"/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1924050"/>
            <a:ext cx="7467600" cy="424815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40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739775" indent="-282575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 lang="en-US" sz="38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711325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12862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109787" indent="-571500">
              <a:lnSpc>
                <a:spcPct val="85000"/>
              </a:lnSpc>
              <a:spcBef>
                <a:spcPts val="0"/>
              </a:spcBef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39775" lvl="1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089025" lvl="2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</a:pPr>
            <a:r>
              <a:rPr lang="en-US" dirty="0" smtClean="0"/>
              <a:t>Third level</a:t>
            </a:r>
          </a:p>
          <a:p>
            <a:pPr marL="1481138" lvl="3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</a:pPr>
            <a:r>
              <a:rPr lang="en-US" dirty="0" smtClean="0"/>
              <a:t>Fourth level</a:t>
            </a:r>
          </a:p>
          <a:p>
            <a:pPr marL="1828800" lvl="4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05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09750"/>
            <a:ext cx="7315200" cy="413385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74430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04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0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5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1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812800"/>
            <a:ext cx="7035800" cy="6731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2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3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09750"/>
            <a:ext cx="7315200" cy="4133850"/>
          </a:xfrm>
        </p:spPr>
        <p:txBody>
          <a:bodyPr vert="horz" lIns="91440" tIns="45720" rIns="91440" bIns="45720" rtlCol="0">
            <a:noAutofit/>
          </a:bodyPr>
          <a:lstStyle>
            <a:lvl1pPr marL="347663" indent="-347663" algn="ctr">
              <a:buNone/>
              <a:defRPr lang="en-US" sz="4000" dirty="0" smtClean="0">
                <a:solidFill>
                  <a:srgbClr val="74430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lvl="0" indent="0" algn="ctr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709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9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4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763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2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  <a:alpha val="35000"/>
                </a:schemeClr>
              </a:gs>
              <a:gs pos="100000">
                <a:schemeClr val="accent5">
                  <a:alpha val="32000"/>
                </a:scheme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28956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400" b="0" baseline="0">
                <a:solidFill>
                  <a:srgbClr val="F2DC96"/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80266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570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996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7620000" cy="4144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98513" lvl="1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B751-55F7-44DF-B127-58CC6F9FB873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BBE9-8271-46F4-A28D-976134E4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2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7" r:id="rId2"/>
    <p:sldLayoutId id="2147483699" r:id="rId3"/>
    <p:sldLayoutId id="2147483717" r:id="rId4"/>
    <p:sldLayoutId id="2147483718" r:id="rId5"/>
    <p:sldLayoutId id="2147483696" r:id="rId6"/>
    <p:sldLayoutId id="2147483698" r:id="rId7"/>
    <p:sldLayoutId id="2147483690" r:id="rId8"/>
    <p:sldLayoutId id="2147483705" r:id="rId9"/>
    <p:sldLayoutId id="2147483700" r:id="rId10"/>
    <p:sldLayoutId id="2147483714" r:id="rId11"/>
    <p:sldLayoutId id="2147483716" r:id="rId12"/>
    <p:sldLayoutId id="2147483719" r:id="rId13"/>
    <p:sldLayoutId id="2147483720" r:id="rId14"/>
    <p:sldLayoutId id="2147483709" r:id="rId15"/>
    <p:sldLayoutId id="2147483710" r:id="rId16"/>
    <p:sldLayoutId id="2147483704" r:id="rId17"/>
    <p:sldLayoutId id="2147483706" r:id="rId18"/>
    <p:sldLayoutId id="2147483691" r:id="rId19"/>
    <p:sldLayoutId id="2147483715" r:id="rId20"/>
    <p:sldLayoutId id="2147483721" r:id="rId21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lnSpc>
          <a:spcPct val="85000"/>
        </a:lnSpc>
        <a:spcBef>
          <a:spcPct val="0"/>
        </a:spcBef>
        <a:buNone/>
        <a:defRPr lang="en-US" sz="4800" b="1" kern="1200" cap="small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7663" indent="-347663" algn="l" defTabSz="914400" rtl="0" eaLnBrk="1" latinLnBrk="0" hangingPunct="1">
        <a:lnSpc>
          <a:spcPct val="85000"/>
        </a:lnSpc>
        <a:spcBef>
          <a:spcPts val="600"/>
        </a:spcBef>
        <a:buFont typeface="Wingdings" pitchFamily="2" charset="2"/>
        <a:buChar char="§"/>
        <a:defRPr lang="en-US" sz="40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39775" indent="-282575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800" b="0" kern="1200" dirty="0" smtClean="0">
          <a:solidFill>
            <a:srgbClr val="F2DC96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200150" indent="-400050" algn="l" defTabSz="914400" rtl="0" eaLnBrk="1" latinLnBrk="0" hangingPunct="1">
        <a:lnSpc>
          <a:spcPct val="85000"/>
        </a:lnSpc>
        <a:spcBef>
          <a:spcPts val="0"/>
        </a:spcBef>
        <a:buFont typeface="Tahoma" pitchFamily="34" charset="0"/>
        <a:buChar char="–"/>
        <a:defRPr lang="en-US" sz="3800" b="0" kern="1200" dirty="0" smtClean="0"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»"/>
        <a:defRPr lang="en-US" sz="3800" b="0" kern="1200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7620000" cy="4144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98513" lvl="1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B751-55F7-44DF-B127-58CC6F9FB8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BBE9-8271-46F4-A28D-976134E45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5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lnSpc>
          <a:spcPct val="85000"/>
        </a:lnSpc>
        <a:spcBef>
          <a:spcPct val="0"/>
        </a:spcBef>
        <a:buNone/>
        <a:defRPr lang="en-US" sz="4800" b="1" kern="1200" cap="small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7663" indent="-347663" algn="l" defTabSz="914400" rtl="0" eaLnBrk="1" latinLnBrk="0" hangingPunct="1">
        <a:lnSpc>
          <a:spcPct val="85000"/>
        </a:lnSpc>
        <a:spcBef>
          <a:spcPts val="600"/>
        </a:spcBef>
        <a:buFont typeface="Wingdings" pitchFamily="2" charset="2"/>
        <a:buChar char="§"/>
        <a:defRPr lang="en-US" sz="40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39775" indent="-282575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800" b="0" kern="1200" dirty="0" smtClean="0">
          <a:solidFill>
            <a:srgbClr val="F2DC96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200150" indent="-400050" algn="l" defTabSz="914400" rtl="0" eaLnBrk="1" latinLnBrk="0" hangingPunct="1">
        <a:lnSpc>
          <a:spcPct val="85000"/>
        </a:lnSpc>
        <a:spcBef>
          <a:spcPts val="0"/>
        </a:spcBef>
        <a:buFont typeface="Tahoma" pitchFamily="34" charset="0"/>
        <a:buChar char="–"/>
        <a:defRPr lang="en-US" sz="3800" b="0" kern="1200" dirty="0" smtClean="0"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»"/>
        <a:defRPr lang="en-US" sz="3800" b="0" kern="1200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7620000" cy="4144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98513" lvl="1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B751-55F7-44DF-B127-58CC6F9FB8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BBE9-8271-46F4-A28D-976134E45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lnSpc>
          <a:spcPct val="85000"/>
        </a:lnSpc>
        <a:spcBef>
          <a:spcPct val="0"/>
        </a:spcBef>
        <a:buNone/>
        <a:defRPr lang="en-US" sz="4800" b="1" kern="1200" cap="small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7663" indent="-347663" algn="l" defTabSz="914400" rtl="0" eaLnBrk="1" latinLnBrk="0" hangingPunct="1">
        <a:lnSpc>
          <a:spcPct val="85000"/>
        </a:lnSpc>
        <a:spcBef>
          <a:spcPts val="600"/>
        </a:spcBef>
        <a:buFont typeface="Wingdings" pitchFamily="2" charset="2"/>
        <a:buChar char="§"/>
        <a:defRPr lang="en-US" sz="40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39775" indent="-282575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800" b="0" kern="1200" dirty="0" smtClean="0">
          <a:solidFill>
            <a:srgbClr val="F2DC96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200150" indent="-400050" algn="l" defTabSz="914400" rtl="0" eaLnBrk="1" latinLnBrk="0" hangingPunct="1">
        <a:lnSpc>
          <a:spcPct val="85000"/>
        </a:lnSpc>
        <a:spcBef>
          <a:spcPts val="0"/>
        </a:spcBef>
        <a:buFont typeface="Tahoma" pitchFamily="34" charset="0"/>
        <a:buChar char="–"/>
        <a:defRPr lang="en-US" sz="3800" b="0" kern="1200" dirty="0" smtClean="0"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»"/>
        <a:defRPr lang="en-US" sz="3800" b="0" kern="1200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7620000" cy="4144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98513" lvl="1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B751-55F7-44DF-B127-58CC6F9FB8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BBE9-8271-46F4-A28D-976134E45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2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  <p:sldLayoutId id="2147483811" r:id="rId20"/>
    <p:sldLayoutId id="2147483812" r:id="rId21"/>
    <p:sldLayoutId id="2147483813" r:id="rId22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lnSpc>
          <a:spcPct val="85000"/>
        </a:lnSpc>
        <a:spcBef>
          <a:spcPct val="0"/>
        </a:spcBef>
        <a:buNone/>
        <a:defRPr lang="en-US" sz="4800" b="1" kern="1200" cap="small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7663" indent="-347663" algn="l" defTabSz="914400" rtl="0" eaLnBrk="1" latinLnBrk="0" hangingPunct="1">
        <a:lnSpc>
          <a:spcPct val="85000"/>
        </a:lnSpc>
        <a:spcBef>
          <a:spcPts val="600"/>
        </a:spcBef>
        <a:buFont typeface="Wingdings" pitchFamily="2" charset="2"/>
        <a:buChar char="§"/>
        <a:defRPr lang="en-US" sz="40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39775" indent="-282575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800" b="0" kern="1200" dirty="0" smtClean="0">
          <a:solidFill>
            <a:srgbClr val="F2DC96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200150" indent="-400050" algn="l" defTabSz="914400" rtl="0" eaLnBrk="1" latinLnBrk="0" hangingPunct="1">
        <a:lnSpc>
          <a:spcPct val="85000"/>
        </a:lnSpc>
        <a:spcBef>
          <a:spcPts val="0"/>
        </a:spcBef>
        <a:buFont typeface="Tahoma" pitchFamily="34" charset="0"/>
        <a:buChar char="–"/>
        <a:defRPr lang="en-US" sz="3800" b="0" kern="1200" dirty="0" smtClean="0"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»"/>
        <a:defRPr lang="en-US" sz="3800" b="0" kern="1200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466850"/>
            <a:ext cx="7315202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8000" b="1" cap="small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63500" dir="16080000" sx="102000" sy="102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Genetics</a:t>
            </a:r>
            <a:endParaRPr lang="en-US" sz="8000" b="1" cap="small" dirty="0">
              <a:solidFill>
                <a:schemeClr val="bg1">
                  <a:lumMod val="85000"/>
                </a:schemeClr>
              </a:solidFill>
              <a:effectLst>
                <a:outerShdw blurRad="50800" dist="63500" dir="16080000" sx="102000" sy="102000" algn="t" rotWithShape="0">
                  <a:prstClr val="black">
                    <a:alpha val="67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017732"/>
            <a:ext cx="7315202" cy="2211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5400" b="1" dirty="0" smtClean="0">
                <a:solidFill>
                  <a:srgbClr val="F2DC96"/>
                </a:solidFill>
                <a:effectLst>
                  <a:outerShdw blurRad="50800" dist="38100" dir="5400000" sx="102000" sy="102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Genes, Chromosomes, &amp; Cell Division</a:t>
            </a:r>
            <a:endParaRPr lang="en-US" sz="5400" b="1" dirty="0">
              <a:solidFill>
                <a:srgbClr val="F2DC96"/>
              </a:solidFill>
              <a:effectLst>
                <a:outerShdw blurRad="50800" dist="38100" dir="5400000" sx="102000" sy="102000" algn="t" rotWithShape="0">
                  <a:prstClr val="black">
                    <a:alpha val="67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71600" y="3045408"/>
            <a:ext cx="6400800" cy="566380"/>
            <a:chOff x="1371600" y="3254958"/>
            <a:chExt cx="6400800" cy="566380"/>
          </a:xfrm>
          <a:effectLst>
            <a:outerShdw blurRad="88900" dist="38100" dir="5400000" algn="t" rotWithShape="0">
              <a:prstClr val="black">
                <a:alpha val="93000"/>
              </a:prstClr>
            </a:outerShdw>
          </a:effectLst>
        </p:grpSpPr>
        <p:sp>
          <p:nvSpPr>
            <p:cNvPr id="11" name="Rectangle 10"/>
            <p:cNvSpPr/>
            <p:nvPr/>
          </p:nvSpPr>
          <p:spPr>
            <a:xfrm>
              <a:off x="1371600" y="3492428"/>
              <a:ext cx="6400800" cy="914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1800000"/>
              </a:lightRig>
            </a:scene3d>
            <a:sp3d>
              <a:bevelT/>
              <a:bevelB w="0" h="0"/>
              <a:extrusionClr>
                <a:srgbClr val="7CA3BE"/>
              </a:extrusionClr>
              <a:contourClr>
                <a:schemeClr val="tx2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4145439" y="3254958"/>
              <a:ext cx="853122" cy="56638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44450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extrusionH="82550">
              <a:bevelT w="241300" h="254000"/>
              <a:contourClr>
                <a:srgbClr val="080E1A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0787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anaphase I</a:t>
            </a:r>
          </a:p>
          <a:p>
            <a:pPr marL="457200" lvl="1" indent="0">
              <a:buNone/>
            </a:pPr>
            <a:r>
              <a:rPr lang="en-US" dirty="0" smtClean="0"/>
              <a:t>homologous chromosomes </a:t>
            </a:r>
            <a:br>
              <a:rPr lang="en-US" dirty="0" smtClean="0"/>
            </a:br>
            <a:r>
              <a:rPr lang="en-US" dirty="0" smtClean="0"/>
              <a:t>separate (not the </a:t>
            </a:r>
            <a:br>
              <a:rPr lang="en-US" dirty="0" smtClean="0"/>
            </a:br>
            <a:r>
              <a:rPr lang="en-US" dirty="0" smtClean="0"/>
              <a:t>sister chromatids </a:t>
            </a:r>
            <a:br>
              <a:rPr lang="en-US" dirty="0" smtClean="0"/>
            </a:br>
            <a:r>
              <a:rPr lang="en-US" dirty="0" smtClean="0"/>
              <a:t>as in mitosis)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49" y="3072384"/>
            <a:ext cx="3616451" cy="309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452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telophase</a:t>
            </a:r>
            <a:r>
              <a:rPr lang="en-US" dirty="0" smtClean="0"/>
              <a:t> I</a:t>
            </a:r>
          </a:p>
          <a:p>
            <a:pPr lvl="1"/>
            <a:r>
              <a:rPr lang="en-US" dirty="0" smtClean="0"/>
              <a:t>chromosomes reach</a:t>
            </a:r>
            <a:br>
              <a:rPr lang="en-US" dirty="0" smtClean="0"/>
            </a:br>
            <a:r>
              <a:rPr lang="en-US" dirty="0" smtClean="0"/>
              <a:t>opposite poles</a:t>
            </a:r>
          </a:p>
          <a:p>
            <a:pPr lvl="1"/>
            <a:r>
              <a:rPr lang="en-US" dirty="0" smtClean="0"/>
              <a:t>cell undergoes </a:t>
            </a:r>
            <a:br>
              <a:rPr lang="en-US" dirty="0" smtClean="0"/>
            </a:br>
            <a:r>
              <a:rPr lang="en-US" dirty="0" smtClean="0"/>
              <a:t>cytokinesis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74158" y="2726258"/>
            <a:ext cx="4240124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24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prophase II</a:t>
            </a:r>
          </a:p>
          <a:p>
            <a:pPr marL="457200" lvl="1" indent="0">
              <a:buNone/>
            </a:pPr>
            <a:r>
              <a:rPr lang="en-US" dirty="0" smtClean="0"/>
              <a:t>mitotic spindle reforms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36" y="3201414"/>
            <a:ext cx="7379764" cy="309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362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metaphase II</a:t>
            </a:r>
          </a:p>
          <a:p>
            <a:pPr marL="457200" lvl="1" indent="0">
              <a:buNone/>
            </a:pPr>
            <a:r>
              <a:rPr lang="en-US" dirty="0" smtClean="0"/>
              <a:t>chromosomes line up on the equatorial plane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3529584"/>
            <a:ext cx="64007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514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anaphase II</a:t>
            </a:r>
          </a:p>
          <a:p>
            <a:pPr marL="457200" lvl="1" indent="0">
              <a:buNone/>
            </a:pPr>
            <a:r>
              <a:rPr lang="en-US" dirty="0" smtClean="0"/>
              <a:t>sister chromatids separate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75" y="3429000"/>
            <a:ext cx="75189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252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telophase</a:t>
            </a:r>
            <a:r>
              <a:rPr lang="en-US" dirty="0" smtClean="0"/>
              <a:t> II</a:t>
            </a:r>
          </a:p>
          <a:p>
            <a:pPr lvl="1"/>
            <a:r>
              <a:rPr lang="en-US" dirty="0" smtClean="0"/>
              <a:t>daughter chromosomes reach opposite poles</a:t>
            </a:r>
          </a:p>
          <a:p>
            <a:pPr lvl="1"/>
            <a:r>
              <a:rPr lang="en-US" dirty="0" smtClean="0"/>
              <a:t>nuclei reform</a:t>
            </a:r>
          </a:p>
          <a:p>
            <a:pPr lvl="1"/>
            <a:r>
              <a:rPr lang="en-US" dirty="0" smtClean="0"/>
              <a:t>cytokinesis occurs</a:t>
            </a:r>
          </a:p>
        </p:txBody>
      </p:sp>
    </p:spTree>
    <p:extLst>
      <p:ext uri="{BB962C8B-B14F-4D97-AF65-F5344CB8AC3E}">
        <p14:creationId xmlns:p14="http://schemas.microsoft.com/office/powerpoint/2010/main" val="442060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7"/>
          <a:stretch/>
        </p:blipFill>
        <p:spPr>
          <a:xfrm>
            <a:off x="4083018" y="3429000"/>
            <a:ext cx="4229163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53"/>
          <a:stretch/>
        </p:blipFill>
        <p:spPr>
          <a:xfrm>
            <a:off x="530224" y="1752600"/>
            <a:ext cx="4216401" cy="27432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14400" y="1104900"/>
            <a:ext cx="7315200" cy="11430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/>
            <a:r>
              <a:rPr sz="5400" err="1" smtClean="0">
                <a:solidFill>
                  <a:srgbClr val="1F497D">
                    <a:lumMod val="75000"/>
                  </a:srgbClr>
                </a:solidFill>
              </a:rPr>
              <a:t>Telophase</a:t>
            </a:r>
            <a:r>
              <a:rPr sz="5400" smtClean="0">
                <a:solidFill>
                  <a:srgbClr val="1F497D">
                    <a:lumMod val="75000"/>
                  </a:srgbClr>
                </a:solidFill>
              </a:rPr>
              <a:t> II</a:t>
            </a:r>
            <a:endParaRPr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84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haploid cells that are formed during meiosis</a:t>
            </a:r>
          </a:p>
          <a:p>
            <a:r>
              <a:rPr lang="en-US" dirty="0" smtClean="0"/>
              <a:t>unite to form a diploid zygote</a:t>
            </a:r>
          </a:p>
          <a:p>
            <a:r>
              <a:rPr lang="en-US" dirty="0" smtClean="0"/>
              <a:t>fertilization</a:t>
            </a:r>
          </a:p>
          <a:p>
            <a:pPr marL="457200" lvl="1" indent="0">
              <a:buNone/>
            </a:pPr>
            <a:r>
              <a:rPr lang="en-US" dirty="0" smtClean="0"/>
              <a:t>the process of forming a </a:t>
            </a:r>
            <a:br>
              <a:rPr lang="en-US" dirty="0" smtClean="0"/>
            </a:br>
            <a:r>
              <a:rPr lang="en-US" dirty="0" smtClean="0"/>
              <a:t>diploid zygote</a:t>
            </a:r>
          </a:p>
        </p:txBody>
      </p:sp>
    </p:spTree>
    <p:extLst>
      <p:ext uri="{BB962C8B-B14F-4D97-AF65-F5344CB8AC3E}">
        <p14:creationId xmlns:p14="http://schemas.microsoft.com/office/powerpoint/2010/main" val="25030820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56"/>
          <a:stretch/>
        </p:blipFill>
        <p:spPr>
          <a:xfrm>
            <a:off x="914400" y="1790700"/>
            <a:ext cx="4621407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5"/>
          <a:stretch/>
        </p:blipFill>
        <p:spPr>
          <a:xfrm>
            <a:off x="3588768" y="3886200"/>
            <a:ext cx="4640832" cy="2286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14400" y="1104900"/>
            <a:ext cx="7315200" cy="11430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/>
            <a:r>
              <a:rPr sz="5400" smtClean="0">
                <a:solidFill>
                  <a:srgbClr val="1F497D">
                    <a:lumMod val="75000"/>
                  </a:srgbClr>
                </a:solidFill>
              </a:rPr>
              <a:t>Gametes</a:t>
            </a:r>
            <a:endParaRPr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11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isogametes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iso</a:t>
            </a:r>
            <a:r>
              <a:rPr lang="en-US" dirty="0" smtClean="0"/>
              <a:t>” = equal</a:t>
            </a:r>
          </a:p>
          <a:p>
            <a:pPr lvl="1"/>
            <a:r>
              <a:rPr lang="en-US" dirty="0" smtClean="0"/>
              <a:t>usually motile</a:t>
            </a:r>
          </a:p>
          <a:p>
            <a:r>
              <a:rPr lang="en-US" dirty="0" smtClean="0"/>
              <a:t>heterogametes</a:t>
            </a:r>
          </a:p>
          <a:p>
            <a:pPr lvl="1"/>
            <a:r>
              <a:rPr lang="en-US" dirty="0" smtClean="0"/>
              <a:t>“hetero” = different</a:t>
            </a:r>
          </a:p>
          <a:p>
            <a:pPr lvl="1"/>
            <a:r>
              <a:rPr lang="en-US" dirty="0" smtClean="0"/>
              <a:t>sperm and ovum</a:t>
            </a:r>
          </a:p>
        </p:txBody>
      </p:sp>
    </p:spTree>
    <p:extLst>
      <p:ext uri="{BB962C8B-B14F-4D97-AF65-F5344CB8AC3E}">
        <p14:creationId xmlns:p14="http://schemas.microsoft.com/office/powerpoint/2010/main" val="4065467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reduction of a cell’s chromosome number from diploid to haploid by two consecutive cell divisions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36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spermatogenesis</a:t>
            </a:r>
          </a:p>
          <a:p>
            <a:pPr marL="457200" lvl="1" indent="0">
              <a:buNone/>
            </a:pPr>
            <a:r>
              <a:rPr lang="en-US" dirty="0" smtClean="0"/>
              <a:t>meiosis resulting in the formation of sperm</a:t>
            </a:r>
          </a:p>
          <a:p>
            <a:r>
              <a:rPr lang="en-US" dirty="0" smtClean="0"/>
              <a:t>oogenesis</a:t>
            </a:r>
          </a:p>
          <a:p>
            <a:pPr marL="457200" lvl="1" indent="0">
              <a:buNone/>
            </a:pPr>
            <a:r>
              <a:rPr lang="en-US" dirty="0" smtClean="0"/>
              <a:t>meiosis resulting in the formation of eggs (ova)</a:t>
            </a:r>
          </a:p>
        </p:txBody>
      </p:sp>
    </p:spTree>
    <p:extLst>
      <p:ext uri="{BB962C8B-B14F-4D97-AF65-F5344CB8AC3E}">
        <p14:creationId xmlns:p14="http://schemas.microsoft.com/office/powerpoint/2010/main" val="2730742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998" b="53201"/>
          <a:stretch/>
        </p:blipFill>
        <p:spPr>
          <a:xfrm rot="17413995">
            <a:off x="907578" y="3902647"/>
            <a:ext cx="1248063" cy="2204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893" b="53201"/>
          <a:stretch/>
        </p:blipFill>
        <p:spPr>
          <a:xfrm>
            <a:off x="3835304" y="3857244"/>
            <a:ext cx="2459594" cy="2295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79" t="65673" r="23328"/>
          <a:stretch/>
        </p:blipFill>
        <p:spPr>
          <a:xfrm>
            <a:off x="3802443" y="3650383"/>
            <a:ext cx="2636342" cy="2549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union of haploid gametes, producing a diploid zygote</a:t>
            </a:r>
          </a:p>
          <a:p>
            <a:r>
              <a:rPr lang="en-US" dirty="0" smtClean="0"/>
              <a:t>results in genetic variety</a:t>
            </a:r>
          </a:p>
        </p:txBody>
      </p:sp>
    </p:spTree>
    <p:extLst>
      <p:ext uri="{BB962C8B-B14F-4D97-AF65-F5344CB8AC3E}">
        <p14:creationId xmlns:p14="http://schemas.microsoft.com/office/powerpoint/2010/main" val="2896575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0.3915 -0.0050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66" y="-25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xit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257300"/>
            <a:ext cx="7315200" cy="40386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reason: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14400" y="1257300"/>
            <a:ext cx="7315200" cy="4038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1" kern="1200" cap="small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smtClean="0">
                <a:solidFill>
                  <a:srgbClr val="1F497D">
                    <a:lumMod val="75000"/>
                  </a:srgbClr>
                </a:solidFill>
              </a:rPr>
              <a:t/>
            </a:r>
            <a:br>
              <a:rPr smtClean="0">
                <a:solidFill>
                  <a:srgbClr val="1F497D">
                    <a:lumMod val="75000"/>
                  </a:srgbClr>
                </a:solidFill>
              </a:rPr>
            </a:br>
            <a:r>
              <a:rPr smtClean="0">
                <a:solidFill>
                  <a:srgbClr val="1F497D">
                    <a:lumMod val="75000"/>
                  </a:srgbClr>
                </a:solidFill>
              </a:rPr>
              <a:t/>
            </a:r>
            <a:br>
              <a:rPr smtClean="0">
                <a:solidFill>
                  <a:srgbClr val="1F497D">
                    <a:lumMod val="75000"/>
                  </a:srgbClr>
                </a:solidFill>
              </a:rPr>
            </a:br>
            <a:r>
              <a:rPr cap="none" smtClean="0">
                <a:solidFill>
                  <a:srgbClr val="1F497D">
                    <a:lumMod val="75000"/>
                  </a:srgbClr>
                </a:solidFill>
              </a:rPr>
              <a:t>2n </a:t>
            </a:r>
            <a:r>
              <a:rPr cap="none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+ </a:t>
            </a:r>
            <a:r>
              <a:rPr cap="none" smtClean="0">
                <a:solidFill>
                  <a:srgbClr val="1F497D">
                    <a:lumMod val="75000"/>
                  </a:srgbClr>
                </a:solidFill>
              </a:rPr>
              <a:t>2n </a:t>
            </a:r>
            <a:r>
              <a:rPr cap="none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= </a:t>
            </a:r>
            <a:r>
              <a:rPr cap="none" smtClean="0">
                <a:solidFill>
                  <a:srgbClr val="1F497D">
                    <a:lumMod val="75000"/>
                  </a:srgbClr>
                </a:solidFill>
              </a:rPr>
              <a:t>4n</a:t>
            </a:r>
            <a:r>
              <a:rPr smtClean="0">
                <a:solidFill>
                  <a:srgbClr val="1F497D">
                    <a:lumMod val="75000"/>
                  </a:srgbClr>
                </a:solidFill>
              </a:rPr>
              <a:t/>
            </a:r>
            <a:br>
              <a:rPr smtClean="0">
                <a:solidFill>
                  <a:srgbClr val="1F497D">
                    <a:lumMod val="75000"/>
                  </a:srgbClr>
                </a:solidFill>
              </a:rPr>
            </a:br>
            <a:r>
              <a:rPr smtClean="0">
                <a:solidFill>
                  <a:srgbClr val="1F497D">
                    <a:lumMod val="75000"/>
                  </a:srgbClr>
                </a:solidFill>
              </a:rPr>
              <a:t/>
            </a:r>
            <a:br>
              <a:rPr smtClean="0">
                <a:solidFill>
                  <a:srgbClr val="1F497D">
                    <a:lumMod val="75000"/>
                  </a:srgbClr>
                </a:solidFill>
              </a:rPr>
            </a:br>
            <a:endParaRPr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1257300"/>
            <a:ext cx="7315200" cy="4038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1" kern="1200" cap="small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smtClean="0">
                <a:solidFill>
                  <a:srgbClr val="1F497D">
                    <a:lumMod val="75000"/>
                  </a:srgbClr>
                </a:solidFill>
              </a:rPr>
              <a:t/>
            </a:r>
            <a:br>
              <a:rPr smtClean="0">
                <a:solidFill>
                  <a:srgbClr val="1F497D">
                    <a:lumMod val="75000"/>
                  </a:srgbClr>
                </a:solidFill>
              </a:rPr>
            </a:br>
            <a:r>
              <a:rPr smtClean="0">
                <a:solidFill>
                  <a:srgbClr val="1F497D">
                    <a:lumMod val="75000"/>
                  </a:srgbClr>
                </a:solidFill>
              </a:rPr>
              <a:t/>
            </a:r>
            <a:br>
              <a:rPr smtClean="0">
                <a:solidFill>
                  <a:srgbClr val="1F497D">
                    <a:lumMod val="75000"/>
                  </a:srgbClr>
                </a:solidFill>
              </a:rPr>
            </a:br>
            <a:r>
              <a:rPr smtClean="0">
                <a:solidFill>
                  <a:srgbClr val="1F497D">
                    <a:lumMod val="75000"/>
                  </a:srgbClr>
                </a:solidFill>
              </a:rPr>
              <a:t/>
            </a:r>
            <a:br>
              <a:rPr smtClean="0">
                <a:solidFill>
                  <a:srgbClr val="1F497D">
                    <a:lumMod val="75000"/>
                  </a:srgbClr>
                </a:solidFill>
              </a:rPr>
            </a:br>
            <a:r>
              <a:rPr smtClean="0">
                <a:solidFill>
                  <a:srgbClr val="1F497D">
                    <a:lumMod val="75000"/>
                  </a:srgbClr>
                </a:solidFill>
              </a:rPr>
              <a:t/>
            </a:r>
            <a:br>
              <a:rPr smtClean="0">
                <a:solidFill>
                  <a:srgbClr val="1F497D">
                    <a:lumMod val="75000"/>
                  </a:srgbClr>
                </a:solidFill>
              </a:rPr>
            </a:br>
            <a:r>
              <a:rPr smtClean="0">
                <a:solidFill>
                  <a:srgbClr val="1F497D">
                    <a:lumMod val="75000"/>
                  </a:srgbClr>
                </a:solidFill>
              </a:rPr>
              <a:t>Not Good!</a:t>
            </a:r>
            <a:endParaRPr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710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257300"/>
            <a:ext cx="7315200" cy="3797300"/>
          </a:xfrm>
        </p:spPr>
        <p:txBody>
          <a:bodyPr/>
          <a:lstStyle/>
          <a:p>
            <a:r>
              <a:rPr lang="en-US" dirty="0"/>
              <a:t>The reason: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14400" y="1257300"/>
            <a:ext cx="7315200" cy="37973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1" kern="1200" cap="small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smtClean="0">
                <a:solidFill>
                  <a:srgbClr val="1F497D">
                    <a:lumMod val="75000"/>
                  </a:srgbClr>
                </a:solidFill>
              </a:rPr>
              <a:t/>
            </a:r>
            <a:br>
              <a:rPr smtClean="0">
                <a:solidFill>
                  <a:srgbClr val="1F497D">
                    <a:lumMod val="75000"/>
                  </a:srgbClr>
                </a:solidFill>
              </a:rPr>
            </a:br>
            <a:r>
              <a:rPr smtClean="0">
                <a:solidFill>
                  <a:srgbClr val="1F497D">
                    <a:lumMod val="75000"/>
                  </a:srgbClr>
                </a:solidFill>
              </a:rPr>
              <a:t/>
            </a:r>
            <a:br>
              <a:rPr smtClean="0">
                <a:solidFill>
                  <a:srgbClr val="1F497D">
                    <a:lumMod val="75000"/>
                  </a:srgbClr>
                </a:solidFill>
              </a:rPr>
            </a:br>
            <a:r>
              <a:rPr cap="none" smtClean="0">
                <a:solidFill>
                  <a:srgbClr val="1F497D">
                    <a:lumMod val="75000"/>
                  </a:srgbClr>
                </a:solidFill>
              </a:rPr>
              <a:t>n </a:t>
            </a:r>
            <a:r>
              <a:rPr cap="none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+ </a:t>
            </a:r>
            <a:r>
              <a:rPr cap="none" smtClean="0">
                <a:solidFill>
                  <a:srgbClr val="1F497D">
                    <a:lumMod val="75000"/>
                  </a:srgbClr>
                </a:solidFill>
              </a:rPr>
              <a:t>n </a:t>
            </a:r>
            <a:r>
              <a:rPr cap="none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= </a:t>
            </a:r>
            <a:r>
              <a:rPr cap="none" smtClean="0">
                <a:solidFill>
                  <a:srgbClr val="1F497D">
                    <a:lumMod val="75000"/>
                  </a:srgbClr>
                </a:solidFill>
              </a:rPr>
              <a:t>2n</a:t>
            </a:r>
            <a:br>
              <a:rPr cap="none" smtClean="0">
                <a:solidFill>
                  <a:srgbClr val="1F497D">
                    <a:lumMod val="75000"/>
                  </a:srgbClr>
                </a:solidFill>
              </a:rPr>
            </a:br>
            <a:r>
              <a:rPr smtClean="0">
                <a:solidFill>
                  <a:srgbClr val="1F497D">
                    <a:lumMod val="75000"/>
                  </a:srgbClr>
                </a:solidFill>
              </a:rPr>
              <a:t/>
            </a:r>
            <a:br>
              <a:rPr smtClean="0">
                <a:solidFill>
                  <a:srgbClr val="1F497D">
                    <a:lumMod val="75000"/>
                  </a:srgbClr>
                </a:solidFill>
              </a:rPr>
            </a:br>
            <a:endParaRPr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1257300"/>
            <a:ext cx="7315200" cy="37973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1" kern="1200" cap="small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smtClean="0">
                <a:solidFill>
                  <a:srgbClr val="1F497D">
                    <a:lumMod val="75000"/>
                  </a:srgbClr>
                </a:solidFill>
              </a:rPr>
              <a:t/>
            </a:r>
            <a:br>
              <a:rPr smtClean="0">
                <a:solidFill>
                  <a:srgbClr val="1F497D">
                    <a:lumMod val="75000"/>
                  </a:srgbClr>
                </a:solidFill>
              </a:rPr>
            </a:br>
            <a:r>
              <a:rPr smtClean="0">
                <a:solidFill>
                  <a:srgbClr val="1F497D">
                    <a:lumMod val="75000"/>
                  </a:srgbClr>
                </a:solidFill>
              </a:rPr>
              <a:t/>
            </a:r>
            <a:br>
              <a:rPr smtClean="0">
                <a:solidFill>
                  <a:srgbClr val="1F497D">
                    <a:lumMod val="75000"/>
                  </a:srgbClr>
                </a:solidFill>
              </a:rPr>
            </a:br>
            <a:r>
              <a:rPr cap="none" smtClean="0">
                <a:solidFill>
                  <a:srgbClr val="1F497D">
                    <a:lumMod val="75000"/>
                  </a:srgbClr>
                </a:solidFill>
              </a:rPr>
              <a:t/>
            </a:r>
            <a:br>
              <a:rPr cap="none" smtClean="0">
                <a:solidFill>
                  <a:srgbClr val="1F497D">
                    <a:lumMod val="75000"/>
                  </a:srgbClr>
                </a:solidFill>
              </a:rPr>
            </a:br>
            <a:r>
              <a:rPr smtClean="0">
                <a:solidFill>
                  <a:srgbClr val="1F497D">
                    <a:lumMod val="75000"/>
                  </a:srgbClr>
                </a:solidFill>
              </a:rPr>
              <a:t/>
            </a:r>
            <a:br>
              <a:rPr smtClean="0">
                <a:solidFill>
                  <a:srgbClr val="1F497D">
                    <a:lumMod val="75000"/>
                  </a:srgbClr>
                </a:solidFill>
              </a:rPr>
            </a:br>
            <a:r>
              <a:rPr smtClean="0">
                <a:solidFill>
                  <a:srgbClr val="1F497D">
                    <a:lumMod val="75000"/>
                  </a:srgbClr>
                </a:solidFill>
              </a:rPr>
              <a:t>Good!</a:t>
            </a:r>
            <a:endParaRPr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22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Zygote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2362200"/>
            <a:ext cx="5591175" cy="3581400"/>
          </a:xfrm>
        </p:spPr>
        <p:txBody>
          <a:bodyPr/>
          <a:lstStyle/>
          <a:p>
            <a:r>
              <a:rPr lang="en-US" dirty="0" smtClean="0"/>
              <a:t>a diploid cell that results from the union of two haploid cells</a:t>
            </a:r>
          </a:p>
          <a:p>
            <a:r>
              <a:rPr lang="en-US" dirty="0" smtClean="0"/>
              <a:t>n + n = 2n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38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prophase I</a:t>
            </a:r>
          </a:p>
          <a:p>
            <a:pPr lvl="1"/>
            <a:r>
              <a:rPr lang="en-US" dirty="0" smtClean="0"/>
              <a:t>same as mitosis</a:t>
            </a:r>
          </a:p>
          <a:p>
            <a:pPr lvl="2"/>
            <a:r>
              <a:rPr lang="en-US" dirty="0" smtClean="0"/>
              <a:t>chromosomes coil up</a:t>
            </a:r>
          </a:p>
          <a:p>
            <a:pPr lvl="2"/>
            <a:r>
              <a:rPr lang="en-US" dirty="0" smtClean="0"/>
              <a:t>spindle forms</a:t>
            </a:r>
          </a:p>
          <a:p>
            <a:pPr lvl="2"/>
            <a:r>
              <a:rPr lang="en-US" dirty="0" smtClean="0"/>
              <a:t>nuclear membrane disintegrates</a:t>
            </a:r>
          </a:p>
        </p:txBody>
      </p:sp>
    </p:spTree>
    <p:extLst>
      <p:ext uri="{BB962C8B-B14F-4D97-AF65-F5344CB8AC3E}">
        <p14:creationId xmlns:p14="http://schemas.microsoft.com/office/powerpoint/2010/main" val="2443480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prophase I</a:t>
            </a:r>
          </a:p>
          <a:p>
            <a:pPr lvl="1"/>
            <a:r>
              <a:rPr lang="en-US" dirty="0" smtClean="0"/>
              <a:t>different from mitosis</a:t>
            </a:r>
          </a:p>
          <a:p>
            <a:pPr lvl="2"/>
            <a:r>
              <a:rPr lang="en-US" dirty="0" smtClean="0"/>
              <a:t>homologous chromosomes pair up</a:t>
            </a:r>
          </a:p>
          <a:p>
            <a:pPr lvl="2"/>
            <a:r>
              <a:rPr lang="en-US" dirty="0" smtClean="0"/>
              <a:t>form a tetrad</a:t>
            </a:r>
          </a:p>
        </p:txBody>
      </p:sp>
    </p:spTree>
    <p:extLst>
      <p:ext uri="{BB962C8B-B14F-4D97-AF65-F5344CB8AC3E}">
        <p14:creationId xmlns:p14="http://schemas.microsoft.com/office/powerpoint/2010/main" val="2547504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5" y="1572768"/>
            <a:ext cx="3857107" cy="3712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79650" y="5093823"/>
            <a:ext cx="46101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4000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tetrad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614878" y="3767756"/>
            <a:ext cx="678550" cy="1451944"/>
            <a:chOff x="4614878" y="3767756"/>
            <a:chExt cx="678550" cy="1451944"/>
          </a:xfrm>
        </p:grpSpPr>
        <p:cxnSp>
          <p:nvCxnSpPr>
            <p:cNvPr id="16" name="Straight Connector 15"/>
            <p:cNvCxnSpPr>
              <a:stCxn id="21" idx="1"/>
            </p:cNvCxnSpPr>
            <p:nvPr/>
          </p:nvCxnSpPr>
          <p:spPr>
            <a:xfrm flipH="1">
              <a:off x="4759326" y="4246320"/>
              <a:ext cx="152635" cy="9733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Left Brace 20"/>
            <p:cNvSpPr/>
            <p:nvPr/>
          </p:nvSpPr>
          <p:spPr>
            <a:xfrm rot="16804601">
              <a:off x="4713011" y="3669623"/>
              <a:ext cx="482283" cy="678550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914400" y="939800"/>
            <a:ext cx="7315200" cy="11430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/>
            <a:r>
              <a:rPr sz="5400" smtClean="0">
                <a:solidFill>
                  <a:srgbClr val="1F497D">
                    <a:lumMod val="75000"/>
                  </a:srgbClr>
                </a:solidFill>
              </a:rPr>
              <a:t>Prophase I</a:t>
            </a:r>
            <a:endParaRPr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780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metaphase I</a:t>
            </a:r>
          </a:p>
          <a:p>
            <a:pPr marL="457200" lvl="1" indent="0">
              <a:buNone/>
            </a:pPr>
            <a:r>
              <a:rPr lang="en-US" dirty="0" smtClean="0"/>
              <a:t>tetrads line up on the </a:t>
            </a:r>
            <a:br>
              <a:rPr lang="en-US" dirty="0" smtClean="0"/>
            </a:br>
            <a:r>
              <a:rPr lang="en-US" dirty="0" smtClean="0"/>
              <a:t>equatorial plane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67" y="3072384"/>
            <a:ext cx="3142086" cy="309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565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Biology Chapter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spcBef>
            <a:spcPts val="1200"/>
          </a:spcBef>
          <a:defRPr sz="4000" dirty="0" smtClean="0">
            <a:solidFill>
              <a:schemeClr val="tx2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Biology Chapter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spcBef>
            <a:spcPts val="1200"/>
          </a:spcBef>
          <a:defRPr sz="4000" dirty="0" smtClean="0">
            <a:solidFill>
              <a:schemeClr val="tx2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Biology Chapter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spcBef>
            <a:spcPts val="1200"/>
          </a:spcBef>
          <a:defRPr sz="4000" dirty="0" smtClean="0">
            <a:solidFill>
              <a:schemeClr val="tx2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4_Biology Chapter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spcBef>
            <a:spcPts val="1200"/>
          </a:spcBef>
          <a:defRPr sz="4000" dirty="0" smtClean="0">
            <a:solidFill>
              <a:schemeClr val="tx2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3657</TotalTime>
  <Words>222</Words>
  <Application>Microsoft Office PowerPoint</Application>
  <PresentationFormat>On-screen Show (4:3)</PresentationFormat>
  <Paragraphs>86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Tahoma</vt:lpstr>
      <vt:lpstr>Wingdings</vt:lpstr>
      <vt:lpstr>Biology Chapter 5</vt:lpstr>
      <vt:lpstr>1_Biology Chapter 5</vt:lpstr>
      <vt:lpstr>3_Biology Chapter 5</vt:lpstr>
      <vt:lpstr>4_Biology Chapter 5</vt:lpstr>
      <vt:lpstr>PowerPoint Presentation</vt:lpstr>
      <vt:lpstr>Meiosis</vt:lpstr>
      <vt:lpstr>The reason:  </vt:lpstr>
      <vt:lpstr>The reason:  </vt:lpstr>
      <vt:lpstr>Zygote</vt:lpstr>
      <vt:lpstr>Meiosis</vt:lpstr>
      <vt:lpstr>Meiosis</vt:lpstr>
      <vt:lpstr>PowerPoint Presentation</vt:lpstr>
      <vt:lpstr>Meiosis</vt:lpstr>
      <vt:lpstr>Meiosis</vt:lpstr>
      <vt:lpstr>Meiosis</vt:lpstr>
      <vt:lpstr>Meiosis</vt:lpstr>
      <vt:lpstr>Meiosis</vt:lpstr>
      <vt:lpstr>Meiosis</vt:lpstr>
      <vt:lpstr>Meiosis</vt:lpstr>
      <vt:lpstr>PowerPoint Presentation</vt:lpstr>
      <vt:lpstr>Gametes</vt:lpstr>
      <vt:lpstr>PowerPoint Presentation</vt:lpstr>
      <vt:lpstr>Gametes</vt:lpstr>
      <vt:lpstr>Gametes</vt:lpstr>
      <vt:lpstr>Sexual Reproduction</vt:lpstr>
    </vt:vector>
  </TitlesOfParts>
  <Company>Bob Jones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Lindstrom Hall</dc:creator>
  <cp:lastModifiedBy>Jenn15</cp:lastModifiedBy>
  <cp:revision>173</cp:revision>
  <dcterms:created xsi:type="dcterms:W3CDTF">2011-12-16T21:31:17Z</dcterms:created>
  <dcterms:modified xsi:type="dcterms:W3CDTF">2017-10-08T17:30:23Z</dcterms:modified>
</cp:coreProperties>
</file>