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4" r:id="rId2"/>
  </p:sldMasterIdLst>
  <p:notesMasterIdLst>
    <p:notesMasterId r:id="rId20"/>
  </p:notesMasterIdLst>
  <p:handoutMasterIdLst>
    <p:handoutMasterId r:id="rId21"/>
  </p:handoutMasterIdLst>
  <p:sldIdLst>
    <p:sldId id="452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orient="horz" pos="3744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480">
          <p15:clr>
            <a:srgbClr val="A4A3A4"/>
          </p15:clr>
        </p15:guide>
        <p15:guide id="6" orient="horz" pos="1920">
          <p15:clr>
            <a:srgbClr val="A4A3A4"/>
          </p15:clr>
        </p15:guide>
        <p15:guide id="7" orient="horz" pos="3888">
          <p15:clr>
            <a:srgbClr val="A4A3A4"/>
          </p15:clr>
        </p15:guide>
        <p15:guide id="8" pos="2888">
          <p15:clr>
            <a:srgbClr val="A4A3A4"/>
          </p15:clr>
        </p15:guide>
        <p15:guide id="9" pos="576">
          <p15:clr>
            <a:srgbClr val="A4A3A4"/>
          </p15:clr>
        </p15:guide>
        <p15:guide id="10" pos="5160" userDrawn="1">
          <p15:clr>
            <a:srgbClr val="A4A3A4"/>
          </p15:clr>
        </p15:guide>
        <p15:guide id="11" pos="1662">
          <p15:clr>
            <a:srgbClr val="A4A3A4"/>
          </p15:clr>
        </p15:guide>
        <p15:guide id="12" pos="3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C82"/>
    <a:srgbClr val="F2DC96"/>
    <a:srgbClr val="433285"/>
    <a:srgbClr val="33148A"/>
    <a:srgbClr val="3B17A1"/>
    <a:srgbClr val="2A1072"/>
    <a:srgbClr val="000066"/>
    <a:srgbClr val="D4A81A"/>
    <a:srgbClr val="6E3512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72" autoAdjust="0"/>
    <p:restoredTop sz="90514" autoAdjust="0"/>
  </p:normalViewPr>
  <p:slideViewPr>
    <p:cSldViewPr snapToGrid="0" showGuides="1">
      <p:cViewPr varScale="1">
        <p:scale>
          <a:sx n="67" d="100"/>
          <a:sy n="67" d="100"/>
        </p:scale>
        <p:origin x="1242" y="72"/>
      </p:cViewPr>
      <p:guideLst>
        <p:guide orient="horz" pos="2160"/>
        <p:guide orient="horz" pos="576"/>
        <p:guide orient="horz" pos="3744"/>
        <p:guide orient="horz" pos="152"/>
        <p:guide orient="horz" pos="480"/>
        <p:guide orient="horz" pos="1920"/>
        <p:guide orient="horz" pos="3888"/>
        <p:guide pos="2888"/>
        <p:guide pos="576"/>
        <p:guide pos="5160"/>
        <p:guide pos="1662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6320E7-80A9-44BA-94DE-FE751F3DBDD7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2A8D47F-3EDD-4922-97B7-6E3E6F94A1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56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8357D9-6F7F-41DE-A83F-131EEA59B9BE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B83F2D0-06F7-4F80-BF7E-0DD9488A7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6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background: </a:t>
            </a:r>
            <a:r>
              <a:rPr lang="en-US" dirty="0" err="1" smtClean="0">
                <a:solidFill>
                  <a:prstClr val="black"/>
                </a:solidFill>
                <a:latin typeface="Arial" charset="0"/>
              </a:rPr>
              <a:t>PressArt</a:t>
            </a:r>
            <a:r>
              <a:rPr lang="en-US" dirty="0" smtClean="0">
                <a:solidFill>
                  <a:prstClr val="black"/>
                </a:solidFill>
                <a:latin typeface="Arial" charset="0"/>
              </a:rPr>
              <a:t> - Biology text book p.101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3F2D0-06F7-4F80-BF7E-0DD9488A721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44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9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0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190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66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41282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78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5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905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0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45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095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4922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236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263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3361140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0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ragraph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ctr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1676401"/>
            <a:ext cx="5591175" cy="426720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7865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8424" y="762000"/>
            <a:ext cx="5591176" cy="9144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defRPr lang="en-US" sz="5400" b="1" kern="1200" cap="small" dirty="0">
                <a:solidFill>
                  <a:srgbClr val="452707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638425" y="1676400"/>
            <a:ext cx="5591175" cy="42672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4000" b="0">
                <a:solidFill>
                  <a:srgbClr val="74430B"/>
                </a:solidFill>
              </a:defRPr>
            </a:lvl1pPr>
            <a:lvl2pPr marL="798513" indent="-341313">
              <a:spcBef>
                <a:spcPts val="600"/>
              </a:spcBef>
              <a:buFont typeface="Arial" pitchFamily="34" charset="0"/>
              <a:buChar char="•"/>
              <a:defRPr sz="3600">
                <a:solidFill>
                  <a:srgbClr val="2A447F"/>
                </a:solidFill>
              </a:defRPr>
            </a:lvl2pPr>
            <a:lvl3pPr marL="1146175" indent="-347663">
              <a:spcBef>
                <a:spcPts val="600"/>
              </a:spcBef>
              <a:buFont typeface="Tahoma" pitchFamily="34" charset="0"/>
              <a:buChar char="–"/>
              <a:defRPr sz="3600" b="0">
                <a:solidFill>
                  <a:srgbClr val="AB672F"/>
                </a:solidFill>
              </a:defRPr>
            </a:lvl3pPr>
            <a:lvl4pPr marL="1770063" indent="-398463">
              <a:spcBef>
                <a:spcPts val="600"/>
              </a:spcBef>
              <a:buFont typeface="Tahoma" pitchFamily="34" charset="0"/>
              <a:buChar char="»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spcBef>
                <a:spcPts val="600"/>
              </a:spcBef>
              <a:buFont typeface="Arial" pitchFamily="34" charset="0"/>
              <a:buChar char="•"/>
              <a:defRPr sz="36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28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70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800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8299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62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453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9710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676400"/>
            <a:ext cx="7620000" cy="44577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4218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6273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1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rgbClr val="452707">
                  <a:alpha val="55000"/>
                </a:srgbClr>
              </a:gs>
              <a:gs pos="100000">
                <a:srgbClr val="74430B">
                  <a:alpha val="32000"/>
                </a:srgb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2229796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7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676400"/>
            <a:ext cx="7467600" cy="44958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0527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8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81200"/>
            <a:ext cx="7467600" cy="419100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5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9 (blue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76312"/>
            <a:ext cx="7696200" cy="638176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rgbClr val="452707"/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62000" y="1924050"/>
            <a:ext cx="7467600" cy="4248150"/>
          </a:xfrm>
        </p:spPr>
        <p:txBody>
          <a:bodyPr>
            <a:noAutofit/>
          </a:bodyPr>
          <a:lstStyle>
            <a:lvl1pPr>
              <a:lnSpc>
                <a:spcPct val="85000"/>
              </a:lnSpc>
              <a:spcBef>
                <a:spcPts val="600"/>
              </a:spcBef>
              <a:defRPr sz="4000" b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739775" indent="-282575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•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711325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312862" indent="-571500">
              <a:lnSpc>
                <a:spcPct val="85000"/>
              </a:lnSpc>
              <a:spcBef>
                <a:spcPts val="0"/>
              </a:spcBef>
              <a:defRPr lang="en-US" sz="3800" b="0" kern="1200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109787" indent="-571500">
              <a:lnSpc>
                <a:spcPct val="85000"/>
              </a:lnSpc>
              <a:spcBef>
                <a:spcPts val="0"/>
              </a:spcBef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39775" lvl="1" indent="-282575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marL="1089025" lvl="2" indent="-34766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Tahoma" pitchFamily="34" charset="0"/>
              <a:buChar char="–"/>
            </a:pPr>
            <a:r>
              <a:rPr lang="en-US" dirty="0" smtClean="0"/>
              <a:t>Third level</a:t>
            </a:r>
          </a:p>
          <a:p>
            <a:pPr marL="1481138" lvl="3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SzPct val="90000"/>
              <a:buFont typeface="Tahoma" pitchFamily="34" charset="0"/>
              <a:buChar char="»"/>
            </a:pPr>
            <a:r>
              <a:rPr lang="en-US" dirty="0" smtClean="0"/>
              <a:t>Fourth level</a:t>
            </a:r>
          </a:p>
          <a:p>
            <a:pPr marL="1828800" lvl="4" indent="-2905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869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0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633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11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17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 vert="horz" lIns="91440" tIns="45720" rIns="91440" bIns="45720" rtlCol="0">
            <a:noAutofit/>
          </a:bodyPr>
          <a:lstStyle>
            <a:lvl1pPr marL="347663" indent="-347663" algn="ctr">
              <a:buNone/>
              <a:defRPr lang="en-US" sz="40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marL="0" lvl="0" indent="0" algn="ctr">
              <a:spcBef>
                <a:spcPts val="1200"/>
              </a:spcBef>
            </a:pPr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5150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3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839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3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0440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4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90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/False 2 (blu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1"/>
          <p:cNvSpPr>
            <a:spLocks noChangeAspect="1" noEditPoints="1"/>
          </p:cNvSpPr>
          <p:nvPr userDrawn="1"/>
        </p:nvSpPr>
        <p:spPr bwMode="auto">
          <a:xfrm>
            <a:off x="630406" y="567289"/>
            <a:ext cx="1764507" cy="2370621"/>
          </a:xfrm>
          <a:custGeom>
            <a:avLst/>
            <a:gdLst>
              <a:gd name="T0" fmla="*/ 1576 w 1770"/>
              <a:gd name="T1" fmla="*/ 2375 h 2378"/>
              <a:gd name="T2" fmla="*/ 1284 w 1770"/>
              <a:gd name="T3" fmla="*/ 2375 h 2378"/>
              <a:gd name="T4" fmla="*/ 1115 w 1770"/>
              <a:gd name="T5" fmla="*/ 2334 h 2378"/>
              <a:gd name="T6" fmla="*/ 991 w 1770"/>
              <a:gd name="T7" fmla="*/ 2257 h 2378"/>
              <a:gd name="T8" fmla="*/ 902 w 1770"/>
              <a:gd name="T9" fmla="*/ 2150 h 2378"/>
              <a:gd name="T10" fmla="*/ 837 w 1770"/>
              <a:gd name="T11" fmla="*/ 1944 h 2378"/>
              <a:gd name="T12" fmla="*/ 607 w 1770"/>
              <a:gd name="T13" fmla="*/ 1860 h 2378"/>
              <a:gd name="T14" fmla="*/ 378 w 1770"/>
              <a:gd name="T15" fmla="*/ 1760 h 2378"/>
              <a:gd name="T16" fmla="*/ 196 w 1770"/>
              <a:gd name="T17" fmla="*/ 1593 h 2378"/>
              <a:gd name="T18" fmla="*/ 71 w 1770"/>
              <a:gd name="T19" fmla="*/ 1372 h 2378"/>
              <a:gd name="T20" fmla="*/ 9 w 1770"/>
              <a:gd name="T21" fmla="*/ 1104 h 2378"/>
              <a:gd name="T22" fmla="*/ 9 w 1770"/>
              <a:gd name="T23" fmla="*/ 791 h 2378"/>
              <a:gd name="T24" fmla="*/ 75 w 1770"/>
              <a:gd name="T25" fmla="*/ 512 h 2378"/>
              <a:gd name="T26" fmla="*/ 207 w 1770"/>
              <a:gd name="T27" fmla="*/ 288 h 2378"/>
              <a:gd name="T28" fmla="*/ 401 w 1770"/>
              <a:gd name="T29" fmla="*/ 119 h 2378"/>
              <a:gd name="T30" fmla="*/ 643 w 1770"/>
              <a:gd name="T31" fmla="*/ 25 h 2378"/>
              <a:gd name="T32" fmla="*/ 935 w 1770"/>
              <a:gd name="T33" fmla="*/ 0 h 2378"/>
              <a:gd name="T34" fmla="*/ 1211 w 1770"/>
              <a:gd name="T35" fmla="*/ 48 h 2378"/>
              <a:gd name="T36" fmla="*/ 1438 w 1770"/>
              <a:gd name="T37" fmla="*/ 167 h 2378"/>
              <a:gd name="T38" fmla="*/ 1613 w 1770"/>
              <a:gd name="T39" fmla="*/ 355 h 2378"/>
              <a:gd name="T40" fmla="*/ 1724 w 1770"/>
              <a:gd name="T41" fmla="*/ 599 h 2378"/>
              <a:gd name="T42" fmla="*/ 1768 w 1770"/>
              <a:gd name="T43" fmla="*/ 894 h 2378"/>
              <a:gd name="T44" fmla="*/ 1757 w 1770"/>
              <a:gd name="T45" fmla="*/ 1142 h 2378"/>
              <a:gd name="T46" fmla="*/ 1705 w 1770"/>
              <a:gd name="T47" fmla="*/ 1349 h 2378"/>
              <a:gd name="T48" fmla="*/ 1619 w 1770"/>
              <a:gd name="T49" fmla="*/ 1532 h 2378"/>
              <a:gd name="T50" fmla="*/ 1496 w 1770"/>
              <a:gd name="T51" fmla="*/ 1680 h 2378"/>
              <a:gd name="T52" fmla="*/ 1344 w 1770"/>
              <a:gd name="T53" fmla="*/ 1789 h 2378"/>
              <a:gd name="T54" fmla="*/ 1265 w 1770"/>
              <a:gd name="T55" fmla="*/ 1920 h 2378"/>
              <a:gd name="T56" fmla="*/ 1331 w 1770"/>
              <a:gd name="T57" fmla="*/ 2027 h 2378"/>
              <a:gd name="T58" fmla="*/ 1480 w 1770"/>
              <a:gd name="T59" fmla="*/ 2065 h 2378"/>
              <a:gd name="T60" fmla="*/ 1661 w 1770"/>
              <a:gd name="T61" fmla="*/ 2040 h 2378"/>
              <a:gd name="T62" fmla="*/ 1173 w 1770"/>
              <a:gd name="T63" fmla="*/ 1411 h 2378"/>
              <a:gd name="T64" fmla="*/ 1246 w 1770"/>
              <a:gd name="T65" fmla="*/ 1276 h 2378"/>
              <a:gd name="T66" fmla="*/ 1288 w 1770"/>
              <a:gd name="T67" fmla="*/ 1104 h 2378"/>
              <a:gd name="T68" fmla="*/ 1294 w 1770"/>
              <a:gd name="T69" fmla="*/ 869 h 2378"/>
              <a:gd name="T70" fmla="*/ 1261 w 1770"/>
              <a:gd name="T71" fmla="*/ 672 h 2378"/>
              <a:gd name="T72" fmla="*/ 1200 w 1770"/>
              <a:gd name="T73" fmla="*/ 522 h 2378"/>
              <a:gd name="T74" fmla="*/ 1110 w 1770"/>
              <a:gd name="T75" fmla="*/ 418 h 2378"/>
              <a:gd name="T76" fmla="*/ 1002 w 1770"/>
              <a:gd name="T77" fmla="*/ 361 h 2378"/>
              <a:gd name="T78" fmla="*/ 885 w 1770"/>
              <a:gd name="T79" fmla="*/ 343 h 2378"/>
              <a:gd name="T80" fmla="*/ 768 w 1770"/>
              <a:gd name="T81" fmla="*/ 361 h 2378"/>
              <a:gd name="T82" fmla="*/ 664 w 1770"/>
              <a:gd name="T83" fmla="*/ 414 h 2378"/>
              <a:gd name="T84" fmla="*/ 574 w 1770"/>
              <a:gd name="T85" fmla="*/ 518 h 2378"/>
              <a:gd name="T86" fmla="*/ 509 w 1770"/>
              <a:gd name="T87" fmla="*/ 668 h 2378"/>
              <a:gd name="T88" fmla="*/ 476 w 1770"/>
              <a:gd name="T89" fmla="*/ 871 h 2378"/>
              <a:gd name="T90" fmla="*/ 482 w 1770"/>
              <a:gd name="T91" fmla="*/ 1104 h 2378"/>
              <a:gd name="T92" fmla="*/ 526 w 1770"/>
              <a:gd name="T93" fmla="*/ 1280 h 2378"/>
              <a:gd name="T94" fmla="*/ 597 w 1770"/>
              <a:gd name="T95" fmla="*/ 1413 h 2378"/>
              <a:gd name="T96" fmla="*/ 695 w 1770"/>
              <a:gd name="T97" fmla="*/ 1503 h 2378"/>
              <a:gd name="T98" fmla="*/ 806 w 1770"/>
              <a:gd name="T99" fmla="*/ 1547 h 2378"/>
              <a:gd name="T100" fmla="*/ 925 w 1770"/>
              <a:gd name="T101" fmla="*/ 1553 h 2378"/>
              <a:gd name="T102" fmla="*/ 1042 w 1770"/>
              <a:gd name="T103" fmla="*/ 1520 h 2378"/>
              <a:gd name="T104" fmla="*/ 1144 w 1770"/>
              <a:gd name="T105" fmla="*/ 1445 h 2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70" h="2378">
                <a:moveTo>
                  <a:pt x="1766" y="2344"/>
                </a:moveTo>
                <a:lnTo>
                  <a:pt x="1730" y="2352"/>
                </a:lnTo>
                <a:lnTo>
                  <a:pt x="1694" y="2359"/>
                </a:lnTo>
                <a:lnTo>
                  <a:pt x="1657" y="2365"/>
                </a:lnTo>
                <a:lnTo>
                  <a:pt x="1619" y="2371"/>
                </a:lnTo>
                <a:lnTo>
                  <a:pt x="1576" y="2375"/>
                </a:lnTo>
                <a:lnTo>
                  <a:pt x="1525" y="2376"/>
                </a:lnTo>
                <a:lnTo>
                  <a:pt x="1461" y="2378"/>
                </a:lnTo>
                <a:lnTo>
                  <a:pt x="1386" y="2378"/>
                </a:lnTo>
                <a:lnTo>
                  <a:pt x="1352" y="2378"/>
                </a:lnTo>
                <a:lnTo>
                  <a:pt x="1317" y="2376"/>
                </a:lnTo>
                <a:lnTo>
                  <a:pt x="1284" y="2375"/>
                </a:lnTo>
                <a:lnTo>
                  <a:pt x="1254" y="2371"/>
                </a:lnTo>
                <a:lnTo>
                  <a:pt x="1223" y="2365"/>
                </a:lnTo>
                <a:lnTo>
                  <a:pt x="1194" y="2359"/>
                </a:lnTo>
                <a:lnTo>
                  <a:pt x="1167" y="2352"/>
                </a:lnTo>
                <a:lnTo>
                  <a:pt x="1140" y="2344"/>
                </a:lnTo>
                <a:lnTo>
                  <a:pt x="1115" y="2334"/>
                </a:lnTo>
                <a:lnTo>
                  <a:pt x="1092" y="2323"/>
                </a:lnTo>
                <a:lnTo>
                  <a:pt x="1069" y="2311"/>
                </a:lnTo>
                <a:lnTo>
                  <a:pt x="1048" y="2300"/>
                </a:lnTo>
                <a:lnTo>
                  <a:pt x="1027" y="2286"/>
                </a:lnTo>
                <a:lnTo>
                  <a:pt x="1008" y="2273"/>
                </a:lnTo>
                <a:lnTo>
                  <a:pt x="991" y="2257"/>
                </a:lnTo>
                <a:lnTo>
                  <a:pt x="973" y="2240"/>
                </a:lnTo>
                <a:lnTo>
                  <a:pt x="956" y="2225"/>
                </a:lnTo>
                <a:lnTo>
                  <a:pt x="941" y="2208"/>
                </a:lnTo>
                <a:lnTo>
                  <a:pt x="927" y="2188"/>
                </a:lnTo>
                <a:lnTo>
                  <a:pt x="914" y="2169"/>
                </a:lnTo>
                <a:lnTo>
                  <a:pt x="902" y="2150"/>
                </a:lnTo>
                <a:lnTo>
                  <a:pt x="891" y="2129"/>
                </a:lnTo>
                <a:lnTo>
                  <a:pt x="879" y="2108"/>
                </a:lnTo>
                <a:lnTo>
                  <a:pt x="872" y="2087"/>
                </a:lnTo>
                <a:lnTo>
                  <a:pt x="856" y="2040"/>
                </a:lnTo>
                <a:lnTo>
                  <a:pt x="845" y="1994"/>
                </a:lnTo>
                <a:lnTo>
                  <a:pt x="837" y="1944"/>
                </a:lnTo>
                <a:lnTo>
                  <a:pt x="833" y="1895"/>
                </a:lnTo>
                <a:lnTo>
                  <a:pt x="785" y="1891"/>
                </a:lnTo>
                <a:lnTo>
                  <a:pt x="739" y="1887"/>
                </a:lnTo>
                <a:lnTo>
                  <a:pt x="693" y="1879"/>
                </a:lnTo>
                <a:lnTo>
                  <a:pt x="649" y="1872"/>
                </a:lnTo>
                <a:lnTo>
                  <a:pt x="607" y="1860"/>
                </a:lnTo>
                <a:lnTo>
                  <a:pt x="566" y="1848"/>
                </a:lnTo>
                <a:lnTo>
                  <a:pt x="526" y="1835"/>
                </a:lnTo>
                <a:lnTo>
                  <a:pt x="487" y="1818"/>
                </a:lnTo>
                <a:lnTo>
                  <a:pt x="449" y="1800"/>
                </a:lnTo>
                <a:lnTo>
                  <a:pt x="413" y="1781"/>
                </a:lnTo>
                <a:lnTo>
                  <a:pt x="378" y="1760"/>
                </a:lnTo>
                <a:lnTo>
                  <a:pt x="345" y="1737"/>
                </a:lnTo>
                <a:lnTo>
                  <a:pt x="313" y="1712"/>
                </a:lnTo>
                <a:lnTo>
                  <a:pt x="282" y="1685"/>
                </a:lnTo>
                <a:lnTo>
                  <a:pt x="251" y="1657"/>
                </a:lnTo>
                <a:lnTo>
                  <a:pt x="222" y="1626"/>
                </a:lnTo>
                <a:lnTo>
                  <a:pt x="196" y="1593"/>
                </a:lnTo>
                <a:lnTo>
                  <a:pt x="171" y="1561"/>
                </a:lnTo>
                <a:lnTo>
                  <a:pt x="148" y="1526"/>
                </a:lnTo>
                <a:lnTo>
                  <a:pt x="126" y="1489"/>
                </a:lnTo>
                <a:lnTo>
                  <a:pt x="105" y="1451"/>
                </a:lnTo>
                <a:lnTo>
                  <a:pt x="88" y="1413"/>
                </a:lnTo>
                <a:lnTo>
                  <a:pt x="71" y="1372"/>
                </a:lnTo>
                <a:lnTo>
                  <a:pt x="55" y="1332"/>
                </a:lnTo>
                <a:lnTo>
                  <a:pt x="44" y="1288"/>
                </a:lnTo>
                <a:lnTo>
                  <a:pt x="32" y="1244"/>
                </a:lnTo>
                <a:lnTo>
                  <a:pt x="23" y="1198"/>
                </a:lnTo>
                <a:lnTo>
                  <a:pt x="15" y="1152"/>
                </a:lnTo>
                <a:lnTo>
                  <a:pt x="9" y="1104"/>
                </a:lnTo>
                <a:lnTo>
                  <a:pt x="4" y="1054"/>
                </a:lnTo>
                <a:lnTo>
                  <a:pt x="2" y="1002"/>
                </a:lnTo>
                <a:lnTo>
                  <a:pt x="0" y="950"/>
                </a:lnTo>
                <a:lnTo>
                  <a:pt x="2" y="894"/>
                </a:lnTo>
                <a:lnTo>
                  <a:pt x="4" y="842"/>
                </a:lnTo>
                <a:lnTo>
                  <a:pt x="9" y="791"/>
                </a:lnTo>
                <a:lnTo>
                  <a:pt x="15" y="741"/>
                </a:lnTo>
                <a:lnTo>
                  <a:pt x="23" y="693"/>
                </a:lnTo>
                <a:lnTo>
                  <a:pt x="34" y="645"/>
                </a:lnTo>
                <a:lnTo>
                  <a:pt x="46" y="601"/>
                </a:lnTo>
                <a:lnTo>
                  <a:pt x="59" y="556"/>
                </a:lnTo>
                <a:lnTo>
                  <a:pt x="75" y="512"/>
                </a:lnTo>
                <a:lnTo>
                  <a:pt x="92" y="472"/>
                </a:lnTo>
                <a:lnTo>
                  <a:pt x="111" y="432"/>
                </a:lnTo>
                <a:lnTo>
                  <a:pt x="134" y="393"/>
                </a:lnTo>
                <a:lnTo>
                  <a:pt x="155" y="357"/>
                </a:lnTo>
                <a:lnTo>
                  <a:pt x="180" y="320"/>
                </a:lnTo>
                <a:lnTo>
                  <a:pt x="207" y="288"/>
                </a:lnTo>
                <a:lnTo>
                  <a:pt x="236" y="255"/>
                </a:lnTo>
                <a:lnTo>
                  <a:pt x="267" y="224"/>
                </a:lnTo>
                <a:lnTo>
                  <a:pt x="297" y="194"/>
                </a:lnTo>
                <a:lnTo>
                  <a:pt x="330" y="167"/>
                </a:lnTo>
                <a:lnTo>
                  <a:pt x="365" y="142"/>
                </a:lnTo>
                <a:lnTo>
                  <a:pt x="401" y="119"/>
                </a:lnTo>
                <a:lnTo>
                  <a:pt x="438" y="99"/>
                </a:lnTo>
                <a:lnTo>
                  <a:pt x="476" y="80"/>
                </a:lnTo>
                <a:lnTo>
                  <a:pt x="516" y="63"/>
                </a:lnTo>
                <a:lnTo>
                  <a:pt x="557" y="48"/>
                </a:lnTo>
                <a:lnTo>
                  <a:pt x="599" y="34"/>
                </a:lnTo>
                <a:lnTo>
                  <a:pt x="643" y="25"/>
                </a:lnTo>
                <a:lnTo>
                  <a:pt x="689" y="15"/>
                </a:lnTo>
                <a:lnTo>
                  <a:pt x="735" y="7"/>
                </a:lnTo>
                <a:lnTo>
                  <a:pt x="783" y="3"/>
                </a:lnTo>
                <a:lnTo>
                  <a:pt x="833" y="0"/>
                </a:lnTo>
                <a:lnTo>
                  <a:pt x="885" y="0"/>
                </a:lnTo>
                <a:lnTo>
                  <a:pt x="935" y="0"/>
                </a:lnTo>
                <a:lnTo>
                  <a:pt x="985" y="3"/>
                </a:lnTo>
                <a:lnTo>
                  <a:pt x="1033" y="7"/>
                </a:lnTo>
                <a:lnTo>
                  <a:pt x="1079" y="15"/>
                </a:lnTo>
                <a:lnTo>
                  <a:pt x="1125" y="23"/>
                </a:lnTo>
                <a:lnTo>
                  <a:pt x="1169" y="34"/>
                </a:lnTo>
                <a:lnTo>
                  <a:pt x="1211" y="48"/>
                </a:lnTo>
                <a:lnTo>
                  <a:pt x="1252" y="63"/>
                </a:lnTo>
                <a:lnTo>
                  <a:pt x="1292" y="78"/>
                </a:lnTo>
                <a:lnTo>
                  <a:pt x="1331" y="98"/>
                </a:lnTo>
                <a:lnTo>
                  <a:pt x="1369" y="119"/>
                </a:lnTo>
                <a:lnTo>
                  <a:pt x="1404" y="142"/>
                </a:lnTo>
                <a:lnTo>
                  <a:pt x="1438" y="167"/>
                </a:lnTo>
                <a:lnTo>
                  <a:pt x="1471" y="194"/>
                </a:lnTo>
                <a:lnTo>
                  <a:pt x="1503" y="222"/>
                </a:lnTo>
                <a:lnTo>
                  <a:pt x="1532" y="253"/>
                </a:lnTo>
                <a:lnTo>
                  <a:pt x="1561" y="286"/>
                </a:lnTo>
                <a:lnTo>
                  <a:pt x="1588" y="320"/>
                </a:lnTo>
                <a:lnTo>
                  <a:pt x="1613" y="355"/>
                </a:lnTo>
                <a:lnTo>
                  <a:pt x="1636" y="391"/>
                </a:lnTo>
                <a:lnTo>
                  <a:pt x="1657" y="430"/>
                </a:lnTo>
                <a:lnTo>
                  <a:pt x="1676" y="470"/>
                </a:lnTo>
                <a:lnTo>
                  <a:pt x="1695" y="512"/>
                </a:lnTo>
                <a:lnTo>
                  <a:pt x="1711" y="554"/>
                </a:lnTo>
                <a:lnTo>
                  <a:pt x="1724" y="599"/>
                </a:lnTo>
                <a:lnTo>
                  <a:pt x="1736" y="645"/>
                </a:lnTo>
                <a:lnTo>
                  <a:pt x="1745" y="691"/>
                </a:lnTo>
                <a:lnTo>
                  <a:pt x="1755" y="741"/>
                </a:lnTo>
                <a:lnTo>
                  <a:pt x="1761" y="791"/>
                </a:lnTo>
                <a:lnTo>
                  <a:pt x="1766" y="842"/>
                </a:lnTo>
                <a:lnTo>
                  <a:pt x="1768" y="894"/>
                </a:lnTo>
                <a:lnTo>
                  <a:pt x="1770" y="950"/>
                </a:lnTo>
                <a:lnTo>
                  <a:pt x="1768" y="988"/>
                </a:lnTo>
                <a:lnTo>
                  <a:pt x="1766" y="1029"/>
                </a:lnTo>
                <a:lnTo>
                  <a:pt x="1765" y="1067"/>
                </a:lnTo>
                <a:lnTo>
                  <a:pt x="1761" y="1105"/>
                </a:lnTo>
                <a:lnTo>
                  <a:pt x="1757" y="1142"/>
                </a:lnTo>
                <a:lnTo>
                  <a:pt x="1751" y="1178"/>
                </a:lnTo>
                <a:lnTo>
                  <a:pt x="1743" y="1215"/>
                </a:lnTo>
                <a:lnTo>
                  <a:pt x="1736" y="1249"/>
                </a:lnTo>
                <a:lnTo>
                  <a:pt x="1726" y="1284"/>
                </a:lnTo>
                <a:lnTo>
                  <a:pt x="1717" y="1317"/>
                </a:lnTo>
                <a:lnTo>
                  <a:pt x="1705" y="1349"/>
                </a:lnTo>
                <a:lnTo>
                  <a:pt x="1694" y="1382"/>
                </a:lnTo>
                <a:lnTo>
                  <a:pt x="1680" y="1413"/>
                </a:lnTo>
                <a:lnTo>
                  <a:pt x="1667" y="1443"/>
                </a:lnTo>
                <a:lnTo>
                  <a:pt x="1651" y="1474"/>
                </a:lnTo>
                <a:lnTo>
                  <a:pt x="1636" y="1503"/>
                </a:lnTo>
                <a:lnTo>
                  <a:pt x="1619" y="1532"/>
                </a:lnTo>
                <a:lnTo>
                  <a:pt x="1599" y="1559"/>
                </a:lnTo>
                <a:lnTo>
                  <a:pt x="1580" y="1585"/>
                </a:lnTo>
                <a:lnTo>
                  <a:pt x="1561" y="1610"/>
                </a:lnTo>
                <a:lnTo>
                  <a:pt x="1540" y="1633"/>
                </a:lnTo>
                <a:lnTo>
                  <a:pt x="1519" y="1657"/>
                </a:lnTo>
                <a:lnTo>
                  <a:pt x="1496" y="1680"/>
                </a:lnTo>
                <a:lnTo>
                  <a:pt x="1473" y="1701"/>
                </a:lnTo>
                <a:lnTo>
                  <a:pt x="1450" y="1720"/>
                </a:lnTo>
                <a:lnTo>
                  <a:pt x="1425" y="1739"/>
                </a:lnTo>
                <a:lnTo>
                  <a:pt x="1398" y="1756"/>
                </a:lnTo>
                <a:lnTo>
                  <a:pt x="1371" y="1774"/>
                </a:lnTo>
                <a:lnTo>
                  <a:pt x="1344" y="1789"/>
                </a:lnTo>
                <a:lnTo>
                  <a:pt x="1315" y="1804"/>
                </a:lnTo>
                <a:lnTo>
                  <a:pt x="1286" y="1818"/>
                </a:lnTo>
                <a:lnTo>
                  <a:pt x="1256" y="1831"/>
                </a:lnTo>
                <a:lnTo>
                  <a:pt x="1258" y="1862"/>
                </a:lnTo>
                <a:lnTo>
                  <a:pt x="1259" y="1893"/>
                </a:lnTo>
                <a:lnTo>
                  <a:pt x="1265" y="1920"/>
                </a:lnTo>
                <a:lnTo>
                  <a:pt x="1271" y="1943"/>
                </a:lnTo>
                <a:lnTo>
                  <a:pt x="1281" y="1966"/>
                </a:lnTo>
                <a:lnTo>
                  <a:pt x="1290" y="1985"/>
                </a:lnTo>
                <a:lnTo>
                  <a:pt x="1302" y="2000"/>
                </a:lnTo>
                <a:lnTo>
                  <a:pt x="1315" y="2016"/>
                </a:lnTo>
                <a:lnTo>
                  <a:pt x="1331" y="2027"/>
                </a:lnTo>
                <a:lnTo>
                  <a:pt x="1350" y="2037"/>
                </a:lnTo>
                <a:lnTo>
                  <a:pt x="1371" y="2046"/>
                </a:lnTo>
                <a:lnTo>
                  <a:pt x="1394" y="2052"/>
                </a:lnTo>
                <a:lnTo>
                  <a:pt x="1421" y="2058"/>
                </a:lnTo>
                <a:lnTo>
                  <a:pt x="1450" y="2062"/>
                </a:lnTo>
                <a:lnTo>
                  <a:pt x="1480" y="2065"/>
                </a:lnTo>
                <a:lnTo>
                  <a:pt x="1515" y="2065"/>
                </a:lnTo>
                <a:lnTo>
                  <a:pt x="1544" y="2065"/>
                </a:lnTo>
                <a:lnTo>
                  <a:pt x="1573" y="2062"/>
                </a:lnTo>
                <a:lnTo>
                  <a:pt x="1601" y="2056"/>
                </a:lnTo>
                <a:lnTo>
                  <a:pt x="1632" y="2050"/>
                </a:lnTo>
                <a:lnTo>
                  <a:pt x="1661" y="2040"/>
                </a:lnTo>
                <a:lnTo>
                  <a:pt x="1686" y="2033"/>
                </a:lnTo>
                <a:lnTo>
                  <a:pt x="1705" y="2025"/>
                </a:lnTo>
                <a:lnTo>
                  <a:pt x="1722" y="2017"/>
                </a:lnTo>
                <a:lnTo>
                  <a:pt x="1766" y="2017"/>
                </a:lnTo>
                <a:lnTo>
                  <a:pt x="1766" y="2344"/>
                </a:lnTo>
                <a:close/>
                <a:moveTo>
                  <a:pt x="1173" y="1411"/>
                </a:moveTo>
                <a:lnTo>
                  <a:pt x="1188" y="1392"/>
                </a:lnTo>
                <a:lnTo>
                  <a:pt x="1202" y="1370"/>
                </a:lnTo>
                <a:lnTo>
                  <a:pt x="1213" y="1347"/>
                </a:lnTo>
                <a:lnTo>
                  <a:pt x="1225" y="1324"/>
                </a:lnTo>
                <a:lnTo>
                  <a:pt x="1236" y="1301"/>
                </a:lnTo>
                <a:lnTo>
                  <a:pt x="1246" y="1276"/>
                </a:lnTo>
                <a:lnTo>
                  <a:pt x="1256" y="1251"/>
                </a:lnTo>
                <a:lnTo>
                  <a:pt x="1265" y="1225"/>
                </a:lnTo>
                <a:lnTo>
                  <a:pt x="1271" y="1198"/>
                </a:lnTo>
                <a:lnTo>
                  <a:pt x="1279" y="1169"/>
                </a:lnTo>
                <a:lnTo>
                  <a:pt x="1284" y="1136"/>
                </a:lnTo>
                <a:lnTo>
                  <a:pt x="1288" y="1104"/>
                </a:lnTo>
                <a:lnTo>
                  <a:pt x="1292" y="1067"/>
                </a:lnTo>
                <a:lnTo>
                  <a:pt x="1294" y="1031"/>
                </a:lnTo>
                <a:lnTo>
                  <a:pt x="1296" y="990"/>
                </a:lnTo>
                <a:lnTo>
                  <a:pt x="1296" y="948"/>
                </a:lnTo>
                <a:lnTo>
                  <a:pt x="1296" y="908"/>
                </a:lnTo>
                <a:lnTo>
                  <a:pt x="1294" y="869"/>
                </a:lnTo>
                <a:lnTo>
                  <a:pt x="1292" y="833"/>
                </a:lnTo>
                <a:lnTo>
                  <a:pt x="1288" y="796"/>
                </a:lnTo>
                <a:lnTo>
                  <a:pt x="1283" y="764"/>
                </a:lnTo>
                <a:lnTo>
                  <a:pt x="1277" y="731"/>
                </a:lnTo>
                <a:lnTo>
                  <a:pt x="1271" y="700"/>
                </a:lnTo>
                <a:lnTo>
                  <a:pt x="1261" y="672"/>
                </a:lnTo>
                <a:lnTo>
                  <a:pt x="1254" y="643"/>
                </a:lnTo>
                <a:lnTo>
                  <a:pt x="1244" y="616"/>
                </a:lnTo>
                <a:lnTo>
                  <a:pt x="1235" y="591"/>
                </a:lnTo>
                <a:lnTo>
                  <a:pt x="1223" y="566"/>
                </a:lnTo>
                <a:lnTo>
                  <a:pt x="1211" y="543"/>
                </a:lnTo>
                <a:lnTo>
                  <a:pt x="1200" y="522"/>
                </a:lnTo>
                <a:lnTo>
                  <a:pt x="1187" y="501"/>
                </a:lnTo>
                <a:lnTo>
                  <a:pt x="1173" y="483"/>
                </a:lnTo>
                <a:lnTo>
                  <a:pt x="1158" y="464"/>
                </a:lnTo>
                <a:lnTo>
                  <a:pt x="1142" y="447"/>
                </a:lnTo>
                <a:lnTo>
                  <a:pt x="1127" y="432"/>
                </a:lnTo>
                <a:lnTo>
                  <a:pt x="1110" y="418"/>
                </a:lnTo>
                <a:lnTo>
                  <a:pt x="1092" y="405"/>
                </a:lnTo>
                <a:lnTo>
                  <a:pt x="1075" y="395"/>
                </a:lnTo>
                <a:lnTo>
                  <a:pt x="1058" y="384"/>
                </a:lnTo>
                <a:lnTo>
                  <a:pt x="1039" y="376"/>
                </a:lnTo>
                <a:lnTo>
                  <a:pt x="1021" y="368"/>
                </a:lnTo>
                <a:lnTo>
                  <a:pt x="1002" y="361"/>
                </a:lnTo>
                <a:lnTo>
                  <a:pt x="983" y="355"/>
                </a:lnTo>
                <a:lnTo>
                  <a:pt x="964" y="351"/>
                </a:lnTo>
                <a:lnTo>
                  <a:pt x="945" y="347"/>
                </a:lnTo>
                <a:lnTo>
                  <a:pt x="925" y="345"/>
                </a:lnTo>
                <a:lnTo>
                  <a:pt x="906" y="343"/>
                </a:lnTo>
                <a:lnTo>
                  <a:pt x="885" y="343"/>
                </a:lnTo>
                <a:lnTo>
                  <a:pt x="864" y="343"/>
                </a:lnTo>
                <a:lnTo>
                  <a:pt x="845" y="345"/>
                </a:lnTo>
                <a:lnTo>
                  <a:pt x="824" y="347"/>
                </a:lnTo>
                <a:lnTo>
                  <a:pt x="804" y="351"/>
                </a:lnTo>
                <a:lnTo>
                  <a:pt x="787" y="355"/>
                </a:lnTo>
                <a:lnTo>
                  <a:pt x="768" y="361"/>
                </a:lnTo>
                <a:lnTo>
                  <a:pt x="751" y="366"/>
                </a:lnTo>
                <a:lnTo>
                  <a:pt x="731" y="372"/>
                </a:lnTo>
                <a:lnTo>
                  <a:pt x="716" y="382"/>
                </a:lnTo>
                <a:lnTo>
                  <a:pt x="699" y="391"/>
                </a:lnTo>
                <a:lnTo>
                  <a:pt x="681" y="403"/>
                </a:lnTo>
                <a:lnTo>
                  <a:pt x="664" y="414"/>
                </a:lnTo>
                <a:lnTo>
                  <a:pt x="649" y="430"/>
                </a:lnTo>
                <a:lnTo>
                  <a:pt x="632" y="445"/>
                </a:lnTo>
                <a:lnTo>
                  <a:pt x="616" y="462"/>
                </a:lnTo>
                <a:lnTo>
                  <a:pt x="601" y="480"/>
                </a:lnTo>
                <a:lnTo>
                  <a:pt x="585" y="499"/>
                </a:lnTo>
                <a:lnTo>
                  <a:pt x="574" y="518"/>
                </a:lnTo>
                <a:lnTo>
                  <a:pt x="560" y="539"/>
                </a:lnTo>
                <a:lnTo>
                  <a:pt x="549" y="562"/>
                </a:lnTo>
                <a:lnTo>
                  <a:pt x="537" y="587"/>
                </a:lnTo>
                <a:lnTo>
                  <a:pt x="528" y="612"/>
                </a:lnTo>
                <a:lnTo>
                  <a:pt x="518" y="641"/>
                </a:lnTo>
                <a:lnTo>
                  <a:pt x="509" y="668"/>
                </a:lnTo>
                <a:lnTo>
                  <a:pt x="501" y="698"/>
                </a:lnTo>
                <a:lnTo>
                  <a:pt x="493" y="731"/>
                </a:lnTo>
                <a:lnTo>
                  <a:pt x="487" y="764"/>
                </a:lnTo>
                <a:lnTo>
                  <a:pt x="482" y="798"/>
                </a:lnTo>
                <a:lnTo>
                  <a:pt x="478" y="833"/>
                </a:lnTo>
                <a:lnTo>
                  <a:pt x="476" y="871"/>
                </a:lnTo>
                <a:lnTo>
                  <a:pt x="474" y="910"/>
                </a:lnTo>
                <a:lnTo>
                  <a:pt x="474" y="950"/>
                </a:lnTo>
                <a:lnTo>
                  <a:pt x="474" y="990"/>
                </a:lnTo>
                <a:lnTo>
                  <a:pt x="476" y="1029"/>
                </a:lnTo>
                <a:lnTo>
                  <a:pt x="478" y="1067"/>
                </a:lnTo>
                <a:lnTo>
                  <a:pt x="482" y="1104"/>
                </a:lnTo>
                <a:lnTo>
                  <a:pt x="487" y="1136"/>
                </a:lnTo>
                <a:lnTo>
                  <a:pt x="493" y="1169"/>
                </a:lnTo>
                <a:lnTo>
                  <a:pt x="499" y="1200"/>
                </a:lnTo>
                <a:lnTo>
                  <a:pt x="507" y="1228"/>
                </a:lnTo>
                <a:lnTo>
                  <a:pt x="516" y="1255"/>
                </a:lnTo>
                <a:lnTo>
                  <a:pt x="526" y="1280"/>
                </a:lnTo>
                <a:lnTo>
                  <a:pt x="535" y="1305"/>
                </a:lnTo>
                <a:lnTo>
                  <a:pt x="547" y="1330"/>
                </a:lnTo>
                <a:lnTo>
                  <a:pt x="559" y="1353"/>
                </a:lnTo>
                <a:lnTo>
                  <a:pt x="570" y="1374"/>
                </a:lnTo>
                <a:lnTo>
                  <a:pt x="583" y="1393"/>
                </a:lnTo>
                <a:lnTo>
                  <a:pt x="597" y="1413"/>
                </a:lnTo>
                <a:lnTo>
                  <a:pt x="612" y="1432"/>
                </a:lnTo>
                <a:lnTo>
                  <a:pt x="628" y="1449"/>
                </a:lnTo>
                <a:lnTo>
                  <a:pt x="643" y="1465"/>
                </a:lnTo>
                <a:lnTo>
                  <a:pt x="660" y="1478"/>
                </a:lnTo>
                <a:lnTo>
                  <a:pt x="678" y="1491"/>
                </a:lnTo>
                <a:lnTo>
                  <a:pt x="695" y="1503"/>
                </a:lnTo>
                <a:lnTo>
                  <a:pt x="712" y="1513"/>
                </a:lnTo>
                <a:lnTo>
                  <a:pt x="731" y="1522"/>
                </a:lnTo>
                <a:lnTo>
                  <a:pt x="751" y="1530"/>
                </a:lnTo>
                <a:lnTo>
                  <a:pt x="768" y="1536"/>
                </a:lnTo>
                <a:lnTo>
                  <a:pt x="787" y="1541"/>
                </a:lnTo>
                <a:lnTo>
                  <a:pt x="806" y="1547"/>
                </a:lnTo>
                <a:lnTo>
                  <a:pt x="827" y="1551"/>
                </a:lnTo>
                <a:lnTo>
                  <a:pt x="847" y="1553"/>
                </a:lnTo>
                <a:lnTo>
                  <a:pt x="866" y="1555"/>
                </a:lnTo>
                <a:lnTo>
                  <a:pt x="885" y="1555"/>
                </a:lnTo>
                <a:lnTo>
                  <a:pt x="906" y="1555"/>
                </a:lnTo>
                <a:lnTo>
                  <a:pt x="925" y="1553"/>
                </a:lnTo>
                <a:lnTo>
                  <a:pt x="945" y="1549"/>
                </a:lnTo>
                <a:lnTo>
                  <a:pt x="966" y="1545"/>
                </a:lnTo>
                <a:lnTo>
                  <a:pt x="985" y="1541"/>
                </a:lnTo>
                <a:lnTo>
                  <a:pt x="1004" y="1536"/>
                </a:lnTo>
                <a:lnTo>
                  <a:pt x="1023" y="1528"/>
                </a:lnTo>
                <a:lnTo>
                  <a:pt x="1042" y="1520"/>
                </a:lnTo>
                <a:lnTo>
                  <a:pt x="1062" y="1511"/>
                </a:lnTo>
                <a:lnTo>
                  <a:pt x="1079" y="1499"/>
                </a:lnTo>
                <a:lnTo>
                  <a:pt x="1096" y="1488"/>
                </a:lnTo>
                <a:lnTo>
                  <a:pt x="1114" y="1474"/>
                </a:lnTo>
                <a:lnTo>
                  <a:pt x="1129" y="1461"/>
                </a:lnTo>
                <a:lnTo>
                  <a:pt x="1144" y="1445"/>
                </a:lnTo>
                <a:lnTo>
                  <a:pt x="1160" y="1428"/>
                </a:lnTo>
                <a:lnTo>
                  <a:pt x="1173" y="1411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35000"/>
                </a:schemeClr>
              </a:gs>
              <a:gs pos="100000">
                <a:schemeClr val="accent5">
                  <a:alpha val="32000"/>
                </a:schemeClr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399"/>
            <a:ext cx="7359650" cy="762001"/>
          </a:xfrm>
        </p:spPr>
        <p:txBody>
          <a:bodyPr wrap="square" anchor="t" anchorCtr="0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4000" b="0" kern="1200" cap="none" baseline="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40229" y="3048000"/>
            <a:ext cx="7707086" cy="2895600"/>
          </a:xfrm>
        </p:spPr>
        <p:txBody>
          <a:bodyPr>
            <a:noAutofit/>
          </a:bodyPr>
          <a:lstStyle>
            <a:lvl1pPr marL="508000" indent="-508000"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  <a:defRPr sz="4400" b="0" baseline="0">
                <a:solidFill>
                  <a:srgbClr val="F2DC96"/>
                </a:solidFill>
              </a:defRPr>
            </a:lvl1pPr>
            <a:lvl2pPr marL="1200150" indent="-742950">
              <a:spcBef>
                <a:spcPts val="600"/>
              </a:spcBef>
              <a:buFont typeface="+mj-lt"/>
              <a:buAutoNum type="arabicPeriod"/>
              <a:defRPr b="0"/>
            </a:lvl2pPr>
            <a:lvl3pPr marL="1484312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882775" indent="-742950">
              <a:spcBef>
                <a:spcPts val="600"/>
              </a:spcBef>
              <a:buSzPct val="90000"/>
              <a:buFont typeface="+mj-lt"/>
              <a:buAutoNum type="arabicPeriod"/>
              <a:defRPr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2281237" indent="-742950">
              <a:spcBef>
                <a:spcPts val="600"/>
              </a:spcBef>
              <a:buFont typeface="+mj-lt"/>
              <a:buAutoNum type="arabicPeriod"/>
              <a:defRPr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true</a:t>
            </a:r>
          </a:p>
          <a:p>
            <a:pPr lvl="0"/>
            <a:r>
              <a:rPr lang="en-US" dirty="0" smtClean="0"/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505965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36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4 (brown)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lang="en-US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58738" lvl="0" indent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24050"/>
            <a:ext cx="7620000" cy="421005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chemeClr val="bg2">
                    <a:lumMod val="75000"/>
                  </a:schemeClr>
                </a:solidFill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/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accent6">
                    <a:lumMod val="20000"/>
                    <a:lumOff val="80000"/>
                  </a:schemeClr>
                </a:solidFill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729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5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950" y="914400"/>
            <a:ext cx="7359650" cy="7620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9600" y="1981200"/>
            <a:ext cx="7620000" cy="39624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70C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97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 6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812800"/>
            <a:ext cx="7035800" cy="673100"/>
          </a:xfrm>
        </p:spPr>
        <p:txBody>
          <a:bodyPr anchor="t" anchorCtr="0">
            <a:noAutofit/>
          </a:bodyPr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4800" b="1" kern="1200" cap="small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7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803400"/>
            <a:ext cx="7315200" cy="4267200"/>
          </a:xfrm>
        </p:spPr>
        <p:txBody>
          <a:bodyPr/>
          <a:lstStyle>
            <a:lvl1pPr>
              <a:spcBef>
                <a:spcPts val="600"/>
              </a:spcBef>
              <a:defRPr sz="4000" b="0">
                <a:solidFill>
                  <a:srgbClr val="2A447F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1pPr>
            <a:lvl2pPr marL="739775" indent="-282575">
              <a:spcBef>
                <a:spcPts val="600"/>
              </a:spcBef>
              <a:buFont typeface="Arial" pitchFamily="34" charset="0"/>
              <a:buChar char="•"/>
              <a:defRPr sz="3800">
                <a:solidFill>
                  <a:srgbClr val="74430B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2pPr>
            <a:lvl3pPr marL="1089025" indent="-347663">
              <a:spcBef>
                <a:spcPts val="600"/>
              </a:spcBef>
              <a:buFont typeface="Tahoma" pitchFamily="34" charset="0"/>
              <a:buChar char="–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3pPr>
            <a:lvl4pPr marL="1481138" indent="-341313">
              <a:spcBef>
                <a:spcPts val="600"/>
              </a:spcBef>
              <a:buSzPct val="90000"/>
              <a:buFont typeface="Tahoma" pitchFamily="34" charset="0"/>
              <a:buChar char="»"/>
              <a:defRPr sz="3800" b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4pPr>
            <a:lvl5pPr marL="1828800" indent="-290513">
              <a:spcBef>
                <a:spcPts val="600"/>
              </a:spcBef>
              <a:buFont typeface="Arial" pitchFamily="34" charset="0"/>
              <a:buChar char="•"/>
              <a:defRPr sz="3800" b="0">
                <a:solidFill>
                  <a:srgbClr val="002060"/>
                </a:solidFill>
                <a:effectLst>
                  <a:outerShdw blurRad="25400" dist="38100" dir="5400000" algn="t" rotWithShape="0">
                    <a:prstClr val="black">
                      <a:alpha val="22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1143000"/>
          </a:xfrm>
        </p:spPr>
        <p:txBody>
          <a:bodyPr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1809750"/>
            <a:ext cx="7315200" cy="4133850"/>
          </a:xfr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85000"/>
              </a:lnSpc>
              <a:spcBef>
                <a:spcPts val="1200"/>
              </a:spcBef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042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 (brow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5996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/>
              <a:t>10/23/2017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2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97" r:id="rId2"/>
    <p:sldLayoutId id="2147483699" r:id="rId3"/>
    <p:sldLayoutId id="2147483717" r:id="rId4"/>
    <p:sldLayoutId id="2147483718" r:id="rId5"/>
    <p:sldLayoutId id="2147483696" r:id="rId6"/>
    <p:sldLayoutId id="2147483698" r:id="rId7"/>
    <p:sldLayoutId id="2147483690" r:id="rId8"/>
    <p:sldLayoutId id="2147483705" r:id="rId9"/>
    <p:sldLayoutId id="2147483700" r:id="rId10"/>
    <p:sldLayoutId id="2147483714" r:id="rId11"/>
    <p:sldLayoutId id="2147483716" r:id="rId12"/>
    <p:sldLayoutId id="2147483719" r:id="rId13"/>
    <p:sldLayoutId id="2147483720" r:id="rId14"/>
    <p:sldLayoutId id="2147483709" r:id="rId15"/>
    <p:sldLayoutId id="2147483710" r:id="rId16"/>
    <p:sldLayoutId id="2147483704" r:id="rId17"/>
    <p:sldLayoutId id="2147483706" r:id="rId18"/>
    <p:sldLayoutId id="2147483691" r:id="rId19"/>
    <p:sldLayoutId id="2147483715" r:id="rId20"/>
    <p:sldLayoutId id="2147483721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1200"/>
            <a:ext cx="7620000" cy="4144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marL="798513" lvl="1" indent="-341313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1B751-55F7-44DF-B127-58CC6F9FB8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5BBE9-8271-46F4-A28D-976134E451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9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  <p:sldLayoutId id="2147483762" r:id="rId18"/>
    <p:sldLayoutId id="2147483763" r:id="rId19"/>
    <p:sldLayoutId id="2147483764" r:id="rId20"/>
    <p:sldLayoutId id="2147483765" r:id="rId21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lnSpc>
          <a:spcPct val="85000"/>
        </a:lnSpc>
        <a:spcBef>
          <a:spcPct val="0"/>
        </a:spcBef>
        <a:buNone/>
        <a:defRPr lang="en-US" sz="4800" b="1" kern="1200" cap="small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347663" indent="-347663" algn="l" defTabSz="914400" rtl="0" eaLnBrk="1" latinLnBrk="0" hangingPunct="1">
        <a:lnSpc>
          <a:spcPct val="85000"/>
        </a:lnSpc>
        <a:spcBef>
          <a:spcPts val="600"/>
        </a:spcBef>
        <a:buFont typeface="Wingdings" pitchFamily="2" charset="2"/>
        <a:buChar char="§"/>
        <a:defRPr lang="en-US" sz="40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1pPr>
      <a:lvl2pPr marL="739775" indent="-282575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rgbClr val="F2DC96"/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2pPr>
      <a:lvl3pPr marL="1200150" indent="-400050" algn="l" defTabSz="914400" rtl="0" eaLnBrk="1" latinLnBrk="0" hangingPunct="1">
        <a:lnSpc>
          <a:spcPct val="85000"/>
        </a:lnSpc>
        <a:spcBef>
          <a:spcPts val="0"/>
        </a:spcBef>
        <a:buFont typeface="Tahoma" pitchFamily="34" charset="0"/>
        <a:buChar char="–"/>
        <a:defRPr lang="en-US" sz="3800" b="0" kern="1200" dirty="0" smtClean="0">
          <a:solidFill>
            <a:schemeClr val="accent6">
              <a:lumMod val="60000"/>
              <a:lumOff val="40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–"/>
        <a:defRPr lang="en-US" sz="3800" b="0" kern="1200" dirty="0" smtClean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l" defTabSz="914400" rtl="0" eaLnBrk="1" latinLnBrk="0" hangingPunct="1">
        <a:lnSpc>
          <a:spcPct val="85000"/>
        </a:lnSpc>
        <a:spcBef>
          <a:spcPts val="0"/>
        </a:spcBef>
        <a:buFont typeface="Arial" pitchFamily="34" charset="0"/>
        <a:buChar char="»"/>
        <a:defRPr lang="en-US" sz="3800" b="0" kern="1200" dirty="0">
          <a:solidFill>
            <a:schemeClr val="bg1">
              <a:lumMod val="85000"/>
            </a:schemeClr>
          </a:solidFill>
          <a:effectLst>
            <a:outerShdw blurRad="50800" dist="38100" dir="5400000" algn="t" rotWithShape="0">
              <a:prstClr val="black">
                <a:alpha val="66000"/>
              </a:prstClr>
            </a:outerShdw>
          </a:effectLst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 condition in which the alleles are neither dominant nor recessive</a:t>
            </a:r>
          </a:p>
          <a:p>
            <a:r>
              <a:rPr lang="en-US" dirty="0" smtClean="0"/>
              <a:t>results in a blending of traits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93284" y="485775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5.5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062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Polygenic Inheritance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two or more genes affecting the same trait</a:t>
            </a:r>
            <a:endParaRPr lang="en-US" i="1" dirty="0"/>
          </a:p>
          <a:p>
            <a:r>
              <a:rPr lang="en-US" dirty="0" smtClean="0"/>
              <a:t>example: human skin color</a:t>
            </a:r>
          </a:p>
        </p:txBody>
      </p:sp>
    </p:spTree>
    <p:extLst>
      <p:ext uri="{BB962C8B-B14F-4D97-AF65-F5344CB8AC3E}">
        <p14:creationId xmlns:p14="http://schemas.microsoft.com/office/powerpoint/2010/main" val="2165328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autosomes</a:t>
            </a:r>
          </a:p>
          <a:p>
            <a:pPr lvl="1"/>
            <a:r>
              <a:rPr lang="en-US" dirty="0" smtClean="0"/>
              <a:t>non-sex-determining chromosomes</a:t>
            </a:r>
          </a:p>
          <a:p>
            <a:pPr lvl="1"/>
            <a:r>
              <a:rPr lang="en-US" dirty="0" smtClean="0"/>
              <a:t>humans = 22 pairs</a:t>
            </a:r>
            <a:endParaRPr lang="en-US" dirty="0"/>
          </a:p>
          <a:p>
            <a:r>
              <a:rPr lang="en-US" dirty="0" smtClean="0"/>
              <a:t>sex chromosomes</a:t>
            </a:r>
          </a:p>
          <a:p>
            <a:pPr lvl="1"/>
            <a:r>
              <a:rPr lang="en-US" dirty="0" smtClean="0"/>
              <a:t>XX = female</a:t>
            </a:r>
          </a:p>
          <a:p>
            <a:pPr lvl="1"/>
            <a:r>
              <a:rPr lang="en-US" dirty="0" smtClean="0"/>
              <a:t>XY = male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8995" y="513755"/>
            <a:ext cx="9012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  <a:spcBef>
                <a:spcPts val="1200"/>
              </a:spcBef>
            </a:pPr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5.6</a:t>
            </a:r>
            <a:endParaRPr lang="en-US" sz="4000" dirty="0" smtClean="0">
              <a:solidFill>
                <a:schemeClr val="tx2">
                  <a:lumMod val="7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1513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3"/>
          <p:cNvSpPr>
            <a:spLocks noChangeArrowheads="1"/>
          </p:cNvSpPr>
          <p:nvPr/>
        </p:nvSpPr>
        <p:spPr bwMode="auto">
          <a:xfrm>
            <a:off x="3142162" y="3081338"/>
            <a:ext cx="2874463" cy="2839954"/>
          </a:xfrm>
          <a:prstGeom prst="rect">
            <a:avLst/>
          </a:prstGeom>
          <a:solidFill>
            <a:srgbClr val="31859C">
              <a:alpha val="50196"/>
            </a:srgb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Text Box 29"/>
          <p:cNvSpPr txBox="1">
            <a:spLocks noChangeArrowheads="1"/>
          </p:cNvSpPr>
          <p:nvPr/>
        </p:nvSpPr>
        <p:spPr bwMode="auto">
          <a:xfrm>
            <a:off x="3382169" y="3459093"/>
            <a:ext cx="1408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4790281" y="3459093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3442335" y="4869022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 Box 30"/>
          <p:cNvSpPr txBox="1">
            <a:spLocks noChangeArrowheads="1"/>
          </p:cNvSpPr>
          <p:nvPr/>
        </p:nvSpPr>
        <p:spPr bwMode="auto">
          <a:xfrm>
            <a:off x="4851241" y="4869022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3432175" y="4869022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4841081" y="4869022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2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382169" y="3459093"/>
            <a:ext cx="14081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4790281" y="3459093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4586997" y="3081338"/>
            <a:ext cx="2506" cy="28575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Line 35"/>
          <p:cNvSpPr>
            <a:spLocks noChangeShapeType="1"/>
          </p:cNvSpPr>
          <p:nvPr/>
        </p:nvSpPr>
        <p:spPr bwMode="auto">
          <a:xfrm rot="5400000">
            <a:off x="4579478" y="3054058"/>
            <a:ext cx="2507" cy="2884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817938" y="2559050"/>
            <a:ext cx="118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674394" y="2592388"/>
            <a:ext cx="11842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3817938" y="2635250"/>
            <a:ext cx="118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3152775" y="2382838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4567238" y="2382838"/>
            <a:ext cx="14097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843881" y="4872832"/>
            <a:ext cx="16875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Y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 Box 27"/>
          <p:cNvSpPr txBox="1">
            <a:spLocks noChangeArrowheads="1"/>
          </p:cNvSpPr>
          <p:nvPr/>
        </p:nvSpPr>
        <p:spPr bwMode="auto">
          <a:xfrm>
            <a:off x="1774825" y="3443287"/>
            <a:ext cx="18256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X</a:t>
            </a:r>
            <a:endParaRPr lang="en-US" sz="4000" b="1" baseline="30000" dirty="0" smtClean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47925" y="838200"/>
            <a:ext cx="424497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4000" b="1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dirty="0"/>
              <a:t>Female = XX</a:t>
            </a:r>
          </a:p>
          <a:p>
            <a:pPr>
              <a:lnSpc>
                <a:spcPct val="85000"/>
              </a:lnSpc>
            </a:pPr>
            <a:r>
              <a:rPr lang="en-US" dirty="0"/>
              <a:t>Male = XY</a:t>
            </a:r>
          </a:p>
        </p:txBody>
      </p:sp>
    </p:spTree>
    <p:extLst>
      <p:ext uri="{BB962C8B-B14F-4D97-AF65-F5344CB8AC3E}">
        <p14:creationId xmlns:p14="http://schemas.microsoft.com/office/powerpoint/2010/main" val="11287526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30" grpId="0"/>
      <p:bldP spid="32" grpId="0"/>
      <p:bldP spid="16" grpId="0"/>
      <p:bldP spid="18" grpId="0"/>
      <p:bldP spid="31" grpId="0"/>
      <p:bldP spid="33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Some genes are carried on the sex chromosomes.</a:t>
            </a:r>
          </a:p>
          <a:p>
            <a:r>
              <a:rPr lang="en-US" dirty="0" smtClean="0"/>
              <a:t>X and Y chromosomes are not homologous.</a:t>
            </a:r>
          </a:p>
          <a:p>
            <a:r>
              <a:rPr lang="en-US" dirty="0" smtClean="0"/>
              <a:t>If there is a defective gene </a:t>
            </a:r>
            <a:br>
              <a:rPr lang="en-US" dirty="0" smtClean="0"/>
            </a:br>
            <a:r>
              <a:rPr lang="en-US" dirty="0" smtClean="0"/>
              <a:t>on X, the Y would not have a normal gene to counteract it.</a:t>
            </a:r>
          </a:p>
        </p:txBody>
      </p:sp>
    </p:spTree>
    <p:extLst>
      <p:ext uri="{BB962C8B-B14F-4D97-AF65-F5344CB8AC3E}">
        <p14:creationId xmlns:p14="http://schemas.microsoft.com/office/powerpoint/2010/main" val="16084740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indicated with a superscript above the X and Y chromosomes</a:t>
            </a:r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X</a:t>
            </a:r>
            <a:r>
              <a:rPr lang="en-US" baseline="30000" dirty="0" smtClean="0"/>
              <a:t>H</a:t>
            </a:r>
            <a:r>
              <a:rPr lang="en-US" dirty="0" smtClean="0"/>
              <a:t> </a:t>
            </a:r>
            <a:r>
              <a:rPr lang="en-US" dirty="0" err="1" smtClean="0"/>
              <a:t>X</a:t>
            </a:r>
            <a:r>
              <a:rPr lang="en-US" baseline="30000" dirty="0" err="1" smtClean="0"/>
              <a:t>h</a:t>
            </a:r>
            <a:endParaRPr lang="en-US" baseline="30000" dirty="0" smtClean="0"/>
          </a:p>
          <a:p>
            <a:pPr lvl="1"/>
            <a:r>
              <a:rPr lang="en-US" dirty="0"/>
              <a:t>X</a:t>
            </a:r>
            <a:r>
              <a:rPr lang="en-US" baseline="30000" dirty="0"/>
              <a:t>H</a:t>
            </a:r>
            <a:r>
              <a:rPr lang="en-US" dirty="0"/>
              <a:t> </a:t>
            </a:r>
            <a:r>
              <a:rPr lang="en-US" dirty="0" smtClean="0"/>
              <a:t>Y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597154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Sex-Linked Traits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hemophilia</a:t>
            </a:r>
          </a:p>
          <a:p>
            <a:pPr lvl="1"/>
            <a:r>
              <a:rPr lang="en-US" dirty="0" smtClean="0"/>
              <a:t>human blood disorder</a:t>
            </a:r>
          </a:p>
          <a:p>
            <a:pPr lvl="1"/>
            <a:r>
              <a:rPr lang="en-US" dirty="0" smtClean="0"/>
              <a:t>lack of a blood chemical that allows for blood clotting</a:t>
            </a:r>
          </a:p>
        </p:txBody>
      </p:sp>
    </p:spTree>
    <p:extLst>
      <p:ext uri="{BB962C8B-B14F-4D97-AF65-F5344CB8AC3E}">
        <p14:creationId xmlns:p14="http://schemas.microsoft.com/office/powerpoint/2010/main" val="27860785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Hemophilia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6640" y="2260600"/>
            <a:ext cx="7172960" cy="3911600"/>
          </a:xfrm>
        </p:spPr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X</a:t>
            </a:r>
            <a:r>
              <a:rPr lang="en-US" b="1" baseline="30000" dirty="0" smtClean="0"/>
              <a:t>H</a:t>
            </a:r>
            <a:r>
              <a:rPr lang="en-US" b="1" dirty="0" smtClean="0"/>
              <a:t> </a:t>
            </a:r>
            <a:r>
              <a:rPr lang="en-US" b="1" dirty="0" err="1" smtClean="0"/>
              <a:t>X</a:t>
            </a:r>
            <a:r>
              <a:rPr lang="en-US" b="1" baseline="30000" dirty="0" err="1" smtClean="0"/>
              <a:t>h</a:t>
            </a:r>
            <a:r>
              <a:rPr lang="en-US" b="1" baseline="30000" dirty="0" smtClean="0"/>
              <a:t>	</a:t>
            </a:r>
            <a:r>
              <a:rPr lang="en-US" b="1" dirty="0" smtClean="0"/>
              <a:t>carrier female</a:t>
            </a:r>
          </a:p>
          <a:p>
            <a:pPr marL="392112" lvl="1" indent="0">
              <a:buNone/>
            </a:pPr>
            <a:r>
              <a:rPr lang="en-US" dirty="0" smtClean="0"/>
              <a:t>a heterozygous female that does not have the disease </a:t>
            </a:r>
            <a:br>
              <a:rPr lang="en-US" dirty="0" smtClean="0"/>
            </a:br>
            <a:r>
              <a:rPr lang="en-US" dirty="0" smtClean="0"/>
              <a:t>but does carry the gene </a:t>
            </a:r>
            <a:br>
              <a:rPr lang="en-US" dirty="0" smtClean="0"/>
            </a:br>
            <a:r>
              <a:rPr lang="en-US" dirty="0" smtClean="0"/>
              <a:t>for the trait</a:t>
            </a:r>
          </a:p>
        </p:txBody>
      </p:sp>
    </p:spTree>
    <p:extLst>
      <p:ext uri="{BB962C8B-B14F-4D97-AF65-F5344CB8AC3E}">
        <p14:creationId xmlns:p14="http://schemas.microsoft.com/office/powerpoint/2010/main" val="1602987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6640" y="2260600"/>
            <a:ext cx="7142480" cy="3911600"/>
          </a:xfrm>
        </p:spPr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X</a:t>
            </a:r>
            <a:r>
              <a:rPr lang="en-US" b="1" baseline="30000" dirty="0" smtClean="0"/>
              <a:t>H</a:t>
            </a:r>
            <a:r>
              <a:rPr lang="en-US" b="1" dirty="0" smtClean="0"/>
              <a:t> </a:t>
            </a:r>
            <a:r>
              <a:rPr lang="en-US" b="1" dirty="0" err="1" smtClean="0"/>
              <a:t>X</a:t>
            </a:r>
            <a:r>
              <a:rPr lang="en-US" b="1" baseline="30000" dirty="0" err="1" smtClean="0"/>
              <a:t>h</a:t>
            </a:r>
            <a:r>
              <a:rPr lang="en-US" b="1" baseline="30000" dirty="0" smtClean="0"/>
              <a:t>	</a:t>
            </a:r>
            <a:r>
              <a:rPr lang="en-US" b="1" dirty="0" smtClean="0"/>
              <a:t>carrier female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1" dirty="0"/>
              <a:t>X</a:t>
            </a:r>
            <a:r>
              <a:rPr lang="en-US" b="1" baseline="30000" dirty="0"/>
              <a:t>H</a:t>
            </a:r>
            <a:r>
              <a:rPr lang="en-US" b="1" dirty="0"/>
              <a:t> </a:t>
            </a:r>
            <a:r>
              <a:rPr lang="en-US" b="1" dirty="0" err="1"/>
              <a:t>X</a:t>
            </a:r>
            <a:r>
              <a:rPr lang="en-US" b="1" baseline="30000" dirty="0" err="1"/>
              <a:t>H</a:t>
            </a:r>
            <a:r>
              <a:rPr lang="en-US" b="1" baseline="30000" dirty="0"/>
              <a:t> </a:t>
            </a:r>
            <a:r>
              <a:rPr lang="en-US" b="1" baseline="30000" dirty="0" smtClean="0"/>
              <a:t>	</a:t>
            </a:r>
            <a:r>
              <a:rPr lang="en-US" b="1" dirty="0" smtClean="0"/>
              <a:t>normal female</a:t>
            </a:r>
            <a:endParaRPr lang="en-US" b="1" baseline="30000" dirty="0" smtClean="0"/>
          </a:p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X</a:t>
            </a:r>
            <a:r>
              <a:rPr lang="en-US" b="1" baseline="30000" dirty="0" smtClean="0"/>
              <a:t>H</a:t>
            </a:r>
            <a:r>
              <a:rPr lang="en-US" b="1" dirty="0" smtClean="0"/>
              <a:t> Y	normal male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1" dirty="0" err="1" smtClean="0"/>
              <a:t>X</a:t>
            </a:r>
            <a:r>
              <a:rPr lang="en-US" b="1" baseline="30000" dirty="0" err="1" smtClean="0"/>
              <a:t>h</a:t>
            </a:r>
            <a:r>
              <a:rPr lang="en-US" b="1" dirty="0" smtClean="0"/>
              <a:t> </a:t>
            </a:r>
            <a:r>
              <a:rPr lang="en-US" b="1" dirty="0" err="1" smtClean="0"/>
              <a:t>X</a:t>
            </a:r>
            <a:r>
              <a:rPr lang="en-US" b="1" baseline="30000" dirty="0" err="1" smtClean="0"/>
              <a:t>h</a:t>
            </a:r>
            <a:r>
              <a:rPr lang="en-US" b="1" dirty="0" smtClean="0"/>
              <a:t>	hemophiliac female</a:t>
            </a:r>
            <a:endParaRPr lang="en-US" b="1" dirty="0"/>
          </a:p>
          <a:p>
            <a:pPr marL="0" indent="0">
              <a:lnSpc>
                <a:spcPct val="95000"/>
              </a:lnSpc>
              <a:buNone/>
            </a:pPr>
            <a:r>
              <a:rPr lang="en-US" b="1" dirty="0" err="1" smtClean="0"/>
              <a:t>X</a:t>
            </a:r>
            <a:r>
              <a:rPr lang="en-US" b="1" baseline="30000" dirty="0" err="1" smtClean="0"/>
              <a:t>h</a:t>
            </a:r>
            <a:r>
              <a:rPr lang="en-US" b="1" dirty="0" smtClean="0"/>
              <a:t> Y	hemophiliac male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Hemophilia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092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Incomplete Dominance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red flowers crossed with white flowers produce pink flowers</a:t>
            </a:r>
          </a:p>
          <a:p>
            <a:pPr lvl="1"/>
            <a:r>
              <a:rPr lang="en-US" dirty="0" err="1" smtClean="0"/>
              <a:t>brachydactyly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0120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both alleles are expressed with </a:t>
            </a:r>
            <a:r>
              <a:rPr lang="en-US" i="1" dirty="0" smtClean="0"/>
              <a:t>no blending</a:t>
            </a:r>
          </a:p>
        </p:txBody>
      </p:sp>
    </p:spTree>
    <p:extLst>
      <p:ext uri="{BB962C8B-B14F-4D97-AF65-F5344CB8AC3E}">
        <p14:creationId xmlns:p14="http://schemas.microsoft.com/office/powerpoint/2010/main" val="2356665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95000"/>
              </a:lnSpc>
            </a:pPr>
            <a:r>
              <a:rPr lang="en-US" dirty="0" smtClean="0"/>
              <a:t>examples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roan horses </a:t>
            </a:r>
          </a:p>
          <a:p>
            <a:pPr marL="742950" lvl="2" indent="0">
              <a:lnSpc>
                <a:spcPct val="95000"/>
              </a:lnSpc>
              <a:buNone/>
            </a:pPr>
            <a:r>
              <a:rPr lang="en-US" dirty="0" smtClean="0"/>
              <a:t>both white &amp;</a:t>
            </a:r>
            <a:r>
              <a:rPr lang="en-US" dirty="0"/>
              <a:t> </a:t>
            </a:r>
            <a:r>
              <a:rPr lang="en-US" dirty="0" smtClean="0"/>
              <a:t>red hairs</a:t>
            </a:r>
          </a:p>
          <a:p>
            <a:pPr lvl="1">
              <a:lnSpc>
                <a:spcPct val="95000"/>
              </a:lnSpc>
            </a:pPr>
            <a:r>
              <a:rPr lang="en-US" dirty="0" err="1" smtClean="0"/>
              <a:t>Andalusian</a:t>
            </a:r>
            <a:r>
              <a:rPr lang="en-US" dirty="0" smtClean="0"/>
              <a:t> chickens</a:t>
            </a:r>
          </a:p>
          <a:p>
            <a:pPr marL="742950" lvl="2" indent="0">
              <a:lnSpc>
                <a:spcPct val="95000"/>
              </a:lnSpc>
              <a:buNone/>
            </a:pPr>
            <a:r>
              <a:rPr lang="en-US" dirty="0" smtClean="0"/>
              <a:t>both black &amp;</a:t>
            </a:r>
            <a:r>
              <a:rPr lang="en-US" dirty="0"/>
              <a:t> </a:t>
            </a:r>
            <a:r>
              <a:rPr lang="en-US" dirty="0" smtClean="0"/>
              <a:t>white </a:t>
            </a:r>
            <a:br>
              <a:rPr lang="en-US" dirty="0" smtClean="0"/>
            </a:br>
            <a:r>
              <a:rPr lang="en-US" dirty="0" smtClean="0"/>
              <a:t>feathers</a:t>
            </a:r>
          </a:p>
        </p:txBody>
      </p:sp>
    </p:spTree>
    <p:extLst>
      <p:ext uri="{BB962C8B-B14F-4D97-AF65-F5344CB8AC3E}">
        <p14:creationId xmlns:p14="http://schemas.microsoft.com/office/powerpoint/2010/main" val="31153135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Multiple Alleles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one of several alleles can be at a given locus</a:t>
            </a:r>
            <a:endParaRPr lang="en-US" i="1" dirty="0"/>
          </a:p>
          <a:p>
            <a:r>
              <a:rPr lang="en-US" dirty="0" smtClean="0"/>
              <a:t>example: human blood types</a:t>
            </a:r>
          </a:p>
        </p:txBody>
      </p:sp>
    </p:spTree>
    <p:extLst>
      <p:ext uri="{BB962C8B-B14F-4D97-AF65-F5344CB8AC3E}">
        <p14:creationId xmlns:p14="http://schemas.microsoft.com/office/powerpoint/2010/main" val="38637306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4900"/>
            <a:ext cx="7315200" cy="850900"/>
          </a:xfrm>
        </p:spPr>
        <p:txBody>
          <a:bodyPr/>
          <a:lstStyle/>
          <a:p>
            <a:r>
              <a:rPr lang="en-US" dirty="0" smtClean="0"/>
              <a:t>Dominant Alleles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14400" y="2305050"/>
            <a:ext cx="7315200" cy="742950"/>
          </a:xfrm>
        </p:spPr>
        <p:txBody>
          <a:bodyPr/>
          <a:lstStyle/>
          <a:p>
            <a:r>
              <a:rPr lang="en-US" sz="4800" b="1" dirty="0" smtClean="0"/>
              <a:t>I</a:t>
            </a:r>
            <a:r>
              <a:rPr lang="en-US" sz="4800" b="1" baseline="30000" dirty="0" smtClean="0"/>
              <a:t>A</a:t>
            </a:r>
            <a:r>
              <a:rPr lang="en-US" sz="4800" b="1" dirty="0" smtClean="0"/>
              <a:t>  and  I</a:t>
            </a:r>
            <a:r>
              <a:rPr lang="en-US" sz="4800" b="1" baseline="30000" dirty="0" smtClean="0"/>
              <a:t>B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27100" y="3429000"/>
            <a:ext cx="7315200" cy="8509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5400" b="1" kern="1200" cap="small" dirty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smtClean="0">
                <a:solidFill>
                  <a:srgbClr val="1F497D">
                    <a:lumMod val="75000"/>
                  </a:srgbClr>
                </a:solidFill>
              </a:rPr>
              <a:t>Recessive Allele</a:t>
            </a:r>
            <a:endParaRPr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927100" y="4629150"/>
            <a:ext cx="7315200" cy="7429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7663" indent="-347663" algn="ctr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Wingdings" pitchFamily="2" charset="2"/>
              <a:buNone/>
              <a:defRPr lang="en-US" sz="4000" b="0" kern="1200" dirty="0" smtClean="0">
                <a:solidFill>
                  <a:srgbClr val="74430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39775" indent="-282575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–"/>
              <a:defRPr lang="en-US" sz="3800" b="0" kern="1200" dirty="0" smtClean="0">
                <a:solidFill>
                  <a:srgbClr val="F2DC96"/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00150" indent="-40005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Tahoma" pitchFamily="34" charset="0"/>
              <a:buChar char="–"/>
              <a:defRPr lang="en-US" sz="3800" b="0" kern="1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–"/>
              <a:defRPr lang="en-US" sz="3800" b="0" kern="1200" dirty="0" smtClean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 algn="l" defTabSz="914400" rtl="0" eaLnBrk="1" latinLnBrk="0" hangingPunct="1">
              <a:lnSpc>
                <a:spcPct val="85000"/>
              </a:lnSpc>
              <a:spcBef>
                <a:spcPts val="0"/>
              </a:spcBef>
              <a:buFont typeface="Arial" pitchFamily="34" charset="0"/>
              <a:buChar char="»"/>
              <a:defRPr lang="en-US" sz="3800" b="0" kern="1200" dirty="0">
                <a:solidFill>
                  <a:schemeClr val="bg1">
                    <a:lumMod val="8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66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4800" b="1" err="1"/>
              <a:t>i</a:t>
            </a:r>
            <a:endParaRPr sz="4800" b="1" baseline="30000"/>
          </a:p>
        </p:txBody>
      </p:sp>
    </p:spTree>
    <p:extLst>
      <p:ext uri="{BB962C8B-B14F-4D97-AF65-F5344CB8AC3E}">
        <p14:creationId xmlns:p14="http://schemas.microsoft.com/office/powerpoint/2010/main" val="39045995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Human Blood Types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96720" y="1924050"/>
            <a:ext cx="6532880" cy="4248150"/>
          </a:xfrm>
        </p:spPr>
        <p:txBody>
          <a:bodyPr/>
          <a:lstStyle/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I</a:t>
            </a:r>
            <a:r>
              <a:rPr lang="en-US" b="1" baseline="30000" dirty="0" smtClean="0"/>
              <a:t>A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A</a:t>
            </a:r>
            <a:r>
              <a:rPr lang="en-US" b="1" baseline="30000" dirty="0" smtClean="0"/>
              <a:t>	</a:t>
            </a:r>
            <a:r>
              <a:rPr lang="en-US" b="1" dirty="0" smtClean="0"/>
              <a:t>type A blood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I</a:t>
            </a:r>
            <a:r>
              <a:rPr lang="en-US" b="1" baseline="30000" dirty="0" smtClean="0"/>
              <a:t>A</a:t>
            </a:r>
            <a:r>
              <a:rPr lang="en-US" b="1" dirty="0" smtClean="0"/>
              <a:t> i		type A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I</a:t>
            </a:r>
            <a:r>
              <a:rPr lang="en-US" b="1" baseline="30000" dirty="0" smtClean="0"/>
              <a:t>B</a:t>
            </a:r>
            <a:r>
              <a:rPr lang="en-US" b="1" dirty="0" smtClean="0"/>
              <a:t> </a:t>
            </a:r>
            <a:r>
              <a:rPr lang="en-US" b="1" dirty="0" err="1" smtClean="0"/>
              <a:t>I</a:t>
            </a:r>
            <a:r>
              <a:rPr lang="en-US" b="1" baseline="30000" dirty="0" err="1" smtClean="0"/>
              <a:t>B</a:t>
            </a:r>
            <a:r>
              <a:rPr lang="en-US" b="1" dirty="0" smtClean="0"/>
              <a:t>	type B</a:t>
            </a:r>
            <a:endParaRPr lang="en-US" b="1" baseline="30000" dirty="0"/>
          </a:p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I</a:t>
            </a:r>
            <a:r>
              <a:rPr lang="en-US" b="1" baseline="30000" dirty="0" smtClean="0"/>
              <a:t>B</a:t>
            </a:r>
            <a:r>
              <a:rPr lang="en-US" b="1" dirty="0" smtClean="0"/>
              <a:t> i		type B</a:t>
            </a:r>
            <a:endParaRPr lang="en-US" b="1" dirty="0"/>
          </a:p>
          <a:p>
            <a:pPr marL="0" indent="0">
              <a:lnSpc>
                <a:spcPct val="95000"/>
              </a:lnSpc>
              <a:buNone/>
            </a:pPr>
            <a:r>
              <a:rPr lang="en-US" b="1" dirty="0"/>
              <a:t>I</a:t>
            </a:r>
            <a:r>
              <a:rPr lang="en-US" b="1" baseline="30000" dirty="0"/>
              <a:t>A</a:t>
            </a:r>
            <a:r>
              <a:rPr lang="en-US" b="1" dirty="0"/>
              <a:t> </a:t>
            </a:r>
            <a:r>
              <a:rPr lang="en-US" b="1" dirty="0" smtClean="0"/>
              <a:t>I</a:t>
            </a:r>
            <a:r>
              <a:rPr lang="en-US" b="1" baseline="30000" dirty="0" smtClean="0"/>
              <a:t>B</a:t>
            </a:r>
            <a:r>
              <a:rPr lang="en-US" b="1" dirty="0" smtClean="0"/>
              <a:t>	type AB </a:t>
            </a:r>
          </a:p>
          <a:p>
            <a:pPr marL="0" indent="0">
              <a:lnSpc>
                <a:spcPct val="95000"/>
              </a:lnSpc>
              <a:buNone/>
            </a:pPr>
            <a:r>
              <a:rPr lang="en-US" b="1" dirty="0" smtClean="0"/>
              <a:t>i </a:t>
            </a:r>
            <a:r>
              <a:rPr lang="en-US" b="1" dirty="0" err="1" smtClean="0"/>
              <a:t>i</a:t>
            </a:r>
            <a:r>
              <a:rPr lang="en-US" b="1" dirty="0" smtClean="0"/>
              <a:t>		type O</a:t>
            </a:r>
            <a:endParaRPr lang="en-US" b="1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56829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Dihybrid</a:t>
            </a:r>
            <a:r>
              <a:rPr lang="en-US" dirty="0" smtClean="0"/>
              <a:t> Cross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deals with two sets of </a:t>
            </a:r>
            <a:br>
              <a:rPr lang="en-US" dirty="0" smtClean="0"/>
            </a:br>
            <a:r>
              <a:rPr lang="en-US" dirty="0" smtClean="0"/>
              <a:t>traits at the same time</a:t>
            </a:r>
            <a:endParaRPr lang="en-US" i="1" dirty="0"/>
          </a:p>
          <a:p>
            <a:r>
              <a:rPr lang="en-US" dirty="0" smtClean="0"/>
              <a:t>example: dealing with </a:t>
            </a:r>
            <a:br>
              <a:rPr lang="en-US" dirty="0" smtClean="0"/>
            </a:br>
            <a:r>
              <a:rPr lang="en-US" dirty="0" smtClean="0"/>
              <a:t>plant height (</a:t>
            </a:r>
            <a:r>
              <a:rPr lang="en-US" dirty="0" smtClean="0">
                <a:solidFill>
                  <a:srgbClr val="F2DC96"/>
                </a:solidFill>
              </a:rPr>
              <a:t>tall/short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>
                <a:solidFill>
                  <a:srgbClr val="F2DC96"/>
                </a:solidFill>
              </a:rPr>
              <a:t>AND</a:t>
            </a:r>
            <a:r>
              <a:rPr lang="en-US" dirty="0" smtClean="0"/>
              <a:t> pea color (</a:t>
            </a:r>
            <a:r>
              <a:rPr lang="en-US" dirty="0" smtClean="0">
                <a:solidFill>
                  <a:srgbClr val="F2DC96"/>
                </a:solidFill>
              </a:rPr>
              <a:t>yellow/green</a:t>
            </a:r>
            <a:r>
              <a:rPr lang="en-US" dirty="0" smtClean="0"/>
              <a:t>) </a:t>
            </a:r>
            <a:br>
              <a:rPr lang="en-US" dirty="0" smtClean="0"/>
            </a:br>
            <a:r>
              <a:rPr lang="en-US" dirty="0" smtClean="0"/>
              <a:t>in the same cross</a:t>
            </a:r>
          </a:p>
        </p:txBody>
      </p:sp>
    </p:spTree>
    <p:extLst>
      <p:ext uri="{BB962C8B-B14F-4D97-AF65-F5344CB8AC3E}">
        <p14:creationId xmlns:p14="http://schemas.microsoft.com/office/powerpoint/2010/main" val="6917512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Assortment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38425" y="2362200"/>
            <a:ext cx="5591175" cy="35814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separation of one set of alleles during gamete formation is not affected by the separation of another set of alleles.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937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Biology Chapter 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spcBef>
            <a:spcPts val="1200"/>
          </a:spcBef>
          <a:defRPr sz="4000" dirty="0" smtClean="0">
            <a:solidFill>
              <a:schemeClr val="tx2">
                <a:lumMod val="7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latin typeface="Tahoma" pitchFamily="34" charset="0"/>
            <a:ea typeface="Tahoma" pitchFamily="34" charset="0"/>
            <a:cs typeface="Tahoma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3471</TotalTime>
  <Words>259</Words>
  <Application>Microsoft Office PowerPoint</Application>
  <PresentationFormat>On-screen Show (4:3)</PresentationFormat>
  <Paragraphs>97</Paragraphs>
  <Slides>17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Biology Chapter 5</vt:lpstr>
      <vt:lpstr>2_Biology Chapter 5</vt:lpstr>
      <vt:lpstr>Incomplete Dominance</vt:lpstr>
      <vt:lpstr>Incomplete Dominance</vt:lpstr>
      <vt:lpstr>Codominance</vt:lpstr>
      <vt:lpstr>Codominance</vt:lpstr>
      <vt:lpstr>Multiple Alleles</vt:lpstr>
      <vt:lpstr>Dominant Alleles</vt:lpstr>
      <vt:lpstr>Human Blood Types</vt:lpstr>
      <vt:lpstr>Dihybrid Cross</vt:lpstr>
      <vt:lpstr>Independent Assortment</vt:lpstr>
      <vt:lpstr>Polygenic Inheritance</vt:lpstr>
      <vt:lpstr>Sex-Linked Traits</vt:lpstr>
      <vt:lpstr>PowerPoint Presentation</vt:lpstr>
      <vt:lpstr>Sex-Linked Traits</vt:lpstr>
      <vt:lpstr>Sex-Linked Traits</vt:lpstr>
      <vt:lpstr>Sex-Linked Traits</vt:lpstr>
      <vt:lpstr>Hemophilia</vt:lpstr>
      <vt:lpstr>Hemophilia</vt:lpstr>
    </vt:vector>
  </TitlesOfParts>
  <Company>Bob Jones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Lindstrom Hall</dc:creator>
  <cp:lastModifiedBy>Jenn15</cp:lastModifiedBy>
  <cp:revision>197</cp:revision>
  <cp:lastPrinted>2012-04-19T12:24:29Z</cp:lastPrinted>
  <dcterms:created xsi:type="dcterms:W3CDTF">2011-12-16T21:31:17Z</dcterms:created>
  <dcterms:modified xsi:type="dcterms:W3CDTF">2017-10-24T00:06:26Z</dcterms:modified>
</cp:coreProperties>
</file>