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380" r:id="rId2"/>
    <p:sldId id="381" r:id="rId3"/>
    <p:sldId id="383" r:id="rId4"/>
    <p:sldId id="38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23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5184">
          <p15:clr>
            <a:srgbClr val="A4A3A4"/>
          </p15:clr>
        </p15:guide>
        <p15:guide id="10" pos="1662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327"/>
    <a:srgbClr val="F2DC96"/>
    <a:srgbClr val="6BA42C"/>
    <a:srgbClr val="DAC024"/>
    <a:srgbClr val="E5D261"/>
    <a:srgbClr val="D1A375"/>
    <a:srgbClr val="996633"/>
    <a:srgbClr val="EEE29A"/>
    <a:srgbClr val="00502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9714" autoAdjust="0"/>
  </p:normalViewPr>
  <p:slideViewPr>
    <p:cSldViewPr snapToGrid="0" showGuides="1">
      <p:cViewPr varScale="1">
        <p:scale>
          <a:sx n="67" d="100"/>
          <a:sy n="67" d="100"/>
        </p:scale>
        <p:origin x="1242" y="60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923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accent1">
                  <a:lumMod val="75000"/>
                  <a:alpha val="57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69924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903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58000"/>
                </a:schemeClr>
              </a:gs>
              <a:gs pos="100000">
                <a:schemeClr val="accent1">
                  <a:lumMod val="75000"/>
                  <a:alpha val="64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52762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340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502776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lang="en-US" sz="4000" b="0" kern="1200" dirty="0" smtClean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20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2060"/>
                </a:solidFill>
              </a:defRPr>
            </a:lvl1pPr>
            <a:lvl2pPr marL="798513" indent="-341313">
              <a:spcBef>
                <a:spcPts val="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8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14286"/>
            <a:ext cx="7315200" cy="412931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lang="en-US" sz="4000" b="0" kern="1200" dirty="0" smtClean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9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03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1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6BA42C"/>
                </a:solidFill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2224087" indent="-68580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5pPr marL="1538287" indent="0">
              <a:buNone/>
              <a:defRPr lang="en-US" sz="4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en-US" sz="3800" b="0" kern="12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lang="en-US" sz="40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err="1" smtClean="0"/>
              <a:t>dfd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-1045029" y="1676400"/>
            <a:ext cx="10566400" cy="6393543"/>
          </a:xfrm>
          <a:prstGeom prst="ellipse">
            <a:avLst/>
          </a:prstGeom>
          <a:gradFill flip="none" rotWithShape="1">
            <a:gsLst>
              <a:gs pos="43000">
                <a:srgbClr val="08121E">
                  <a:alpha val="59000"/>
                </a:srgbClr>
              </a:gs>
              <a:gs pos="0">
                <a:srgbClr val="0E1C17">
                  <a:alpha val="48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43314"/>
            <a:ext cx="7315200" cy="410028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743" r:id="rId5"/>
    <p:sldLayoutId id="2147483742" r:id="rId6"/>
    <p:sldLayoutId id="2147483708" r:id="rId7"/>
    <p:sldLayoutId id="2147483698" r:id="rId8"/>
    <p:sldLayoutId id="2147483690" r:id="rId9"/>
    <p:sldLayoutId id="2147483699" r:id="rId10"/>
    <p:sldLayoutId id="2147483700" r:id="rId11"/>
    <p:sldLayoutId id="2147483714" r:id="rId12"/>
    <p:sldLayoutId id="2147483711" r:id="rId13"/>
    <p:sldLayoutId id="2147483715" r:id="rId14"/>
    <p:sldLayoutId id="2147483705" r:id="rId15"/>
    <p:sldLayoutId id="2147483704" r:id="rId16"/>
    <p:sldLayoutId id="2147483701" r:id="rId17"/>
    <p:sldLayoutId id="2147483709" r:id="rId18"/>
    <p:sldLayoutId id="2147483703" r:id="rId19"/>
    <p:sldLayoutId id="2147483702" r:id="rId20"/>
    <p:sldLayoutId id="2147483691" r:id="rId21"/>
    <p:sldLayoutId id="2147483713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  <a:alpha val="68000"/>
                </a:scheme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Kingdom Protista</a:t>
            </a:r>
            <a:endParaRPr lang="en-US" sz="6000" b="1" cap="small" dirty="0">
              <a:solidFill>
                <a:prstClr val="white">
                  <a:lumMod val="85000"/>
                </a:prst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The </a:t>
            </a:r>
            <a:r>
              <a:rPr lang="en-US" sz="5400" b="1" dirty="0" err="1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Funguslike</a:t>
            </a: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Protists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6112" y="339088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281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" y="1981200"/>
            <a:ext cx="9029699" cy="3962400"/>
          </a:xfrm>
        </p:spPr>
        <p:txBody>
          <a:bodyPr/>
          <a:lstStyle/>
          <a:p>
            <a:r>
              <a:rPr lang="en-US" dirty="0" smtClean="0"/>
              <a:t>like fungi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ive in moist environments</a:t>
            </a:r>
          </a:p>
          <a:p>
            <a:pPr lvl="1"/>
            <a:r>
              <a:rPr lang="en-US" dirty="0" smtClean="0"/>
              <a:t>some aquatic</a:t>
            </a:r>
            <a:endParaRPr lang="en-US" dirty="0" smtClean="0"/>
          </a:p>
          <a:p>
            <a:pPr lvl="1"/>
            <a:r>
              <a:rPr lang="en-US" dirty="0" smtClean="0"/>
              <a:t>heterotrophic </a:t>
            </a:r>
            <a:r>
              <a:rPr lang="en-US" dirty="0" smtClean="0"/>
              <a:t>(decomposers)</a:t>
            </a:r>
          </a:p>
          <a:p>
            <a:pPr lvl="1"/>
            <a:r>
              <a:rPr lang="en-US" dirty="0" smtClean="0"/>
              <a:t>no true tissues</a:t>
            </a:r>
          </a:p>
          <a:p>
            <a:r>
              <a:rPr lang="en-US" dirty="0" smtClean="0"/>
              <a:t>unlike fungi</a:t>
            </a:r>
          </a:p>
          <a:p>
            <a:pPr lvl="1"/>
            <a:r>
              <a:rPr lang="en-US" dirty="0" smtClean="0"/>
              <a:t>cell walls contain </a:t>
            </a:r>
            <a:r>
              <a:rPr lang="en-US" dirty="0" smtClean="0"/>
              <a:t>cellulose (not chitin)</a:t>
            </a:r>
            <a:endParaRPr lang="en-US" dirty="0" smtClean="0"/>
          </a:p>
          <a:p>
            <a:pPr lvl="1"/>
            <a:r>
              <a:rPr lang="en-US" dirty="0" smtClean="0"/>
              <a:t>motile</a:t>
            </a:r>
          </a:p>
        </p:txBody>
      </p:sp>
    </p:spTree>
    <p:extLst>
      <p:ext uri="{BB962C8B-B14F-4D97-AF65-F5344CB8AC3E}">
        <p14:creationId xmlns:p14="http://schemas.microsoft.com/office/powerpoint/2010/main" val="3132436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1463" y="1981200"/>
            <a:ext cx="8486775" cy="3962400"/>
          </a:xfrm>
        </p:spPr>
        <p:txBody>
          <a:bodyPr/>
          <a:lstStyle/>
          <a:p>
            <a:r>
              <a:rPr lang="en-US" sz="2800" dirty="0" smtClean="0"/>
              <a:t>often seen on dead organic matter</a:t>
            </a:r>
            <a:endParaRPr lang="en-US" sz="2800" i="1" dirty="0" smtClean="0">
              <a:solidFill>
                <a:srgbClr val="E5D261"/>
              </a:solidFill>
            </a:endParaRPr>
          </a:p>
          <a:p>
            <a:r>
              <a:rPr lang="en-US" sz="2800" dirty="0" smtClean="0"/>
              <a:t>sexual and asexual reproduction</a:t>
            </a:r>
          </a:p>
          <a:p>
            <a:pPr lvl="1"/>
            <a:r>
              <a:rPr lang="en-US" sz="2800" dirty="0" smtClean="0"/>
              <a:t>s</a:t>
            </a:r>
            <a:r>
              <a:rPr lang="en-US" sz="2800" dirty="0" smtClean="0"/>
              <a:t>porangia (asexual)</a:t>
            </a:r>
          </a:p>
          <a:p>
            <a:pPr lvl="2"/>
            <a:r>
              <a:rPr lang="en-US" sz="2800" dirty="0"/>
              <a:t>p</a:t>
            </a:r>
            <a:r>
              <a:rPr lang="en-US" sz="2800" dirty="0" smtClean="0"/>
              <a:t>roduce zoospores that search for food and develop into new organisms once food is found</a:t>
            </a:r>
            <a:endParaRPr lang="en-US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light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 disease of plants that causes rapid destruction of the leaves and stems</a:t>
            </a:r>
          </a:p>
          <a:p>
            <a:pPr lvl="1"/>
            <a:r>
              <a:rPr lang="en-US" sz="2800" dirty="0" smtClean="0"/>
              <a:t>can spread easily and wipe out entire crops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1181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Slime Molds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2888" y="1981200"/>
            <a:ext cx="8501062" cy="3962400"/>
          </a:xfrm>
        </p:spPr>
        <p:txBody>
          <a:bodyPr/>
          <a:lstStyle/>
          <a:p>
            <a:r>
              <a:rPr lang="en-US" dirty="0" smtClean="0"/>
              <a:t>important decomposer organisms</a:t>
            </a:r>
            <a:endParaRPr lang="en-US" i="1" dirty="0" smtClean="0">
              <a:solidFill>
                <a:srgbClr val="E5D261"/>
              </a:solidFill>
            </a:endParaRPr>
          </a:p>
          <a:p>
            <a:r>
              <a:rPr lang="en-US" dirty="0" smtClean="0"/>
              <a:t>two-phased life cycle</a:t>
            </a:r>
          </a:p>
          <a:p>
            <a:pPr lvl="1"/>
            <a:r>
              <a:rPr lang="en-US" dirty="0" smtClean="0"/>
              <a:t>feeding </a:t>
            </a:r>
            <a:r>
              <a:rPr lang="en-US" dirty="0" smtClean="0"/>
              <a:t>phase: </a:t>
            </a:r>
            <a:endParaRPr lang="en-US" dirty="0"/>
          </a:p>
          <a:p>
            <a:pPr lvl="2"/>
            <a:r>
              <a:rPr lang="en-US" dirty="0" smtClean="0"/>
              <a:t>amoeba-like</a:t>
            </a:r>
          </a:p>
          <a:p>
            <a:pPr lvl="2"/>
            <a:r>
              <a:rPr lang="en-US" dirty="0" smtClean="0"/>
              <a:t>Appear as slimy white, yellow, or red masses </a:t>
            </a:r>
            <a:endParaRPr lang="en-US" dirty="0" smtClean="0"/>
          </a:p>
          <a:p>
            <a:pPr lvl="1"/>
            <a:r>
              <a:rPr lang="en-US" dirty="0" smtClean="0"/>
              <a:t>reproductive </a:t>
            </a:r>
            <a:r>
              <a:rPr lang="en-US" dirty="0" smtClean="0"/>
              <a:t>phase:</a:t>
            </a:r>
          </a:p>
          <a:p>
            <a:pPr lvl="2"/>
            <a:r>
              <a:rPr lang="en-US" dirty="0" smtClean="0"/>
              <a:t>fruiting bodies:  produce spores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551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iology Chapter 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36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119</Words>
  <Application>Microsoft Office PowerPoint</Application>
  <PresentationFormat>On-screen Show (4:3)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Wingdings</vt:lpstr>
      <vt:lpstr>Biology Chapter 11</vt:lpstr>
      <vt:lpstr>PowerPoint Presentation</vt:lpstr>
      <vt:lpstr>Characteristics</vt:lpstr>
      <vt:lpstr>Water Molds</vt:lpstr>
      <vt:lpstr>Slime Molds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168</cp:revision>
  <dcterms:created xsi:type="dcterms:W3CDTF">2011-12-16T21:31:17Z</dcterms:created>
  <dcterms:modified xsi:type="dcterms:W3CDTF">2017-12-20T15:53:17Z</dcterms:modified>
</cp:coreProperties>
</file>