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3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 id="282" r:id="rId25"/>
    <p:sldId id="283" r:id="rId26"/>
    <p:sldId id="284" r:id="rId27"/>
    <p:sldId id="359"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0" y="2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77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01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9144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2668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1671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6684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8176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5094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4036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4729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4905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4211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0151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289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1656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3448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0825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643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16631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8416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0266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72338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53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3617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99186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10578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87002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00246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58527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3548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89855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87002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86504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0342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17438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48811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62007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91501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34909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08102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14618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25100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0227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4324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9736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2313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6446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9297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248400" y="1676400"/>
            <a:ext cx="2703576" cy="270357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42772" y="1905000"/>
            <a:ext cx="6467856" cy="3041904"/>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405127" y="4718303"/>
            <a:ext cx="2857500" cy="190500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572000" y="4718303"/>
            <a:ext cx="4181855" cy="1905000"/>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1243583" y="1057655"/>
            <a:ext cx="7510272" cy="13716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00153" y="384449"/>
            <a:ext cx="7143692" cy="1118235"/>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a:xfrm>
            <a:off x="228217" y="1338194"/>
            <a:ext cx="8687564" cy="356235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sqde.org/" TargetMode="External"/><Relationship Id="rId5" Type="http://schemas.openxmlformats.org/officeDocument/2006/relationships/hyperlink" Target="http://www.abfde.org/" TargetMode="Externa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jpg"/><Relationship Id="rId9"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png"/><Relationship Id="rId7" Type="http://schemas.openxmlformats.org/officeDocument/2006/relationships/image" Target="../media/image71.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4.jpg"/><Relationship Id="rId4" Type="http://schemas.openxmlformats.org/officeDocument/2006/relationships/image" Target="../media/image68.jpg"/><Relationship Id="rId9" Type="http://schemas.openxmlformats.org/officeDocument/2006/relationships/image" Target="../media/image7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g"/><Relationship Id="rId7"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jpg"/><Relationship Id="rId4" Type="http://schemas.openxmlformats.org/officeDocument/2006/relationships/image" Target="../media/image87.jpg"/></Relationships>
</file>

<file path=ppt/slides/_rels/slide2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2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9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image" Target="../media/image96.jpg"/><Relationship Id="rId7" Type="http://schemas.openxmlformats.org/officeDocument/2006/relationships/image" Target="../media/image100.jp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99.jpg"/><Relationship Id="rId5" Type="http://schemas.openxmlformats.org/officeDocument/2006/relationships/image" Target="../media/image98.jpg"/><Relationship Id="rId4" Type="http://schemas.openxmlformats.org/officeDocument/2006/relationships/image" Target="../media/image97.jpg"/></Relationships>
</file>

<file path=ppt/slides/_rels/slide31.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3.jpg"/></Relationships>
</file>

<file path=ppt/slides/_rels/slide3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07.jpg"/><Relationship Id="rId5" Type="http://schemas.openxmlformats.org/officeDocument/2006/relationships/image" Target="../media/image106.jpg"/><Relationship Id="rId4" Type="http://schemas.openxmlformats.org/officeDocument/2006/relationships/image" Target="../media/image105.jpg"/></Relationships>
</file>

<file path=ppt/slides/_rels/slide33.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11.jpg"/><Relationship Id="rId5" Type="http://schemas.openxmlformats.org/officeDocument/2006/relationships/image" Target="../media/image110.png"/><Relationship Id="rId4"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image" Target="../media/image112.jpg"/><Relationship Id="rId7" Type="http://schemas.openxmlformats.org/officeDocument/2006/relationships/image" Target="../media/image116.jp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15.jpg"/><Relationship Id="rId5" Type="http://schemas.openxmlformats.org/officeDocument/2006/relationships/image" Target="../media/image114.jpg"/><Relationship Id="rId4" Type="http://schemas.openxmlformats.org/officeDocument/2006/relationships/image" Target="../media/image113.jpg"/></Relationships>
</file>

<file path=ppt/slides/_rels/slide35.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18.jpg"/></Relationships>
</file>

<file path=ppt/slides/_rels/slide36.xml.rels><?xml version="1.0" encoding="UTF-8" standalone="yes"?>
<Relationships xmlns="http://schemas.openxmlformats.org/package/2006/relationships"><Relationship Id="rId3" Type="http://schemas.openxmlformats.org/officeDocument/2006/relationships/image" Target="../media/image119.jpg"/><Relationship Id="rId7" Type="http://schemas.openxmlformats.org/officeDocument/2006/relationships/image" Target="../media/image123.jp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22.jpg"/><Relationship Id="rId5" Type="http://schemas.openxmlformats.org/officeDocument/2006/relationships/image" Target="../media/image121.jpg"/><Relationship Id="rId4" Type="http://schemas.openxmlformats.org/officeDocument/2006/relationships/image" Target="../media/image120.jpg"/></Relationships>
</file>

<file path=ppt/slides/_rels/slide37.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26.jpg"/><Relationship Id="rId4" Type="http://schemas.openxmlformats.org/officeDocument/2006/relationships/image" Target="../media/image125.jpg"/></Relationships>
</file>

<file path=ppt/slides/_rels/slide38.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29.jpg"/><Relationship Id="rId4" Type="http://schemas.openxmlformats.org/officeDocument/2006/relationships/image" Target="../media/image128.jpg"/></Relationships>
</file>

<file path=ppt/slides/_rels/slide39.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31.jp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3.jpg"/></Relationships>
</file>

<file path=ppt/slides/_rels/slide4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6.jpg"/><Relationship Id="rId4" Type="http://schemas.openxmlformats.org/officeDocument/2006/relationships/image" Target="../media/image135.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8.jpg"/></Relationships>
</file>

<file path=ppt/slides/_rels/slide44.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141.jpg"/><Relationship Id="rId4" Type="http://schemas.openxmlformats.org/officeDocument/2006/relationships/image" Target="../media/image140.jpg"/></Relationships>
</file>

<file path=ppt/slides/_rels/slide45.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43.jpg"/></Relationships>
</file>

<file path=ppt/slides/_rels/slide46.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www.fbi.gov/" TargetMode="External"/><Relationship Id="rId4" Type="http://schemas.openxmlformats.org/officeDocument/2006/relationships/image" Target="../media/image145.png"/></Relationships>
</file>

<file path=ppt/slides/_rels/slide47.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147.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wgdo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33400"/>
            <a:ext cx="7467600" cy="57247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450" y="113405"/>
            <a:ext cx="6450330" cy="6631559"/>
          </a:xfrm>
          <a:prstGeom prst="rect">
            <a:avLst/>
          </a:prstGeom>
        </p:spPr>
        <p:txBody>
          <a:bodyPr vert="horz" wrap="square" lIns="0" tIns="0" rIns="0" bIns="0" rtlCol="0">
            <a:spAutoFit/>
          </a:bodyPr>
          <a:lstStyle/>
          <a:p>
            <a:pPr marL="469265" marR="72390" indent="-456565" algn="just">
              <a:lnSpc>
                <a:spcPct val="114999"/>
              </a:lnSpc>
              <a:buFont typeface="Calibri"/>
              <a:buAutoNum type="alphaLcPeriod" startAt="5"/>
              <a:tabLst>
                <a:tab pos="469900" algn="l"/>
              </a:tabLst>
            </a:pPr>
            <a:r>
              <a:rPr sz="2200" spc="-20" dirty="0">
                <a:latin typeface="Calibri"/>
                <a:cs typeface="Calibri"/>
              </a:rPr>
              <a:t>Th</a:t>
            </a:r>
            <a:r>
              <a:rPr sz="2200" spc="-15" dirty="0">
                <a:latin typeface="Calibri"/>
                <a:cs typeface="Calibri"/>
              </a:rPr>
              <a:t>e</a:t>
            </a:r>
            <a:r>
              <a:rPr sz="2200" spc="-40" dirty="0">
                <a:latin typeface="Times New Roman"/>
                <a:cs typeface="Times New Roman"/>
              </a:rPr>
              <a:t> </a:t>
            </a:r>
            <a:r>
              <a:rPr sz="2200" spc="-20" dirty="0">
                <a:latin typeface="Calibri"/>
                <a:cs typeface="Calibri"/>
              </a:rPr>
              <a:t>un</a:t>
            </a:r>
            <a:r>
              <a:rPr sz="2200" spc="-10" dirty="0">
                <a:latin typeface="Calibri"/>
                <a:cs typeface="Calibri"/>
              </a:rPr>
              <a:t>it</a:t>
            </a:r>
            <a:r>
              <a:rPr sz="2200" spc="-65" dirty="0">
                <a:latin typeface="Times New Roman"/>
                <a:cs typeface="Times New Roman"/>
              </a:rPr>
              <a:t> </a:t>
            </a:r>
            <a:r>
              <a:rPr sz="2200" spc="-10" dirty="0">
                <a:latin typeface="Calibri"/>
                <a:cs typeface="Calibri"/>
              </a:rPr>
              <a:t>al</a:t>
            </a:r>
            <a:r>
              <a:rPr sz="2200" spc="-5" dirty="0">
                <a:latin typeface="Calibri"/>
                <a:cs typeface="Calibri"/>
              </a:rPr>
              <a:t>s</a:t>
            </a:r>
            <a:r>
              <a:rPr sz="2200" spc="-15" dirty="0">
                <a:latin typeface="Calibri"/>
                <a:cs typeface="Calibri"/>
              </a:rPr>
              <a:t>o</a:t>
            </a:r>
            <a:r>
              <a:rPr sz="2200" spc="-50" dirty="0">
                <a:latin typeface="Times New Roman"/>
                <a:cs typeface="Times New Roman"/>
              </a:rPr>
              <a:t> </a:t>
            </a:r>
            <a:r>
              <a:rPr sz="2200" spc="-30" dirty="0">
                <a:latin typeface="Calibri"/>
                <a:cs typeface="Calibri"/>
              </a:rPr>
              <a:t>m</a:t>
            </a:r>
            <a:r>
              <a:rPr sz="2200" spc="-10" dirty="0">
                <a:latin typeface="Calibri"/>
                <a:cs typeface="Calibri"/>
              </a:rPr>
              <a:t>ai</a:t>
            </a:r>
            <a:r>
              <a:rPr sz="2200" spc="-40" dirty="0">
                <a:latin typeface="Calibri"/>
                <a:cs typeface="Calibri"/>
              </a:rPr>
              <a:t>nt</a:t>
            </a:r>
            <a:r>
              <a:rPr sz="2200" spc="-10" dirty="0">
                <a:latin typeface="Calibri"/>
                <a:cs typeface="Calibri"/>
              </a:rPr>
              <a:t>ai</a:t>
            </a:r>
            <a:r>
              <a:rPr sz="2200" spc="-20" dirty="0">
                <a:latin typeface="Calibri"/>
                <a:cs typeface="Calibri"/>
              </a:rPr>
              <a:t>n</a:t>
            </a:r>
            <a:r>
              <a:rPr sz="2200" spc="-10" dirty="0">
                <a:latin typeface="Calibri"/>
                <a:cs typeface="Calibri"/>
              </a:rPr>
              <a:t>s</a:t>
            </a:r>
            <a:r>
              <a:rPr sz="2200" spc="-50" dirty="0">
                <a:latin typeface="Times New Roman"/>
                <a:cs typeface="Times New Roman"/>
              </a:rPr>
              <a:t> </a:t>
            </a:r>
            <a:r>
              <a:rPr sz="2200" spc="-60" dirty="0">
                <a:latin typeface="Calibri"/>
                <a:cs typeface="Calibri"/>
              </a:rPr>
              <a:t>e</a:t>
            </a:r>
            <a:r>
              <a:rPr sz="2200" spc="-5" dirty="0">
                <a:latin typeface="Calibri"/>
                <a:cs typeface="Calibri"/>
              </a:rPr>
              <a:t>x</a:t>
            </a:r>
            <a:r>
              <a:rPr sz="2200" spc="-40" dirty="0">
                <a:latin typeface="Calibri"/>
                <a:cs typeface="Calibri"/>
              </a:rPr>
              <a:t>t</a:t>
            </a:r>
            <a:r>
              <a:rPr sz="2200" spc="-15" dirty="0">
                <a:latin typeface="Calibri"/>
                <a:cs typeface="Calibri"/>
              </a:rPr>
              <a:t>ens</a:t>
            </a:r>
            <a:r>
              <a:rPr sz="2200" spc="-10" dirty="0">
                <a:latin typeface="Calibri"/>
                <a:cs typeface="Calibri"/>
              </a:rPr>
              <a:t>i</a:t>
            </a:r>
            <a:r>
              <a:rPr sz="2200" spc="-30" dirty="0">
                <a:latin typeface="Calibri"/>
                <a:cs typeface="Calibri"/>
              </a:rPr>
              <a:t>v</a:t>
            </a:r>
            <a:r>
              <a:rPr sz="2200" spc="-15" dirty="0">
                <a:latin typeface="Calibri"/>
                <a:cs typeface="Calibri"/>
              </a:rPr>
              <a:t>e</a:t>
            </a:r>
            <a:r>
              <a:rPr sz="2200" spc="-15" dirty="0">
                <a:latin typeface="Times New Roman"/>
                <a:cs typeface="Times New Roman"/>
              </a:rPr>
              <a:t> </a:t>
            </a:r>
            <a:r>
              <a:rPr sz="2200" b="1" u="heavy" spc="-15" dirty="0">
                <a:solidFill>
                  <a:srgbClr val="FF0000"/>
                </a:solidFill>
                <a:latin typeface="Calibri"/>
                <a:cs typeface="Calibri"/>
              </a:rPr>
              <a:t>d</a:t>
            </a:r>
            <a:r>
              <a:rPr sz="2200" b="1" u="heavy" spc="-50" dirty="0">
                <a:solidFill>
                  <a:srgbClr val="FF0000"/>
                </a:solidFill>
                <a:latin typeface="Calibri"/>
                <a:cs typeface="Calibri"/>
              </a:rPr>
              <a:t>a</a:t>
            </a:r>
            <a:r>
              <a:rPr sz="2200" b="1" u="heavy" spc="-40" dirty="0">
                <a:solidFill>
                  <a:srgbClr val="FF0000"/>
                </a:solidFill>
                <a:latin typeface="Calibri"/>
                <a:cs typeface="Calibri"/>
              </a:rPr>
              <a:t>t</a:t>
            </a:r>
            <a:r>
              <a:rPr sz="2200" b="1" u="heavy" spc="-15" dirty="0">
                <a:solidFill>
                  <a:srgbClr val="FF0000"/>
                </a:solidFill>
                <a:latin typeface="Calibri"/>
                <a:cs typeface="Calibri"/>
              </a:rPr>
              <a:t>a</a:t>
            </a:r>
            <a:r>
              <a:rPr sz="2200" b="1" u="heavy" spc="-25" dirty="0">
                <a:solidFill>
                  <a:srgbClr val="FF0000"/>
                </a:solidFill>
                <a:latin typeface="Calibri"/>
                <a:cs typeface="Calibri"/>
              </a:rPr>
              <a:t>b</a:t>
            </a:r>
            <a:r>
              <a:rPr sz="2200" b="1" u="heavy" spc="-10" dirty="0">
                <a:solidFill>
                  <a:srgbClr val="FF0000"/>
                </a:solidFill>
                <a:latin typeface="Calibri"/>
                <a:cs typeface="Calibri"/>
              </a:rPr>
              <a:t>ases</a:t>
            </a:r>
            <a:r>
              <a:rPr sz="2200" b="1" spc="-20" dirty="0">
                <a:solidFill>
                  <a:srgbClr val="FF0000"/>
                </a:solidFill>
                <a:latin typeface="Times New Roman"/>
                <a:cs typeface="Times New Roman"/>
              </a:rPr>
              <a:t> </a:t>
            </a:r>
            <a:r>
              <a:rPr sz="2200" spc="-10" dirty="0">
                <a:latin typeface="Calibri"/>
                <a:cs typeface="Calibri"/>
              </a:rPr>
              <a:t>of</a:t>
            </a:r>
            <a:r>
              <a:rPr sz="2200" spc="-55" dirty="0">
                <a:latin typeface="Times New Roman"/>
                <a:cs typeface="Times New Roman"/>
              </a:rPr>
              <a:t> </a:t>
            </a:r>
            <a:r>
              <a:rPr sz="2200" spc="-20" dirty="0">
                <a:latin typeface="Calibri"/>
                <a:cs typeface="Calibri"/>
              </a:rPr>
              <a:t>bank</a:t>
            </a:r>
            <a:r>
              <a:rPr sz="2200" spc="-15" dirty="0">
                <a:latin typeface="Times New Roman"/>
                <a:cs typeface="Times New Roman"/>
              </a:rPr>
              <a:t> </a:t>
            </a:r>
            <a:r>
              <a:rPr sz="2200" spc="-45" dirty="0">
                <a:latin typeface="Calibri"/>
                <a:cs typeface="Calibri"/>
              </a:rPr>
              <a:t>r</a:t>
            </a:r>
            <a:r>
              <a:rPr sz="2200" spc="-15" dirty="0">
                <a:latin typeface="Calibri"/>
                <a:cs typeface="Calibri"/>
              </a:rPr>
              <a:t>o</a:t>
            </a:r>
            <a:r>
              <a:rPr sz="2200" spc="-20" dirty="0">
                <a:latin typeface="Calibri"/>
                <a:cs typeface="Calibri"/>
              </a:rPr>
              <a:t>bbe</a:t>
            </a:r>
            <a:r>
              <a:rPr sz="2200" dirty="0">
                <a:latin typeface="Calibri"/>
                <a:cs typeface="Calibri"/>
              </a:rPr>
              <a:t>r</a:t>
            </a:r>
            <a:r>
              <a:rPr sz="2200" spc="-10" dirty="0">
                <a:latin typeface="Calibri"/>
                <a:cs typeface="Calibri"/>
              </a:rPr>
              <a:t>y</a:t>
            </a:r>
            <a:r>
              <a:rPr sz="2200" spc="-55" dirty="0">
                <a:latin typeface="Times New Roman"/>
                <a:cs typeface="Times New Roman"/>
              </a:rPr>
              <a:t> </a:t>
            </a:r>
            <a:r>
              <a:rPr sz="2200" spc="-20" dirty="0">
                <a:latin typeface="Calibri"/>
                <a:cs typeface="Calibri"/>
              </a:rPr>
              <a:t>no</a:t>
            </a:r>
            <a:r>
              <a:rPr sz="2200" spc="-35" dirty="0">
                <a:latin typeface="Calibri"/>
                <a:cs typeface="Calibri"/>
              </a:rPr>
              <a:t>t</a:t>
            </a:r>
            <a:r>
              <a:rPr sz="2200" spc="-10" dirty="0">
                <a:latin typeface="Calibri"/>
                <a:cs typeface="Calibri"/>
              </a:rPr>
              <a:t>es,</a:t>
            </a:r>
            <a:r>
              <a:rPr sz="2200" spc="-45" dirty="0">
                <a:latin typeface="Times New Roman"/>
                <a:cs typeface="Times New Roman"/>
              </a:rPr>
              <a:t> </a:t>
            </a:r>
            <a:r>
              <a:rPr sz="2200" spc="-15" dirty="0">
                <a:latin typeface="Calibri"/>
                <a:cs typeface="Calibri"/>
              </a:rPr>
              <a:t>an</a:t>
            </a:r>
            <a:r>
              <a:rPr sz="2200" spc="-10" dirty="0">
                <a:latin typeface="Calibri"/>
                <a:cs typeface="Calibri"/>
              </a:rPr>
              <a:t>o</a:t>
            </a:r>
            <a:r>
              <a:rPr sz="2200" spc="-55" dirty="0">
                <a:latin typeface="Calibri"/>
                <a:cs typeface="Calibri"/>
              </a:rPr>
              <a:t>n</a:t>
            </a:r>
            <a:r>
              <a:rPr sz="2200" spc="-15" dirty="0">
                <a:latin typeface="Calibri"/>
                <a:cs typeface="Calibri"/>
              </a:rPr>
              <a:t>ymous</a:t>
            </a:r>
            <a:r>
              <a:rPr sz="2200" spc="-45" dirty="0">
                <a:latin typeface="Times New Roman"/>
                <a:cs typeface="Times New Roman"/>
              </a:rPr>
              <a:t> </a:t>
            </a:r>
            <a:r>
              <a:rPr sz="2200" dirty="0">
                <a:latin typeface="Calibri"/>
                <a:cs typeface="Calibri"/>
              </a:rPr>
              <a:t>l</a:t>
            </a:r>
            <a:r>
              <a:rPr sz="2200" spc="-30" dirty="0">
                <a:latin typeface="Calibri"/>
                <a:cs typeface="Calibri"/>
              </a:rPr>
              <a:t>e</a:t>
            </a:r>
            <a:r>
              <a:rPr sz="2200" spc="-50" dirty="0">
                <a:latin typeface="Calibri"/>
                <a:cs typeface="Calibri"/>
              </a:rPr>
              <a:t>t</a:t>
            </a:r>
            <a:r>
              <a:rPr sz="2200" spc="-40" dirty="0">
                <a:latin typeface="Calibri"/>
                <a:cs typeface="Calibri"/>
              </a:rPr>
              <a:t>t</a:t>
            </a:r>
            <a:r>
              <a:rPr sz="2200" spc="-15" dirty="0">
                <a:latin typeface="Calibri"/>
                <a:cs typeface="Calibri"/>
              </a:rPr>
              <a:t>e</a:t>
            </a:r>
            <a:r>
              <a:rPr sz="2200" spc="-45" dirty="0">
                <a:latin typeface="Calibri"/>
                <a:cs typeface="Calibri"/>
              </a:rPr>
              <a:t>r</a:t>
            </a:r>
            <a:r>
              <a:rPr sz="2200" spc="-15" dirty="0">
                <a:latin typeface="Calibri"/>
                <a:cs typeface="Calibri"/>
              </a:rPr>
              <a:t>s</a:t>
            </a:r>
            <a:r>
              <a:rPr sz="2200" spc="-10" dirty="0">
                <a:latin typeface="Calibri"/>
                <a:cs typeface="Calibri"/>
              </a:rPr>
              <a:t>,</a:t>
            </a:r>
            <a:r>
              <a:rPr sz="2200" spc="-30" dirty="0">
                <a:latin typeface="Times New Roman"/>
                <a:cs typeface="Times New Roman"/>
              </a:rPr>
              <a:t> </a:t>
            </a:r>
            <a:r>
              <a:rPr sz="2200" spc="-60" dirty="0">
                <a:latin typeface="Calibri"/>
                <a:cs typeface="Calibri"/>
              </a:rPr>
              <a:t>f</a:t>
            </a:r>
            <a:r>
              <a:rPr sz="2200" spc="-15" dirty="0">
                <a:latin typeface="Calibri"/>
                <a:cs typeface="Calibri"/>
              </a:rPr>
              <a:t>a</a:t>
            </a:r>
            <a:r>
              <a:rPr sz="2200" spc="-80" dirty="0">
                <a:latin typeface="Calibri"/>
                <a:cs typeface="Calibri"/>
              </a:rPr>
              <a:t>k</a:t>
            </a:r>
            <a:r>
              <a:rPr sz="2200" spc="-15" dirty="0">
                <a:latin typeface="Calibri"/>
                <a:cs typeface="Calibri"/>
              </a:rPr>
              <a:t>e</a:t>
            </a:r>
            <a:r>
              <a:rPr sz="2200" spc="-40" dirty="0">
                <a:latin typeface="Times New Roman"/>
                <a:cs typeface="Times New Roman"/>
              </a:rPr>
              <a:t> </a:t>
            </a:r>
            <a:r>
              <a:rPr sz="2200" spc="-15" dirty="0">
                <a:latin typeface="Calibri"/>
                <a:cs typeface="Calibri"/>
              </a:rPr>
              <a:t>ch</a:t>
            </a:r>
            <a:r>
              <a:rPr sz="2200" spc="-25" dirty="0">
                <a:latin typeface="Calibri"/>
                <a:cs typeface="Calibri"/>
              </a:rPr>
              <a:t>e</a:t>
            </a:r>
            <a:r>
              <a:rPr sz="2200" spc="-10" dirty="0">
                <a:latin typeface="Calibri"/>
                <a:cs typeface="Calibri"/>
              </a:rPr>
              <a:t>c</a:t>
            </a:r>
            <a:r>
              <a:rPr sz="2200" spc="-45" dirty="0">
                <a:latin typeface="Calibri"/>
                <a:cs typeface="Calibri"/>
              </a:rPr>
              <a:t>k</a:t>
            </a:r>
            <a:r>
              <a:rPr sz="2200" spc="-15" dirty="0">
                <a:latin typeface="Calibri"/>
                <a:cs typeface="Calibri"/>
              </a:rPr>
              <a:t>s</a:t>
            </a:r>
            <a:r>
              <a:rPr sz="2200" spc="-10" dirty="0">
                <a:latin typeface="Calibri"/>
                <a:cs typeface="Calibri"/>
              </a:rPr>
              <a:t>,</a:t>
            </a:r>
            <a:r>
              <a:rPr sz="2200" spc="-40" dirty="0">
                <a:latin typeface="Times New Roman"/>
                <a:cs typeface="Times New Roman"/>
              </a:rPr>
              <a:t> </a:t>
            </a:r>
            <a:r>
              <a:rPr sz="2200" spc="-15" dirty="0">
                <a:latin typeface="Calibri"/>
                <a:cs typeface="Calibri"/>
              </a:rPr>
              <a:t>and</a:t>
            </a:r>
            <a:r>
              <a:rPr sz="2200" spc="-10" dirty="0">
                <a:latin typeface="Times New Roman"/>
                <a:cs typeface="Times New Roman"/>
              </a:rPr>
              <a:t> </a:t>
            </a:r>
            <a:r>
              <a:rPr sz="2200" dirty="0">
                <a:latin typeface="Calibri"/>
                <a:cs typeface="Calibri"/>
              </a:rPr>
              <a:t>i</a:t>
            </a:r>
            <a:r>
              <a:rPr sz="2200" spc="-20" dirty="0">
                <a:latin typeface="Calibri"/>
                <a:cs typeface="Calibri"/>
              </a:rPr>
              <a:t>n</a:t>
            </a:r>
            <a:r>
              <a:rPr sz="2200" spc="-10" dirty="0">
                <a:latin typeface="Calibri"/>
                <a:cs typeface="Calibri"/>
              </a:rPr>
              <a:t>k</a:t>
            </a:r>
            <a:r>
              <a:rPr sz="2200" spc="-65" dirty="0">
                <a:latin typeface="Times New Roman"/>
                <a:cs typeface="Times New Roman"/>
              </a:rPr>
              <a:t> </a:t>
            </a:r>
            <a:r>
              <a:rPr sz="2200" spc="-40" dirty="0">
                <a:latin typeface="Calibri"/>
                <a:cs typeface="Calibri"/>
              </a:rPr>
              <a:t>c</a:t>
            </a:r>
            <a:r>
              <a:rPr sz="2200" spc="-15" dirty="0">
                <a:latin typeface="Calibri"/>
                <a:cs typeface="Calibri"/>
              </a:rPr>
              <a:t>ompos</a:t>
            </a:r>
            <a:r>
              <a:rPr sz="2200" dirty="0">
                <a:latin typeface="Calibri"/>
                <a:cs typeface="Calibri"/>
              </a:rPr>
              <a:t>i</a:t>
            </a:r>
            <a:r>
              <a:rPr sz="2200" spc="-10" dirty="0">
                <a:latin typeface="Calibri"/>
                <a:cs typeface="Calibri"/>
              </a:rPr>
              <a:t>ti</a:t>
            </a:r>
            <a:r>
              <a:rPr sz="2200" spc="-15" dirty="0">
                <a:latin typeface="Calibri"/>
                <a:cs typeface="Calibri"/>
              </a:rPr>
              <a:t>ons.</a:t>
            </a:r>
            <a:endParaRPr sz="2200" dirty="0">
              <a:latin typeface="Calibri"/>
              <a:cs typeface="Calibri"/>
            </a:endParaRPr>
          </a:p>
          <a:p>
            <a:pPr marL="697865" marR="1113790" lvl="1" indent="-228600">
              <a:lnSpc>
                <a:spcPts val="3320"/>
              </a:lnSpc>
              <a:spcBef>
                <a:spcPts val="145"/>
              </a:spcBef>
              <a:buFont typeface="Calibri"/>
              <a:buAutoNum type="romanLcPeriod"/>
              <a:tabLst>
                <a:tab pos="698500" algn="l"/>
              </a:tabLst>
            </a:pPr>
            <a:r>
              <a:rPr sz="2400" u="heavy" spc="-5" dirty="0">
                <a:solidFill>
                  <a:srgbClr val="FF0000"/>
                </a:solidFill>
                <a:latin typeface="Calibri"/>
                <a:cs typeface="Calibri"/>
              </a:rPr>
              <a:t>FIS</a:t>
            </a:r>
            <a:r>
              <a:rPr sz="2400" u="heavy" spc="5" dirty="0">
                <a:solidFill>
                  <a:srgbClr val="FF0000"/>
                </a:solidFill>
                <a:latin typeface="Calibri"/>
                <a:cs typeface="Calibri"/>
              </a:rPr>
              <a:t>H</a:t>
            </a:r>
            <a:r>
              <a:rPr sz="2400" spc="-10" dirty="0">
                <a:latin typeface="Calibri"/>
                <a:cs typeface="Calibri"/>
              </a:rPr>
              <a:t>:</a:t>
            </a:r>
            <a:r>
              <a:rPr sz="2400" spc="-80" dirty="0">
                <a:latin typeface="Times New Roman"/>
                <a:cs typeface="Times New Roman"/>
              </a:rPr>
              <a:t> </a:t>
            </a:r>
            <a:r>
              <a:rPr sz="2400" spc="-35" dirty="0">
                <a:latin typeface="Calibri"/>
                <a:cs typeface="Calibri"/>
              </a:rPr>
              <a:t>F</a:t>
            </a:r>
            <a:r>
              <a:rPr sz="2400" spc="-20" dirty="0">
                <a:latin typeface="Calibri"/>
                <a:cs typeface="Calibri"/>
              </a:rPr>
              <a:t>o</a:t>
            </a:r>
            <a:r>
              <a:rPr sz="2400" spc="-50" dirty="0">
                <a:latin typeface="Calibri"/>
                <a:cs typeface="Calibri"/>
              </a:rPr>
              <a:t>r</a:t>
            </a:r>
            <a:r>
              <a:rPr sz="2400" dirty="0">
                <a:latin typeface="Calibri"/>
                <a:cs typeface="Calibri"/>
              </a:rPr>
              <a:t>ens</a:t>
            </a:r>
            <a:r>
              <a:rPr sz="2400" spc="-5" dirty="0">
                <a:latin typeface="Calibri"/>
                <a:cs typeface="Calibri"/>
              </a:rPr>
              <a:t>i</a:t>
            </a:r>
            <a:r>
              <a:rPr sz="2400" spc="-15" dirty="0">
                <a:latin typeface="Calibri"/>
                <a:cs typeface="Calibri"/>
              </a:rPr>
              <a:t>c</a:t>
            </a:r>
            <a:r>
              <a:rPr sz="2400" spc="-60" dirty="0">
                <a:latin typeface="Times New Roman"/>
                <a:cs typeface="Times New Roman"/>
              </a:rPr>
              <a:t> </a:t>
            </a:r>
            <a:r>
              <a:rPr sz="2400" dirty="0">
                <a:latin typeface="Calibri"/>
                <a:cs typeface="Calibri"/>
              </a:rPr>
              <a:t>I</a:t>
            </a:r>
            <a:r>
              <a:rPr sz="2400" spc="-15" dirty="0">
                <a:latin typeface="Calibri"/>
                <a:cs typeface="Calibri"/>
              </a:rPr>
              <a:t>n</a:t>
            </a:r>
            <a:r>
              <a:rPr sz="2400" spc="-50" dirty="0">
                <a:latin typeface="Calibri"/>
                <a:cs typeface="Calibri"/>
              </a:rPr>
              <a:t>f</a:t>
            </a:r>
            <a:r>
              <a:rPr sz="2400" spc="-20" dirty="0">
                <a:latin typeface="Calibri"/>
                <a:cs typeface="Calibri"/>
              </a:rPr>
              <a:t>orm</a:t>
            </a:r>
            <a:r>
              <a:rPr sz="2400" spc="-3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25" dirty="0">
                <a:latin typeface="Calibri"/>
                <a:cs typeface="Calibri"/>
              </a:rPr>
              <a:t>S</a:t>
            </a:r>
            <a:r>
              <a:rPr sz="2400" spc="-35" dirty="0">
                <a:latin typeface="Calibri"/>
                <a:cs typeface="Calibri"/>
              </a:rPr>
              <a:t>y</a:t>
            </a:r>
            <a:r>
              <a:rPr sz="2400" spc="-30" dirty="0">
                <a:latin typeface="Calibri"/>
                <a:cs typeface="Calibri"/>
              </a:rPr>
              <a:t>s</a:t>
            </a:r>
            <a:r>
              <a:rPr sz="2400" spc="-35" dirty="0">
                <a:latin typeface="Calibri"/>
                <a:cs typeface="Calibri"/>
              </a:rPr>
              <a:t>t</a:t>
            </a:r>
            <a:r>
              <a:rPr sz="2400" spc="-20" dirty="0">
                <a:latin typeface="Calibri"/>
                <a:cs typeface="Calibri"/>
              </a:rPr>
              <a:t>em</a:t>
            </a:r>
            <a:r>
              <a:rPr sz="2400" spc="-80" dirty="0">
                <a:latin typeface="Times New Roman"/>
                <a:cs typeface="Times New Roman"/>
              </a:rPr>
              <a:t> </a:t>
            </a:r>
            <a:r>
              <a:rPr sz="2400" spc="-50" dirty="0">
                <a:latin typeface="Calibri"/>
                <a:cs typeface="Calibri"/>
              </a:rPr>
              <a:t>f</a:t>
            </a:r>
            <a:r>
              <a:rPr sz="2400" spc="-20" dirty="0">
                <a:latin typeface="Calibri"/>
                <a:cs typeface="Calibri"/>
              </a:rPr>
              <a:t>or</a:t>
            </a:r>
            <a:r>
              <a:rPr sz="2400" spc="-15" dirty="0">
                <a:latin typeface="Times New Roman"/>
                <a:cs typeface="Times New Roman"/>
              </a:rPr>
              <a:t> </a:t>
            </a:r>
            <a:r>
              <a:rPr sz="2400" spc="-5" dirty="0">
                <a:latin typeface="Calibri"/>
                <a:cs typeface="Calibri"/>
              </a:rPr>
              <a:t>H</a:t>
            </a:r>
            <a:r>
              <a:rPr sz="2400" dirty="0">
                <a:latin typeface="Calibri"/>
                <a:cs typeface="Calibri"/>
              </a:rPr>
              <a:t>a</a:t>
            </a:r>
            <a:r>
              <a:rPr sz="2400" spc="-5" dirty="0">
                <a:latin typeface="Calibri"/>
                <a:cs typeface="Calibri"/>
              </a:rPr>
              <a:t>ndwr</a:t>
            </a:r>
            <a:r>
              <a:rPr sz="2400" dirty="0">
                <a:latin typeface="Calibri"/>
                <a:cs typeface="Calibri"/>
              </a:rPr>
              <a:t>iti</a:t>
            </a:r>
            <a:r>
              <a:rPr sz="2400" spc="-5" dirty="0">
                <a:latin typeface="Calibri"/>
                <a:cs typeface="Calibri"/>
              </a:rPr>
              <a:t>ng</a:t>
            </a:r>
            <a:endParaRPr sz="2400" dirty="0">
              <a:latin typeface="Calibri"/>
              <a:cs typeface="Calibri"/>
            </a:endParaRPr>
          </a:p>
          <a:p>
            <a:pPr marL="1155065" marR="5080" lvl="2" indent="-228600">
              <a:lnSpc>
                <a:spcPts val="3040"/>
              </a:lnSpc>
              <a:spcBef>
                <a:spcPts val="10"/>
              </a:spcBef>
              <a:buFont typeface="Calibri"/>
              <a:buAutoNum type="arabicPeriod"/>
              <a:tabLst>
                <a:tab pos="1155700" algn="l"/>
              </a:tabLst>
            </a:pPr>
            <a:r>
              <a:rPr sz="2200" spc="-15" dirty="0">
                <a:latin typeface="Calibri"/>
                <a:cs typeface="Calibri"/>
              </a:rPr>
              <a:t>Mai</a:t>
            </a:r>
            <a:r>
              <a:rPr sz="2200" spc="-45" dirty="0">
                <a:latin typeface="Calibri"/>
                <a:cs typeface="Calibri"/>
              </a:rPr>
              <a:t>n</a:t>
            </a:r>
            <a:r>
              <a:rPr sz="2200" spc="-40" dirty="0">
                <a:latin typeface="Calibri"/>
                <a:cs typeface="Calibri"/>
              </a:rPr>
              <a:t>t</a:t>
            </a:r>
            <a:r>
              <a:rPr sz="2200" spc="-10" dirty="0">
                <a:latin typeface="Calibri"/>
                <a:cs typeface="Calibri"/>
              </a:rPr>
              <a:t>ai</a:t>
            </a:r>
            <a:r>
              <a:rPr sz="2200" spc="-20" dirty="0">
                <a:latin typeface="Calibri"/>
                <a:cs typeface="Calibri"/>
              </a:rPr>
              <a:t>ne</a:t>
            </a:r>
            <a:r>
              <a:rPr sz="2200" spc="-15" dirty="0">
                <a:latin typeface="Calibri"/>
                <a:cs typeface="Calibri"/>
              </a:rPr>
              <a:t>d</a:t>
            </a:r>
            <a:r>
              <a:rPr sz="2200" spc="-55" dirty="0">
                <a:latin typeface="Times New Roman"/>
                <a:cs typeface="Times New Roman"/>
              </a:rPr>
              <a:t> </a:t>
            </a:r>
            <a:r>
              <a:rPr sz="2200" spc="-35" dirty="0">
                <a:latin typeface="Calibri"/>
                <a:cs typeface="Calibri"/>
              </a:rPr>
              <a:t>b</a:t>
            </a:r>
            <a:r>
              <a:rPr sz="2200" spc="-10" dirty="0">
                <a:latin typeface="Calibri"/>
                <a:cs typeface="Calibri"/>
              </a:rPr>
              <a:t>y</a:t>
            </a:r>
            <a:r>
              <a:rPr sz="2200" spc="-50"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spc="-60" dirty="0">
                <a:latin typeface="Calibri"/>
                <a:cs typeface="Calibri"/>
              </a:rPr>
              <a:t>U</a:t>
            </a:r>
            <a:r>
              <a:rPr sz="2200" spc="-15" dirty="0">
                <a:latin typeface="Calibri"/>
                <a:cs typeface="Calibri"/>
              </a:rPr>
              <a:t>.S</a:t>
            </a:r>
            <a:r>
              <a:rPr sz="2200" spc="-10" dirty="0">
                <a:latin typeface="Calibri"/>
                <a:cs typeface="Calibri"/>
              </a:rPr>
              <a:t>.</a:t>
            </a:r>
            <a:r>
              <a:rPr sz="2200" spc="-45" dirty="0">
                <a:latin typeface="Times New Roman"/>
                <a:cs typeface="Times New Roman"/>
              </a:rPr>
              <a:t> </a:t>
            </a:r>
            <a:r>
              <a:rPr sz="2200" b="1" u="heavy" spc="-10" dirty="0">
                <a:solidFill>
                  <a:srgbClr val="FF0000"/>
                </a:solidFill>
                <a:latin typeface="Calibri"/>
                <a:cs typeface="Calibri"/>
              </a:rPr>
              <a:t>S</a:t>
            </a:r>
            <a:r>
              <a:rPr sz="2200" b="1" u="heavy" spc="-20" dirty="0">
                <a:solidFill>
                  <a:srgbClr val="FF0000"/>
                </a:solidFill>
                <a:latin typeface="Calibri"/>
                <a:cs typeface="Calibri"/>
              </a:rPr>
              <a:t>e</a:t>
            </a:r>
            <a:r>
              <a:rPr sz="2200" b="1" u="heavy" spc="-5" dirty="0">
                <a:solidFill>
                  <a:srgbClr val="FF0000"/>
                </a:solidFill>
                <a:latin typeface="Calibri"/>
                <a:cs typeface="Calibri"/>
              </a:rPr>
              <a:t>c</a:t>
            </a:r>
            <a:r>
              <a:rPr sz="2200" b="1" u="heavy" spc="-40" dirty="0">
                <a:solidFill>
                  <a:srgbClr val="FF0000"/>
                </a:solidFill>
                <a:latin typeface="Calibri"/>
                <a:cs typeface="Calibri"/>
              </a:rPr>
              <a:t>r</a:t>
            </a:r>
            <a:r>
              <a:rPr sz="2200" b="1" u="heavy" spc="-30" dirty="0">
                <a:solidFill>
                  <a:srgbClr val="FF0000"/>
                </a:solidFill>
                <a:latin typeface="Calibri"/>
                <a:cs typeface="Calibri"/>
              </a:rPr>
              <a:t>e</a:t>
            </a:r>
            <a:r>
              <a:rPr sz="2200" b="1" u="heavy" spc="-10" dirty="0">
                <a:solidFill>
                  <a:srgbClr val="FF0000"/>
                </a:solidFill>
                <a:latin typeface="Calibri"/>
                <a:cs typeface="Calibri"/>
              </a:rPr>
              <a:t>t</a:t>
            </a:r>
            <a:r>
              <a:rPr sz="2200" b="1" spc="-45" dirty="0">
                <a:solidFill>
                  <a:srgbClr val="FF0000"/>
                </a:solidFill>
                <a:latin typeface="Times New Roman"/>
                <a:cs typeface="Times New Roman"/>
              </a:rPr>
              <a:t> </a:t>
            </a:r>
            <a:r>
              <a:rPr sz="2200" spc="-20" dirty="0">
                <a:latin typeface="Calibri"/>
                <a:cs typeface="Calibri"/>
              </a:rPr>
              <a:t>Se</a:t>
            </a:r>
            <a:r>
              <a:rPr sz="2200" spc="5" dirty="0">
                <a:latin typeface="Calibri"/>
                <a:cs typeface="Calibri"/>
              </a:rPr>
              <a:t>r</a:t>
            </a:r>
            <a:r>
              <a:rPr sz="2200" spc="-10" dirty="0">
                <a:latin typeface="Calibri"/>
                <a:cs typeface="Calibri"/>
              </a:rPr>
              <a:t>vice,</a:t>
            </a:r>
            <a:r>
              <a:rPr sz="2200" spc="-55" dirty="0">
                <a:latin typeface="Times New Roman"/>
                <a:cs typeface="Times New Roman"/>
              </a:rPr>
              <a:t> </a:t>
            </a:r>
            <a:r>
              <a:rPr sz="2200" spc="-10" dirty="0">
                <a:latin typeface="Calibri"/>
                <a:cs typeface="Calibri"/>
              </a:rPr>
              <a:t>this</a:t>
            </a:r>
            <a:r>
              <a:rPr sz="2200" spc="-10" dirty="0">
                <a:latin typeface="Times New Roman"/>
                <a:cs typeface="Times New Roman"/>
              </a:rPr>
              <a:t> </a:t>
            </a:r>
            <a:r>
              <a:rPr sz="2200" spc="-20" dirty="0">
                <a:latin typeface="Calibri"/>
                <a:cs typeface="Calibri"/>
              </a:rPr>
              <a:t>d</a:t>
            </a:r>
            <a:r>
              <a:rPr sz="2200" spc="-35" dirty="0">
                <a:latin typeface="Calibri"/>
                <a:cs typeface="Calibri"/>
              </a:rPr>
              <a:t>a</a:t>
            </a:r>
            <a:r>
              <a:rPr sz="2200" spc="-40" dirty="0">
                <a:latin typeface="Calibri"/>
                <a:cs typeface="Calibri"/>
              </a:rPr>
              <a:t>t</a:t>
            </a:r>
            <a:r>
              <a:rPr sz="2200" spc="-15" dirty="0">
                <a:latin typeface="Calibri"/>
                <a:cs typeface="Calibri"/>
              </a:rPr>
              <a:t>abase</a:t>
            </a:r>
            <a:r>
              <a:rPr sz="2200" spc="-55" dirty="0">
                <a:latin typeface="Times New Roman"/>
                <a:cs typeface="Times New Roman"/>
              </a:rPr>
              <a:t> </a:t>
            </a:r>
            <a:r>
              <a:rPr sz="2200" spc="-15" dirty="0">
                <a:latin typeface="Calibri"/>
                <a:cs typeface="Calibri"/>
              </a:rPr>
              <a:t>enab</a:t>
            </a:r>
            <a:r>
              <a:rPr sz="2200" spc="-10" dirty="0">
                <a:latin typeface="Calibri"/>
                <a:cs typeface="Calibri"/>
              </a:rPr>
              <a:t>les</a:t>
            </a:r>
            <a:r>
              <a:rPr sz="2200" spc="-50"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a:t>
            </a:r>
            <a:r>
              <a:rPr sz="2200" spc="-45" dirty="0">
                <a:latin typeface="Times New Roman"/>
                <a:cs typeface="Times New Roman"/>
              </a:rPr>
              <a:t> </a:t>
            </a:r>
            <a:r>
              <a:rPr sz="2200" spc="-55" dirty="0">
                <a:latin typeface="Calibri"/>
                <a:cs typeface="Calibri"/>
              </a:rPr>
              <a:t>e</a:t>
            </a:r>
            <a:r>
              <a:rPr sz="2200" spc="-50" dirty="0">
                <a:latin typeface="Calibri"/>
                <a:cs typeface="Calibri"/>
              </a:rPr>
              <a:t>x</a:t>
            </a:r>
            <a:r>
              <a:rPr sz="2200" spc="-15" dirty="0">
                <a:latin typeface="Calibri"/>
                <a:cs typeface="Calibri"/>
              </a:rPr>
              <a:t>ami</a:t>
            </a:r>
            <a:r>
              <a:rPr sz="2200" spc="-20" dirty="0">
                <a:latin typeface="Calibri"/>
                <a:cs typeface="Calibri"/>
              </a:rPr>
              <a:t>ne</a:t>
            </a:r>
            <a:r>
              <a:rPr sz="2200" spc="-45" dirty="0">
                <a:latin typeface="Calibri"/>
                <a:cs typeface="Calibri"/>
              </a:rPr>
              <a:t>r</a:t>
            </a:r>
            <a:r>
              <a:rPr sz="2200" spc="-10" dirty="0">
                <a:latin typeface="Calibri"/>
                <a:cs typeface="Calibri"/>
              </a:rPr>
              <a:t>s</a:t>
            </a:r>
            <a:r>
              <a:rPr sz="2200" spc="-45" dirty="0">
                <a:latin typeface="Times New Roman"/>
                <a:cs typeface="Times New Roman"/>
              </a:rPr>
              <a:t> </a:t>
            </a:r>
            <a:r>
              <a:rPr sz="2200" spc="-40" dirty="0">
                <a:latin typeface="Calibri"/>
                <a:cs typeface="Calibri"/>
              </a:rPr>
              <a:t>t</a:t>
            </a:r>
            <a:r>
              <a:rPr sz="2200" spc="-15" dirty="0">
                <a:latin typeface="Calibri"/>
                <a:cs typeface="Calibri"/>
              </a:rPr>
              <a:t>o</a:t>
            </a:r>
            <a:r>
              <a:rPr sz="2200" spc="-45" dirty="0">
                <a:latin typeface="Times New Roman"/>
                <a:cs typeface="Times New Roman"/>
              </a:rPr>
              <a:t> </a:t>
            </a:r>
            <a:r>
              <a:rPr sz="2200" spc="-15" dirty="0">
                <a:latin typeface="Calibri"/>
                <a:cs typeface="Calibri"/>
              </a:rPr>
              <a:t>s</a:t>
            </a:r>
            <a:r>
              <a:rPr sz="2200" spc="-35" dirty="0">
                <a:latin typeface="Calibri"/>
                <a:cs typeface="Calibri"/>
              </a:rPr>
              <a:t>c</a:t>
            </a:r>
            <a:r>
              <a:rPr sz="2200" spc="-15" dirty="0">
                <a:latin typeface="Calibri"/>
                <a:cs typeface="Calibri"/>
              </a:rPr>
              <a:t>an</a:t>
            </a:r>
            <a:endParaRPr sz="2200" dirty="0">
              <a:latin typeface="Calibri"/>
              <a:cs typeface="Calibri"/>
            </a:endParaRPr>
          </a:p>
          <a:p>
            <a:pPr marL="1155065" marR="245745">
              <a:lnSpc>
                <a:spcPts val="3040"/>
              </a:lnSpc>
            </a:pPr>
            <a:r>
              <a:rPr sz="2200" spc="-15" dirty="0">
                <a:latin typeface="Calibri"/>
                <a:cs typeface="Calibri"/>
              </a:rPr>
              <a:t>and</a:t>
            </a:r>
            <a:r>
              <a:rPr sz="2200" spc="-60" dirty="0">
                <a:latin typeface="Times New Roman"/>
                <a:cs typeface="Times New Roman"/>
              </a:rPr>
              <a:t> </a:t>
            </a:r>
            <a:r>
              <a:rPr sz="2200" spc="-20" dirty="0">
                <a:latin typeface="Calibri"/>
                <a:cs typeface="Calibri"/>
              </a:rPr>
              <a:t>d</a:t>
            </a:r>
            <a:r>
              <a:rPr sz="2200" spc="-10" dirty="0">
                <a:latin typeface="Calibri"/>
                <a:cs typeface="Calibri"/>
              </a:rPr>
              <a:t>ig</a:t>
            </a:r>
            <a:r>
              <a:rPr sz="2200" spc="-15" dirty="0">
                <a:latin typeface="Calibri"/>
                <a:cs typeface="Calibri"/>
              </a:rPr>
              <a:t>i</a:t>
            </a:r>
            <a:r>
              <a:rPr sz="2200" spc="-10" dirty="0">
                <a:latin typeface="Calibri"/>
                <a:cs typeface="Calibri"/>
              </a:rPr>
              <a:t>ti</a:t>
            </a:r>
            <a:r>
              <a:rPr sz="2200" spc="-70" dirty="0">
                <a:latin typeface="Calibri"/>
                <a:cs typeface="Calibri"/>
              </a:rPr>
              <a:t>z</a:t>
            </a:r>
            <a:r>
              <a:rPr sz="2200" spc="-15" dirty="0">
                <a:latin typeface="Calibri"/>
                <a:cs typeface="Calibri"/>
              </a:rPr>
              <a:t>e</a:t>
            </a:r>
            <a:r>
              <a:rPr sz="2200" spc="-40" dirty="0">
                <a:latin typeface="Times New Roman"/>
                <a:cs typeface="Times New Roman"/>
              </a:rPr>
              <a:t> </a:t>
            </a:r>
            <a:r>
              <a:rPr sz="2200" spc="-40" dirty="0">
                <a:latin typeface="Calibri"/>
                <a:cs typeface="Calibri"/>
              </a:rPr>
              <a:t>t</a:t>
            </a:r>
            <a:r>
              <a:rPr sz="2200" spc="-55" dirty="0">
                <a:latin typeface="Calibri"/>
                <a:cs typeface="Calibri"/>
              </a:rPr>
              <a:t>e</a:t>
            </a:r>
            <a:r>
              <a:rPr sz="2200" spc="-5" dirty="0">
                <a:latin typeface="Calibri"/>
                <a:cs typeface="Calibri"/>
              </a:rPr>
              <a:t>x</a:t>
            </a:r>
            <a:r>
              <a:rPr sz="2200" spc="-10" dirty="0">
                <a:latin typeface="Calibri"/>
                <a:cs typeface="Calibri"/>
              </a:rPr>
              <a:t>t</a:t>
            </a:r>
            <a:r>
              <a:rPr sz="2200" spc="-45" dirty="0">
                <a:latin typeface="Times New Roman"/>
                <a:cs typeface="Times New Roman"/>
              </a:rPr>
              <a:t> </a:t>
            </a:r>
            <a:r>
              <a:rPr sz="2200" spc="-10" dirty="0">
                <a:latin typeface="Calibri"/>
                <a:cs typeface="Calibri"/>
              </a:rPr>
              <a:t>writi</a:t>
            </a:r>
            <a:r>
              <a:rPr sz="2200" spc="-20" dirty="0">
                <a:latin typeface="Calibri"/>
                <a:cs typeface="Calibri"/>
              </a:rPr>
              <a:t>ng</a:t>
            </a:r>
            <a:r>
              <a:rPr sz="2200" spc="-10" dirty="0">
                <a:latin typeface="Calibri"/>
                <a:cs typeface="Calibri"/>
              </a:rPr>
              <a:t>s</a:t>
            </a:r>
            <a:r>
              <a:rPr sz="2200" spc="-55" dirty="0">
                <a:latin typeface="Times New Roman"/>
                <a:cs typeface="Times New Roman"/>
              </a:rPr>
              <a:t> </a:t>
            </a:r>
            <a:r>
              <a:rPr sz="2200" spc="-15" dirty="0">
                <a:latin typeface="Calibri"/>
                <a:cs typeface="Calibri"/>
              </a:rPr>
              <a:t>such</a:t>
            </a:r>
            <a:r>
              <a:rPr sz="2200" spc="-55"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20" dirty="0">
                <a:latin typeface="Calibri"/>
                <a:cs typeface="Calibri"/>
              </a:rPr>
              <a:t>th</a:t>
            </a:r>
            <a:r>
              <a:rPr sz="2200" spc="-35" dirty="0">
                <a:latin typeface="Calibri"/>
                <a:cs typeface="Calibri"/>
              </a:rPr>
              <a:t>r</a:t>
            </a:r>
            <a:r>
              <a:rPr sz="2200" spc="-15" dirty="0">
                <a:latin typeface="Calibri"/>
                <a:cs typeface="Calibri"/>
              </a:rPr>
              <a:t>e</a:t>
            </a:r>
            <a:r>
              <a:rPr sz="2200" spc="-40" dirty="0">
                <a:latin typeface="Calibri"/>
                <a:cs typeface="Calibri"/>
              </a:rPr>
              <a:t>at</a:t>
            </a:r>
            <a:r>
              <a:rPr sz="2200" spc="-15" dirty="0">
                <a:latin typeface="Calibri"/>
                <a:cs typeface="Calibri"/>
              </a:rPr>
              <a:t>ening</a:t>
            </a:r>
            <a:r>
              <a:rPr sz="2200" spc="-15" dirty="0">
                <a:latin typeface="Times New Roman"/>
                <a:cs typeface="Times New Roman"/>
              </a:rPr>
              <a:t> </a:t>
            </a:r>
            <a:r>
              <a:rPr sz="2200" spc="-40" dirty="0">
                <a:latin typeface="Calibri"/>
                <a:cs typeface="Calibri"/>
              </a:rPr>
              <a:t>c</a:t>
            </a:r>
            <a:r>
              <a:rPr sz="2200" spc="-10" dirty="0">
                <a:latin typeface="Calibri"/>
                <a:cs typeface="Calibri"/>
              </a:rPr>
              <a:t>or</a:t>
            </a:r>
            <a:r>
              <a:rPr sz="2200" spc="-30" dirty="0">
                <a:latin typeface="Calibri"/>
                <a:cs typeface="Calibri"/>
              </a:rPr>
              <a:t>r</a:t>
            </a:r>
            <a:r>
              <a:rPr sz="2200" spc="-15" dirty="0">
                <a:latin typeface="Calibri"/>
                <a:cs typeface="Calibri"/>
              </a:rPr>
              <a:t>espo</a:t>
            </a:r>
            <a:r>
              <a:rPr sz="2200" spc="-20" dirty="0">
                <a:latin typeface="Calibri"/>
                <a:cs typeface="Calibri"/>
              </a:rPr>
              <a:t>ndenc</a:t>
            </a:r>
            <a:r>
              <a:rPr sz="2200" spc="-10" dirty="0">
                <a:latin typeface="Calibri"/>
                <a:cs typeface="Calibri"/>
              </a:rPr>
              <a:t>e.</a:t>
            </a:r>
            <a:endParaRPr sz="2200" dirty="0">
              <a:latin typeface="Calibri"/>
              <a:cs typeface="Calibri"/>
            </a:endParaRPr>
          </a:p>
          <a:p>
            <a:pPr marL="1155065" lvl="2" indent="-228600">
              <a:lnSpc>
                <a:spcPct val="100000"/>
              </a:lnSpc>
              <a:spcBef>
                <a:spcPts val="225"/>
              </a:spcBef>
              <a:buFont typeface="Calibri"/>
              <a:buAutoNum type="arabicPeriod" startAt="2"/>
              <a:tabLst>
                <a:tab pos="1155700" algn="l"/>
              </a:tabLst>
            </a:pPr>
            <a:r>
              <a:rPr sz="2200" spc="-15" dirty="0">
                <a:latin typeface="Calibri"/>
                <a:cs typeface="Calibri"/>
              </a:rPr>
              <a:t>A</a:t>
            </a:r>
            <a:r>
              <a:rPr sz="2200" spc="-45"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a:t>
            </a:r>
            <a:r>
              <a:rPr sz="2200" spc="-45" dirty="0">
                <a:latin typeface="Times New Roman"/>
                <a:cs typeface="Times New Roman"/>
              </a:rPr>
              <a:t> </a:t>
            </a:r>
            <a:r>
              <a:rPr sz="2200" spc="-55" dirty="0">
                <a:latin typeface="Calibri"/>
                <a:cs typeface="Calibri"/>
              </a:rPr>
              <a:t>e</a:t>
            </a:r>
            <a:r>
              <a:rPr sz="2200" spc="-50" dirty="0">
                <a:latin typeface="Calibri"/>
                <a:cs typeface="Calibri"/>
              </a:rPr>
              <a:t>x</a:t>
            </a:r>
            <a:r>
              <a:rPr sz="2200" spc="-15" dirty="0">
                <a:latin typeface="Calibri"/>
                <a:cs typeface="Calibri"/>
              </a:rPr>
              <a:t>ami</a:t>
            </a:r>
            <a:r>
              <a:rPr sz="2200" spc="-20" dirty="0">
                <a:latin typeface="Calibri"/>
                <a:cs typeface="Calibri"/>
              </a:rPr>
              <a:t>ne</a:t>
            </a:r>
            <a:r>
              <a:rPr sz="2200" spc="-10" dirty="0">
                <a:latin typeface="Calibri"/>
                <a:cs typeface="Calibri"/>
              </a:rPr>
              <a:t>r</a:t>
            </a:r>
            <a:r>
              <a:rPr sz="2200" spc="-35" dirty="0">
                <a:latin typeface="Times New Roman"/>
                <a:cs typeface="Times New Roman"/>
              </a:rPr>
              <a:t> </a:t>
            </a:r>
            <a:r>
              <a:rPr sz="2200" spc="-15" dirty="0">
                <a:latin typeface="Calibri"/>
                <a:cs typeface="Calibri"/>
              </a:rPr>
              <a:t>s</a:t>
            </a:r>
            <a:r>
              <a:rPr sz="2200" spc="-35" dirty="0">
                <a:latin typeface="Calibri"/>
                <a:cs typeface="Calibri"/>
              </a:rPr>
              <a:t>c</a:t>
            </a:r>
            <a:r>
              <a:rPr sz="2200" spc="-15" dirty="0">
                <a:latin typeface="Calibri"/>
                <a:cs typeface="Calibri"/>
              </a:rPr>
              <a:t>ans</a:t>
            </a:r>
            <a:r>
              <a:rPr sz="2200" spc="-50"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25" dirty="0">
                <a:latin typeface="Calibri"/>
                <a:cs typeface="Calibri"/>
              </a:rPr>
              <a:t>d</a:t>
            </a:r>
            <a:r>
              <a:rPr sz="2200" dirty="0">
                <a:latin typeface="Calibri"/>
                <a:cs typeface="Calibri"/>
              </a:rPr>
              <a:t>i</a:t>
            </a:r>
            <a:r>
              <a:rPr sz="2200" spc="-10" dirty="0">
                <a:latin typeface="Calibri"/>
                <a:cs typeface="Calibri"/>
              </a:rPr>
              <a:t>gi</a:t>
            </a:r>
            <a:r>
              <a:rPr sz="2200" spc="-20" dirty="0">
                <a:latin typeface="Calibri"/>
                <a:cs typeface="Calibri"/>
              </a:rPr>
              <a:t>t</a:t>
            </a:r>
            <a:r>
              <a:rPr sz="2200" dirty="0">
                <a:latin typeface="Calibri"/>
                <a:cs typeface="Calibri"/>
              </a:rPr>
              <a:t>i</a:t>
            </a:r>
            <a:r>
              <a:rPr sz="2200" spc="-65" dirty="0">
                <a:latin typeface="Calibri"/>
                <a:cs typeface="Calibri"/>
              </a:rPr>
              <a:t>z</a:t>
            </a:r>
            <a:r>
              <a:rPr sz="2200" spc="-10" dirty="0">
                <a:latin typeface="Calibri"/>
                <a:cs typeface="Calibri"/>
              </a:rPr>
              <a:t>es</a:t>
            </a:r>
            <a:r>
              <a:rPr sz="2200" spc="-35" dirty="0">
                <a:latin typeface="Times New Roman"/>
                <a:cs typeface="Times New Roman"/>
              </a:rPr>
              <a:t> </a:t>
            </a:r>
            <a:r>
              <a:rPr sz="2200" spc="-15" dirty="0">
                <a:latin typeface="Calibri"/>
                <a:cs typeface="Calibri"/>
              </a:rPr>
              <a:t>an</a:t>
            </a:r>
            <a:endParaRPr sz="2200" dirty="0">
              <a:latin typeface="Calibri"/>
              <a:cs typeface="Calibri"/>
            </a:endParaRPr>
          </a:p>
          <a:p>
            <a:pPr marL="1155065">
              <a:lnSpc>
                <a:spcPct val="100000"/>
              </a:lnSpc>
              <a:spcBef>
                <a:spcPts val="395"/>
              </a:spcBef>
            </a:pPr>
            <a:r>
              <a:rPr sz="2200" spc="-55" dirty="0">
                <a:latin typeface="Calibri"/>
                <a:cs typeface="Calibri"/>
              </a:rPr>
              <a:t>e</a:t>
            </a:r>
            <a:r>
              <a:rPr sz="2200" spc="-5" dirty="0">
                <a:latin typeface="Calibri"/>
                <a:cs typeface="Calibri"/>
              </a:rPr>
              <a:t>x</a:t>
            </a:r>
            <a:r>
              <a:rPr sz="2200" spc="-40" dirty="0">
                <a:latin typeface="Calibri"/>
                <a:cs typeface="Calibri"/>
              </a:rPr>
              <a:t>t</a:t>
            </a:r>
            <a:r>
              <a:rPr sz="2200" spc="-15" dirty="0">
                <a:latin typeface="Calibri"/>
                <a:cs typeface="Calibri"/>
              </a:rPr>
              <a:t>en</a:t>
            </a:r>
            <a:r>
              <a:rPr sz="2200" spc="-25" dirty="0">
                <a:latin typeface="Calibri"/>
                <a:cs typeface="Calibri"/>
              </a:rPr>
              <a:t>d</a:t>
            </a:r>
            <a:r>
              <a:rPr sz="2200" spc="-15" dirty="0">
                <a:latin typeface="Calibri"/>
                <a:cs typeface="Calibri"/>
              </a:rPr>
              <a:t>ed</a:t>
            </a:r>
            <a:r>
              <a:rPr sz="2200" spc="-35" dirty="0">
                <a:latin typeface="Times New Roman"/>
                <a:cs typeface="Times New Roman"/>
              </a:rPr>
              <a:t> </a:t>
            </a:r>
            <a:r>
              <a:rPr sz="2200" spc="-20" dirty="0">
                <a:latin typeface="Calibri"/>
                <a:cs typeface="Calibri"/>
              </a:rPr>
              <a:t>bod</a:t>
            </a:r>
            <a:r>
              <a:rPr sz="2200" spc="-10" dirty="0">
                <a:latin typeface="Calibri"/>
                <a:cs typeface="Calibri"/>
              </a:rPr>
              <a:t>y</a:t>
            </a:r>
            <a:r>
              <a:rPr sz="2200" spc="-50" dirty="0">
                <a:latin typeface="Times New Roman"/>
                <a:cs typeface="Times New Roman"/>
              </a:rPr>
              <a:t> </a:t>
            </a:r>
            <a:r>
              <a:rPr sz="2200" spc="-20" dirty="0">
                <a:latin typeface="Calibri"/>
                <a:cs typeface="Calibri"/>
              </a:rPr>
              <a:t>o</a:t>
            </a:r>
            <a:r>
              <a:rPr sz="2200" spc="-10" dirty="0">
                <a:latin typeface="Calibri"/>
                <a:cs typeface="Calibri"/>
              </a:rPr>
              <a:t>f</a:t>
            </a:r>
            <a:r>
              <a:rPr sz="2200" spc="-45" dirty="0">
                <a:latin typeface="Times New Roman"/>
                <a:cs typeface="Times New Roman"/>
              </a:rPr>
              <a:t> </a:t>
            </a:r>
            <a:r>
              <a:rPr sz="2200" spc="-20" dirty="0">
                <a:latin typeface="Calibri"/>
                <a:cs typeface="Calibri"/>
              </a:rPr>
              <a:t>handwr</a:t>
            </a:r>
            <a:r>
              <a:rPr sz="2200" spc="-5" dirty="0">
                <a:latin typeface="Calibri"/>
                <a:cs typeface="Calibri"/>
              </a:rPr>
              <a:t>i</a:t>
            </a:r>
            <a:r>
              <a:rPr sz="2200" spc="-20" dirty="0">
                <a:latin typeface="Calibri"/>
                <a:cs typeface="Calibri"/>
              </a:rPr>
              <a:t>t</a:t>
            </a:r>
            <a:r>
              <a:rPr sz="2200" dirty="0">
                <a:latin typeface="Calibri"/>
                <a:cs typeface="Calibri"/>
              </a:rPr>
              <a:t>i</a:t>
            </a:r>
            <a:r>
              <a:rPr sz="2200" spc="-20" dirty="0">
                <a:latin typeface="Calibri"/>
                <a:cs typeface="Calibri"/>
              </a:rPr>
              <a:t>n</a:t>
            </a:r>
            <a:r>
              <a:rPr sz="2200" dirty="0">
                <a:latin typeface="Calibri"/>
                <a:cs typeface="Calibri"/>
              </a:rPr>
              <a:t>g</a:t>
            </a:r>
            <a:r>
              <a:rPr sz="2200" spc="-10" dirty="0">
                <a:latin typeface="Calibri"/>
                <a:cs typeface="Calibri"/>
              </a:rPr>
              <a:t>,</a:t>
            </a:r>
            <a:r>
              <a:rPr sz="2200" spc="-70" dirty="0">
                <a:latin typeface="Times New Roman"/>
                <a:cs typeface="Times New Roman"/>
              </a:rPr>
              <a:t> </a:t>
            </a:r>
            <a:r>
              <a:rPr sz="2200" spc="-15" dirty="0">
                <a:latin typeface="Calibri"/>
                <a:cs typeface="Calibri"/>
              </a:rPr>
              <a:t>whi</a:t>
            </a:r>
            <a:r>
              <a:rPr sz="2200" spc="-20" dirty="0">
                <a:latin typeface="Calibri"/>
                <a:cs typeface="Calibri"/>
              </a:rPr>
              <a:t>c</a:t>
            </a:r>
            <a:r>
              <a:rPr sz="2200" dirty="0">
                <a:latin typeface="Calibri"/>
                <a:cs typeface="Calibri"/>
              </a:rPr>
              <a:t>h</a:t>
            </a:r>
            <a:r>
              <a:rPr sz="2200" spc="-55" dirty="0">
                <a:latin typeface="Times New Roman"/>
                <a:cs typeface="Times New Roman"/>
              </a:rPr>
              <a:t> </a:t>
            </a:r>
            <a:r>
              <a:rPr sz="2200" dirty="0">
                <a:latin typeface="Calibri"/>
                <a:cs typeface="Calibri"/>
              </a:rPr>
              <a:t>i</a:t>
            </a:r>
            <a:r>
              <a:rPr sz="2200" spc="-10" dirty="0">
                <a:latin typeface="Calibri"/>
                <a:cs typeface="Calibri"/>
              </a:rPr>
              <a:t>s</a:t>
            </a:r>
            <a:r>
              <a:rPr sz="2200" spc="-50" dirty="0">
                <a:latin typeface="Times New Roman"/>
                <a:cs typeface="Times New Roman"/>
              </a:rPr>
              <a:t> </a:t>
            </a:r>
            <a:r>
              <a:rPr sz="2200" spc="-20" dirty="0">
                <a:latin typeface="Calibri"/>
                <a:cs typeface="Calibri"/>
              </a:rPr>
              <a:t>then</a:t>
            </a:r>
            <a:endParaRPr sz="2200" dirty="0">
              <a:latin typeface="Calibri"/>
              <a:cs typeface="Calibri"/>
            </a:endParaRPr>
          </a:p>
          <a:p>
            <a:pPr marL="1155065" marR="46355">
              <a:lnSpc>
                <a:spcPct val="114999"/>
              </a:lnSpc>
            </a:pPr>
            <a:r>
              <a:rPr sz="2200" spc="-20" dirty="0">
                <a:latin typeface="Calibri"/>
                <a:cs typeface="Calibri"/>
              </a:rPr>
              <a:t>p</a:t>
            </a:r>
            <a:r>
              <a:rPr sz="2200" spc="-5" dirty="0">
                <a:latin typeface="Calibri"/>
                <a:cs typeface="Calibri"/>
              </a:rPr>
              <a:t>l</a:t>
            </a:r>
            <a:r>
              <a:rPr sz="2200" spc="-20" dirty="0">
                <a:latin typeface="Calibri"/>
                <a:cs typeface="Calibri"/>
              </a:rPr>
              <a:t>o</a:t>
            </a:r>
            <a:r>
              <a:rPr sz="2200" spc="-45" dirty="0">
                <a:latin typeface="Calibri"/>
                <a:cs typeface="Calibri"/>
              </a:rPr>
              <a:t>t</a:t>
            </a:r>
            <a:r>
              <a:rPr sz="2200" spc="-40" dirty="0">
                <a:latin typeface="Calibri"/>
                <a:cs typeface="Calibri"/>
              </a:rPr>
              <a:t>t</a:t>
            </a:r>
            <a:r>
              <a:rPr sz="2200" spc="-15" dirty="0">
                <a:latin typeface="Calibri"/>
                <a:cs typeface="Calibri"/>
              </a:rPr>
              <a:t>ed</a:t>
            </a:r>
            <a:r>
              <a:rPr sz="2200" spc="-45"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10" dirty="0">
                <a:latin typeface="Calibri"/>
                <a:cs typeface="Calibri"/>
              </a:rPr>
              <a:t>arith</a:t>
            </a:r>
            <a:r>
              <a:rPr sz="2200" spc="-30" dirty="0">
                <a:latin typeface="Calibri"/>
                <a:cs typeface="Calibri"/>
              </a:rPr>
              <a:t>me</a:t>
            </a:r>
            <a:r>
              <a:rPr sz="2200" spc="-10" dirty="0">
                <a:latin typeface="Calibri"/>
                <a:cs typeface="Calibri"/>
              </a:rPr>
              <a:t>tic</a:t>
            </a:r>
            <a:r>
              <a:rPr sz="2200" spc="-60"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45" dirty="0">
                <a:latin typeface="Calibri"/>
                <a:cs typeface="Calibri"/>
              </a:rPr>
              <a:t>g</a:t>
            </a:r>
            <a:r>
              <a:rPr sz="2200" spc="-15" dirty="0">
                <a:latin typeface="Calibri"/>
                <a:cs typeface="Calibri"/>
              </a:rPr>
              <a:t>eom</a:t>
            </a:r>
            <a:r>
              <a:rPr sz="2200" spc="-30" dirty="0">
                <a:latin typeface="Calibri"/>
                <a:cs typeface="Calibri"/>
              </a:rPr>
              <a:t>e</a:t>
            </a:r>
            <a:r>
              <a:rPr sz="2200" spc="-10" dirty="0">
                <a:latin typeface="Calibri"/>
                <a:cs typeface="Calibri"/>
              </a:rPr>
              <a:t>tric</a:t>
            </a:r>
            <a:r>
              <a:rPr sz="2200" spc="-25" dirty="0">
                <a:latin typeface="Times New Roman"/>
                <a:cs typeface="Times New Roman"/>
              </a:rPr>
              <a:t> </a:t>
            </a:r>
            <a:r>
              <a:rPr sz="2200" spc="-45" dirty="0">
                <a:latin typeface="Calibri"/>
                <a:cs typeface="Calibri"/>
              </a:rPr>
              <a:t>v</a:t>
            </a:r>
            <a:r>
              <a:rPr sz="2200" spc="-10" dirty="0">
                <a:latin typeface="Calibri"/>
                <a:cs typeface="Calibri"/>
              </a:rPr>
              <a:t>al</a:t>
            </a:r>
            <a:r>
              <a:rPr sz="2200" spc="-15" dirty="0">
                <a:latin typeface="Calibri"/>
                <a:cs typeface="Calibri"/>
              </a:rPr>
              <a:t>ues.</a:t>
            </a:r>
            <a:r>
              <a:rPr sz="2200" spc="-15" dirty="0">
                <a:latin typeface="Times New Roman"/>
                <a:cs typeface="Times New Roman"/>
              </a:rPr>
              <a:t> </a:t>
            </a:r>
            <a:r>
              <a:rPr sz="2200" spc="-20" dirty="0">
                <a:latin typeface="Calibri"/>
                <a:cs typeface="Calibri"/>
              </a:rPr>
              <a:t>Sea</a:t>
            </a:r>
            <a:r>
              <a:rPr sz="2200" spc="-40" dirty="0">
                <a:latin typeface="Calibri"/>
                <a:cs typeface="Calibri"/>
              </a:rPr>
              <a:t>r</a:t>
            </a:r>
            <a:r>
              <a:rPr sz="2200" spc="-15" dirty="0">
                <a:latin typeface="Calibri"/>
                <a:cs typeface="Calibri"/>
              </a:rPr>
              <a:t>ch</a:t>
            </a:r>
            <a:r>
              <a:rPr sz="2200" spc="-25" dirty="0">
                <a:latin typeface="Calibri"/>
                <a:cs typeface="Calibri"/>
              </a:rPr>
              <a:t>e</a:t>
            </a:r>
            <a:r>
              <a:rPr sz="2200" spc="-10" dirty="0">
                <a:latin typeface="Calibri"/>
                <a:cs typeface="Calibri"/>
              </a:rPr>
              <a:t>s</a:t>
            </a:r>
            <a:r>
              <a:rPr sz="2200" spc="-35" dirty="0">
                <a:latin typeface="Times New Roman"/>
                <a:cs typeface="Times New Roman"/>
              </a:rPr>
              <a:t> </a:t>
            </a:r>
            <a:r>
              <a:rPr sz="2200" spc="-15" dirty="0">
                <a:latin typeface="Calibri"/>
                <a:cs typeface="Calibri"/>
              </a:rPr>
              <a:t>a</a:t>
            </a:r>
            <a:r>
              <a:rPr sz="2200" spc="-30" dirty="0">
                <a:latin typeface="Calibri"/>
                <a:cs typeface="Calibri"/>
              </a:rPr>
              <a:t>r</a:t>
            </a:r>
            <a:r>
              <a:rPr sz="2200" spc="-15" dirty="0">
                <a:latin typeface="Calibri"/>
                <a:cs typeface="Calibri"/>
              </a:rPr>
              <a:t>e</a:t>
            </a:r>
            <a:r>
              <a:rPr sz="2200" spc="-75" dirty="0">
                <a:latin typeface="Times New Roman"/>
                <a:cs typeface="Times New Roman"/>
              </a:rPr>
              <a:t> </a:t>
            </a:r>
            <a:r>
              <a:rPr sz="2200" spc="-15" dirty="0">
                <a:latin typeface="Calibri"/>
                <a:cs typeface="Calibri"/>
              </a:rPr>
              <a:t>made</a:t>
            </a:r>
            <a:r>
              <a:rPr sz="2200" spc="-40" dirty="0">
                <a:latin typeface="Times New Roman"/>
                <a:cs typeface="Times New Roman"/>
              </a:rPr>
              <a:t> </a:t>
            </a:r>
            <a:r>
              <a:rPr sz="2200" spc="-15" dirty="0">
                <a:latin typeface="Calibri"/>
                <a:cs typeface="Calibri"/>
              </a:rPr>
              <a:t>on</a:t>
            </a:r>
            <a:r>
              <a:rPr sz="2200" spc="-55" dirty="0">
                <a:latin typeface="Times New Roman"/>
                <a:cs typeface="Times New Roman"/>
              </a:rPr>
              <a:t> </a:t>
            </a:r>
            <a:r>
              <a:rPr sz="2200" dirty="0">
                <a:latin typeface="Calibri"/>
                <a:cs typeface="Calibri"/>
              </a:rPr>
              <a:t>i</a:t>
            </a:r>
            <a:r>
              <a:rPr sz="2200" spc="-30" dirty="0">
                <a:latin typeface="Calibri"/>
                <a:cs typeface="Calibri"/>
              </a:rPr>
              <a:t>m</a:t>
            </a:r>
            <a:r>
              <a:rPr sz="2200" spc="-15" dirty="0">
                <a:latin typeface="Calibri"/>
                <a:cs typeface="Calibri"/>
              </a:rPr>
              <a:t>a</a:t>
            </a:r>
            <a:r>
              <a:rPr sz="2200" spc="-40" dirty="0">
                <a:latin typeface="Calibri"/>
                <a:cs typeface="Calibri"/>
              </a:rPr>
              <a:t>g</a:t>
            </a:r>
            <a:r>
              <a:rPr sz="2200" spc="-10" dirty="0">
                <a:latin typeface="Calibri"/>
                <a:cs typeface="Calibri"/>
              </a:rPr>
              <a:t>es</a:t>
            </a:r>
            <a:r>
              <a:rPr sz="2200" spc="-25"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25" dirty="0">
                <a:latin typeface="Calibri"/>
                <a:cs typeface="Calibri"/>
              </a:rPr>
              <a:t>t</a:t>
            </a:r>
            <a:r>
              <a:rPr sz="2200" spc="-20" dirty="0">
                <a:latin typeface="Calibri"/>
                <a:cs typeface="Calibri"/>
              </a:rPr>
              <a:t>h</a:t>
            </a:r>
            <a:r>
              <a:rPr sz="2200" spc="-15" dirty="0">
                <a:latin typeface="Calibri"/>
                <a:cs typeface="Calibri"/>
              </a:rPr>
              <a:t>e</a:t>
            </a:r>
            <a:r>
              <a:rPr sz="2200" spc="-55" dirty="0">
                <a:latin typeface="Times New Roman"/>
                <a:cs typeface="Times New Roman"/>
              </a:rPr>
              <a:t> </a:t>
            </a:r>
            <a:r>
              <a:rPr sz="2200" spc="-20" dirty="0">
                <a:latin typeface="Calibri"/>
                <a:cs typeface="Calibri"/>
              </a:rPr>
              <a:t>d</a:t>
            </a:r>
            <a:r>
              <a:rPr sz="2200" spc="-35" dirty="0">
                <a:latin typeface="Calibri"/>
                <a:cs typeface="Calibri"/>
              </a:rPr>
              <a:t>a</a:t>
            </a:r>
            <a:r>
              <a:rPr sz="2200" spc="-40" dirty="0">
                <a:latin typeface="Calibri"/>
                <a:cs typeface="Calibri"/>
              </a:rPr>
              <a:t>t</a:t>
            </a:r>
            <a:r>
              <a:rPr sz="2200" spc="-15" dirty="0">
                <a:latin typeface="Calibri"/>
                <a:cs typeface="Calibri"/>
              </a:rPr>
              <a:t>abase,</a:t>
            </a:r>
            <a:r>
              <a:rPr sz="2200" spc="-15" dirty="0">
                <a:latin typeface="Times New Roman"/>
                <a:cs typeface="Times New Roman"/>
              </a:rPr>
              <a:t> </a:t>
            </a:r>
            <a:r>
              <a:rPr sz="2200" spc="-15" dirty="0" smtClean="0">
                <a:latin typeface="Calibri"/>
                <a:cs typeface="Calibri"/>
              </a:rPr>
              <a:t>p</a:t>
            </a:r>
            <a:r>
              <a:rPr sz="2200" spc="-50" dirty="0" smtClean="0">
                <a:latin typeface="Calibri"/>
                <a:cs typeface="Calibri"/>
              </a:rPr>
              <a:t>r</a:t>
            </a:r>
            <a:r>
              <a:rPr sz="2200" spc="-100" dirty="0" smtClean="0">
                <a:latin typeface="Calibri"/>
                <a:cs typeface="Calibri"/>
              </a:rPr>
              <a:t>odu</a:t>
            </a:r>
            <a:r>
              <a:rPr lang="en-US" sz="2200" spc="-100" dirty="0" smtClean="0">
                <a:latin typeface="Calibri"/>
                <a:cs typeface="Calibri"/>
              </a:rPr>
              <a:t>cing a list of probable “</a:t>
            </a:r>
            <a:r>
              <a:rPr lang="en-US" sz="2200" b="1" u="sng" spc="-100" dirty="0" smtClean="0">
                <a:solidFill>
                  <a:srgbClr val="FF0000"/>
                </a:solidFill>
                <a:latin typeface="Calibri"/>
                <a:cs typeface="Calibri"/>
              </a:rPr>
              <a:t>hits</a:t>
            </a:r>
            <a:r>
              <a:rPr lang="en-US" sz="2200" spc="-100" dirty="0" smtClean="0">
                <a:latin typeface="Calibri"/>
                <a:cs typeface="Calibri"/>
              </a:rPr>
              <a:t>.” </a:t>
            </a:r>
            <a:r>
              <a:rPr sz="2200" spc="-15" dirty="0" smtClean="0">
                <a:latin typeface="Calibri"/>
                <a:cs typeface="Calibri"/>
              </a:rPr>
              <a:t>The</a:t>
            </a:r>
            <a:r>
              <a:rPr sz="2200" spc="-5" dirty="0" smtClean="0">
                <a:latin typeface="Calibri"/>
                <a:cs typeface="Calibri"/>
              </a:rPr>
              <a:t> </a:t>
            </a:r>
            <a:r>
              <a:rPr sz="2200" spc="-20" dirty="0">
                <a:latin typeface="Calibri"/>
                <a:cs typeface="Calibri"/>
              </a:rPr>
              <a:t>que</a:t>
            </a:r>
            <a:r>
              <a:rPr sz="2200" spc="-35" dirty="0">
                <a:latin typeface="Calibri"/>
                <a:cs typeface="Calibri"/>
              </a:rPr>
              <a:t>s</a:t>
            </a:r>
            <a:r>
              <a:rPr sz="2200" spc="-10" dirty="0">
                <a:latin typeface="Calibri"/>
                <a:cs typeface="Calibri"/>
              </a:rPr>
              <a:t>ti</a:t>
            </a:r>
            <a:r>
              <a:rPr sz="2200" spc="-20" dirty="0">
                <a:latin typeface="Calibri"/>
                <a:cs typeface="Calibri"/>
              </a:rPr>
              <a:t>one</a:t>
            </a:r>
            <a:r>
              <a:rPr sz="2200" spc="-15" dirty="0">
                <a:latin typeface="Calibri"/>
                <a:cs typeface="Calibri"/>
              </a:rPr>
              <a:t>d</a:t>
            </a:r>
            <a:r>
              <a:rPr sz="2200" spc="-55" dirty="0">
                <a:latin typeface="Times New Roman"/>
                <a:cs typeface="Times New Roman"/>
              </a:rPr>
              <a:t> </a:t>
            </a:r>
            <a:r>
              <a:rPr sz="2200" spc="-15" dirty="0">
                <a:latin typeface="Calibri"/>
                <a:cs typeface="Calibri"/>
              </a:rPr>
              <a:t>w</a:t>
            </a:r>
            <a:r>
              <a:rPr sz="2200" spc="-10" dirty="0">
                <a:latin typeface="Calibri"/>
                <a:cs typeface="Calibri"/>
              </a:rPr>
              <a:t>riti</a:t>
            </a:r>
            <a:r>
              <a:rPr sz="2200" spc="-20" dirty="0">
                <a:latin typeface="Calibri"/>
                <a:cs typeface="Calibri"/>
              </a:rPr>
              <a:t>n</a:t>
            </a:r>
            <a:r>
              <a:rPr sz="2200" spc="-25" dirty="0">
                <a:latin typeface="Calibri"/>
                <a:cs typeface="Calibri"/>
              </a:rPr>
              <a:t>g</a:t>
            </a:r>
            <a:r>
              <a:rPr sz="2200" spc="-15" dirty="0">
                <a:latin typeface="Calibri"/>
                <a:cs typeface="Calibri"/>
              </a:rPr>
              <a:t>s</a:t>
            </a:r>
            <a:r>
              <a:rPr sz="2200" spc="-10" dirty="0">
                <a:latin typeface="Calibri"/>
                <a:cs typeface="Calibri"/>
              </a:rPr>
              <a:t>,</a:t>
            </a:r>
            <a:r>
              <a:rPr sz="2200" spc="-50" dirty="0">
                <a:latin typeface="Times New Roman"/>
                <a:cs typeface="Times New Roman"/>
              </a:rPr>
              <a:t> </a:t>
            </a:r>
            <a:r>
              <a:rPr sz="2200" spc="-10" dirty="0">
                <a:latin typeface="Calibri"/>
                <a:cs typeface="Calibri"/>
              </a:rPr>
              <a:t>al</a:t>
            </a:r>
            <a:r>
              <a:rPr sz="2200" spc="-20" dirty="0">
                <a:latin typeface="Calibri"/>
                <a:cs typeface="Calibri"/>
              </a:rPr>
              <a:t>on</a:t>
            </a:r>
            <a:r>
              <a:rPr sz="2200" spc="-15" dirty="0">
                <a:latin typeface="Calibri"/>
                <a:cs typeface="Calibri"/>
              </a:rPr>
              <a:t>g</a:t>
            </a:r>
            <a:r>
              <a:rPr sz="2200" spc="-55" dirty="0">
                <a:latin typeface="Times New Roman"/>
                <a:cs typeface="Times New Roman"/>
              </a:rPr>
              <a:t> </a:t>
            </a:r>
            <a:r>
              <a:rPr sz="2200" spc="-10" dirty="0">
                <a:latin typeface="Calibri"/>
                <a:cs typeface="Calibri"/>
              </a:rPr>
              <a:t>with</a:t>
            </a:r>
            <a:r>
              <a:rPr sz="2200" spc="-55"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spc="-10" dirty="0">
                <a:latin typeface="Calibri"/>
                <a:cs typeface="Calibri"/>
              </a:rPr>
              <a:t>cl</a:t>
            </a:r>
            <a:r>
              <a:rPr sz="2200" spc="-20" dirty="0">
                <a:latin typeface="Calibri"/>
                <a:cs typeface="Calibri"/>
              </a:rPr>
              <a:t>ose</a:t>
            </a:r>
            <a:r>
              <a:rPr sz="2200" spc="-25" dirty="0">
                <a:latin typeface="Calibri"/>
                <a:cs typeface="Calibri"/>
              </a:rPr>
              <a:t>s</a:t>
            </a:r>
            <a:r>
              <a:rPr sz="2200" spc="-10" dirty="0">
                <a:latin typeface="Calibri"/>
                <a:cs typeface="Calibri"/>
              </a:rPr>
              <a:t>t</a:t>
            </a:r>
            <a:r>
              <a:rPr sz="2200" spc="-10" dirty="0">
                <a:latin typeface="Times New Roman"/>
                <a:cs typeface="Times New Roman"/>
              </a:rPr>
              <a:t> </a:t>
            </a:r>
            <a:r>
              <a:rPr sz="2200" spc="-20" dirty="0">
                <a:latin typeface="Calibri"/>
                <a:cs typeface="Calibri"/>
              </a:rPr>
              <a:t>h</a:t>
            </a:r>
            <a:r>
              <a:rPr sz="2200" spc="-10" dirty="0">
                <a:latin typeface="Calibri"/>
                <a:cs typeface="Calibri"/>
              </a:rPr>
              <a:t>its,</a:t>
            </a:r>
            <a:r>
              <a:rPr sz="2200" spc="-55" dirty="0">
                <a:latin typeface="Times New Roman"/>
                <a:cs typeface="Times New Roman"/>
              </a:rPr>
              <a:t> </a:t>
            </a:r>
            <a:r>
              <a:rPr sz="2200" spc="-15" dirty="0">
                <a:latin typeface="Calibri"/>
                <a:cs typeface="Calibri"/>
              </a:rPr>
              <a:t>a</a:t>
            </a:r>
            <a:r>
              <a:rPr sz="2200" spc="-30" dirty="0">
                <a:latin typeface="Calibri"/>
                <a:cs typeface="Calibri"/>
              </a:rPr>
              <a:t>r</a:t>
            </a:r>
            <a:r>
              <a:rPr sz="2200" spc="-15" dirty="0">
                <a:latin typeface="Calibri"/>
                <a:cs typeface="Calibri"/>
              </a:rPr>
              <a:t>e</a:t>
            </a:r>
            <a:r>
              <a:rPr sz="2200" spc="-55" dirty="0">
                <a:latin typeface="Times New Roman"/>
                <a:cs typeface="Times New Roman"/>
              </a:rPr>
              <a:t> </a:t>
            </a:r>
            <a:r>
              <a:rPr sz="2200" spc="-20" dirty="0">
                <a:latin typeface="Calibri"/>
                <a:cs typeface="Calibri"/>
              </a:rPr>
              <a:t>the</a:t>
            </a:r>
            <a:r>
              <a:rPr sz="2200" spc="-15" dirty="0">
                <a:latin typeface="Calibri"/>
                <a:cs typeface="Calibri"/>
              </a:rPr>
              <a:t>n</a:t>
            </a:r>
            <a:r>
              <a:rPr sz="2200" spc="-40" dirty="0">
                <a:latin typeface="Times New Roman"/>
                <a:cs typeface="Times New Roman"/>
              </a:rPr>
              <a:t> </a:t>
            </a:r>
            <a:r>
              <a:rPr sz="2200" spc="-20" dirty="0">
                <a:latin typeface="Calibri"/>
                <a:cs typeface="Calibri"/>
              </a:rPr>
              <a:t>subm</a:t>
            </a:r>
            <a:r>
              <a:rPr sz="2200" spc="-5" dirty="0">
                <a:latin typeface="Calibri"/>
                <a:cs typeface="Calibri"/>
              </a:rPr>
              <a:t>i</a:t>
            </a:r>
            <a:r>
              <a:rPr sz="2200" spc="-50" dirty="0">
                <a:latin typeface="Calibri"/>
                <a:cs typeface="Calibri"/>
              </a:rPr>
              <a:t>t</a:t>
            </a:r>
            <a:r>
              <a:rPr sz="2200" spc="-40" dirty="0">
                <a:latin typeface="Calibri"/>
                <a:cs typeface="Calibri"/>
              </a:rPr>
              <a:t>t</a:t>
            </a:r>
            <a:r>
              <a:rPr sz="2200" spc="-15" dirty="0">
                <a:latin typeface="Calibri"/>
                <a:cs typeface="Calibri"/>
              </a:rPr>
              <a:t>ed</a:t>
            </a:r>
            <a:r>
              <a:rPr sz="2200" spc="-45" dirty="0">
                <a:latin typeface="Times New Roman"/>
                <a:cs typeface="Times New Roman"/>
              </a:rPr>
              <a:t> </a:t>
            </a:r>
            <a:r>
              <a:rPr sz="2200" spc="-40" dirty="0">
                <a:latin typeface="Calibri"/>
                <a:cs typeface="Calibri"/>
              </a:rPr>
              <a:t>t</a:t>
            </a:r>
            <a:r>
              <a:rPr sz="2200" spc="-15" dirty="0">
                <a:latin typeface="Calibri"/>
                <a:cs typeface="Calibri"/>
              </a:rPr>
              <a:t>o</a:t>
            </a:r>
            <a:r>
              <a:rPr sz="2200" spc="-35" dirty="0">
                <a:latin typeface="Times New Roman"/>
                <a:cs typeface="Times New Roman"/>
              </a:rPr>
              <a:t> </a:t>
            </a:r>
            <a:r>
              <a:rPr sz="2200" spc="-10" dirty="0">
                <a:latin typeface="Calibri"/>
                <a:cs typeface="Calibri"/>
              </a:rPr>
              <a:t>the</a:t>
            </a:r>
            <a:r>
              <a:rPr sz="2200" spc="-55" dirty="0">
                <a:latin typeface="Times New Roman"/>
                <a:cs typeface="Times New Roman"/>
              </a:rPr>
              <a:t> </a:t>
            </a:r>
            <a:r>
              <a:rPr sz="2200" spc="-15" dirty="0">
                <a:latin typeface="Calibri"/>
                <a:cs typeface="Calibri"/>
              </a:rPr>
              <a:t>Docu</a:t>
            </a:r>
            <a:r>
              <a:rPr sz="2200" spc="-30" dirty="0">
                <a:latin typeface="Calibri"/>
                <a:cs typeface="Calibri"/>
              </a:rPr>
              <a:t>m</a:t>
            </a:r>
            <a:r>
              <a:rPr sz="2200" spc="-15" dirty="0">
                <a:latin typeface="Calibri"/>
                <a:cs typeface="Calibri"/>
              </a:rPr>
              <a:t>e</a:t>
            </a:r>
            <a:r>
              <a:rPr sz="2200" spc="-45" dirty="0">
                <a:latin typeface="Calibri"/>
                <a:cs typeface="Calibri"/>
              </a:rPr>
              <a:t>n</a:t>
            </a:r>
            <a:r>
              <a:rPr sz="2200" spc="-10" dirty="0">
                <a:latin typeface="Calibri"/>
                <a:cs typeface="Calibri"/>
              </a:rPr>
              <a:t>t</a:t>
            </a:r>
            <a:r>
              <a:rPr sz="2200" spc="-10" dirty="0">
                <a:latin typeface="Times New Roman"/>
                <a:cs typeface="Times New Roman"/>
              </a:rPr>
              <a:t> </a:t>
            </a:r>
            <a:r>
              <a:rPr sz="2200" spc="-20" dirty="0">
                <a:latin typeface="Calibri"/>
                <a:cs typeface="Calibri"/>
              </a:rPr>
              <a:t>E</a:t>
            </a:r>
            <a:r>
              <a:rPr sz="2200" spc="-55" dirty="0">
                <a:latin typeface="Calibri"/>
                <a:cs typeface="Calibri"/>
              </a:rPr>
              <a:t>x</a:t>
            </a:r>
            <a:r>
              <a:rPr sz="2200" spc="-15" dirty="0">
                <a:latin typeface="Calibri"/>
                <a:cs typeface="Calibri"/>
              </a:rPr>
              <a:t>ami</a:t>
            </a:r>
            <a:r>
              <a:rPr sz="2200" spc="-20" dirty="0">
                <a:latin typeface="Calibri"/>
                <a:cs typeface="Calibri"/>
              </a:rPr>
              <a:t>n</a:t>
            </a:r>
            <a:r>
              <a:rPr sz="2200" spc="-45" dirty="0">
                <a:latin typeface="Calibri"/>
                <a:cs typeface="Calibri"/>
              </a:rPr>
              <a:t>a</a:t>
            </a:r>
            <a:r>
              <a:rPr sz="2200" dirty="0">
                <a:latin typeface="Calibri"/>
                <a:cs typeface="Calibri"/>
              </a:rPr>
              <a:t>ti</a:t>
            </a:r>
            <a:r>
              <a:rPr sz="2200" spc="-20" dirty="0">
                <a:latin typeface="Calibri"/>
                <a:cs typeface="Calibri"/>
              </a:rPr>
              <a:t>o</a:t>
            </a:r>
            <a:r>
              <a:rPr sz="2200" spc="-15" dirty="0">
                <a:latin typeface="Calibri"/>
                <a:cs typeface="Calibri"/>
              </a:rPr>
              <a:t>n</a:t>
            </a:r>
            <a:r>
              <a:rPr sz="2200" spc="-55" dirty="0">
                <a:latin typeface="Times New Roman"/>
                <a:cs typeface="Times New Roman"/>
              </a:rPr>
              <a:t> </a:t>
            </a:r>
            <a:r>
              <a:rPr sz="2200" spc="-20" dirty="0">
                <a:latin typeface="Calibri"/>
                <a:cs typeface="Calibri"/>
              </a:rPr>
              <a:t>Sect</a:t>
            </a:r>
            <a:r>
              <a:rPr sz="2200" dirty="0">
                <a:latin typeface="Calibri"/>
                <a:cs typeface="Calibri"/>
              </a:rPr>
              <a:t>i</a:t>
            </a:r>
            <a:r>
              <a:rPr sz="2200" spc="-20" dirty="0">
                <a:latin typeface="Calibri"/>
                <a:cs typeface="Calibri"/>
              </a:rPr>
              <a:t>o</a:t>
            </a:r>
            <a:r>
              <a:rPr sz="2200" spc="-15" dirty="0">
                <a:latin typeface="Calibri"/>
                <a:cs typeface="Calibri"/>
              </a:rPr>
              <a:t>n</a:t>
            </a:r>
            <a:r>
              <a:rPr sz="2200" spc="-50" dirty="0">
                <a:latin typeface="Times New Roman"/>
                <a:cs typeface="Times New Roman"/>
              </a:rPr>
              <a:t> </a:t>
            </a:r>
            <a:r>
              <a:rPr sz="2200" spc="-60" dirty="0">
                <a:latin typeface="Calibri"/>
                <a:cs typeface="Calibri"/>
              </a:rPr>
              <a:t>f</a:t>
            </a:r>
            <a:r>
              <a:rPr sz="2200" spc="-20" dirty="0">
                <a:latin typeface="Calibri"/>
                <a:cs typeface="Calibri"/>
              </a:rPr>
              <a:t>o</a:t>
            </a:r>
            <a:r>
              <a:rPr sz="2200" spc="-10" dirty="0">
                <a:latin typeface="Calibri"/>
                <a:cs typeface="Calibri"/>
              </a:rPr>
              <a:t>r</a:t>
            </a:r>
            <a:r>
              <a:rPr sz="2200" spc="-45" dirty="0">
                <a:latin typeface="Times New Roman"/>
                <a:cs typeface="Times New Roman"/>
              </a:rPr>
              <a:t> </a:t>
            </a:r>
            <a:r>
              <a:rPr sz="2200" spc="-45" dirty="0">
                <a:latin typeface="Calibri"/>
                <a:cs typeface="Calibri"/>
              </a:rPr>
              <a:t>c</a:t>
            </a:r>
            <a:r>
              <a:rPr sz="2200" spc="-20" dirty="0">
                <a:latin typeface="Calibri"/>
                <a:cs typeface="Calibri"/>
              </a:rPr>
              <a:t>o</a:t>
            </a:r>
            <a:r>
              <a:rPr sz="2200" spc="-25" dirty="0">
                <a:latin typeface="Calibri"/>
                <a:cs typeface="Calibri"/>
              </a:rPr>
              <a:t>n</a:t>
            </a:r>
            <a:r>
              <a:rPr sz="2200" spc="-5" dirty="0">
                <a:latin typeface="Calibri"/>
                <a:cs typeface="Calibri"/>
              </a:rPr>
              <a:t>f</a:t>
            </a:r>
            <a:r>
              <a:rPr sz="2200" dirty="0">
                <a:latin typeface="Calibri"/>
                <a:cs typeface="Calibri"/>
              </a:rPr>
              <a:t>i</a:t>
            </a:r>
            <a:r>
              <a:rPr sz="2200" spc="-15" dirty="0">
                <a:latin typeface="Calibri"/>
                <a:cs typeface="Calibri"/>
              </a:rPr>
              <a:t>rm</a:t>
            </a:r>
            <a:r>
              <a:rPr sz="2200" spc="-40" dirty="0">
                <a:latin typeface="Calibri"/>
                <a:cs typeface="Calibri"/>
              </a:rPr>
              <a:t>a</a:t>
            </a:r>
            <a:r>
              <a:rPr sz="2200" dirty="0">
                <a:latin typeface="Calibri"/>
                <a:cs typeface="Calibri"/>
              </a:rPr>
              <a:t>ti</a:t>
            </a:r>
            <a:r>
              <a:rPr sz="2200" spc="-5" dirty="0">
                <a:latin typeface="Calibri"/>
                <a:cs typeface="Calibri"/>
              </a:rPr>
              <a:t>on.</a:t>
            </a:r>
            <a:endParaRPr sz="2200" dirty="0">
              <a:latin typeface="Calibri"/>
              <a:cs typeface="Calibri"/>
            </a:endParaRPr>
          </a:p>
        </p:txBody>
      </p:sp>
      <p:sp>
        <p:nvSpPr>
          <p:cNvPr id="3" name="object 3"/>
          <p:cNvSpPr/>
          <p:nvPr/>
        </p:nvSpPr>
        <p:spPr>
          <a:xfrm>
            <a:off x="6501384" y="2887978"/>
            <a:ext cx="2538983" cy="389381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50" y="154680"/>
            <a:ext cx="4352925" cy="4958715"/>
          </a:xfrm>
          <a:prstGeom prst="rect">
            <a:avLst/>
          </a:prstGeom>
        </p:spPr>
        <p:txBody>
          <a:bodyPr vert="horz" wrap="square" lIns="0" tIns="0" rIns="0" bIns="0" rtlCol="0">
            <a:spAutoFit/>
          </a:bodyPr>
          <a:lstStyle/>
          <a:p>
            <a:pPr marL="527685" indent="-514984">
              <a:lnSpc>
                <a:spcPct val="100000"/>
              </a:lnSpc>
              <a:buFont typeface="Calibri"/>
              <a:buAutoNum type="romanLcPeriod" startAt="2"/>
              <a:tabLst>
                <a:tab pos="528320" algn="l"/>
              </a:tabLst>
            </a:pPr>
            <a:r>
              <a:rPr sz="2400" dirty="0">
                <a:latin typeface="Calibri"/>
                <a:cs typeface="Calibri"/>
              </a:rPr>
              <a:t>I</a:t>
            </a:r>
            <a:r>
              <a:rPr sz="2400" spc="-30" dirty="0">
                <a:latin typeface="Calibri"/>
                <a:cs typeface="Calibri"/>
              </a:rPr>
              <a:t>n</a:t>
            </a:r>
            <a:r>
              <a:rPr sz="2400" spc="-35" dirty="0">
                <a:latin typeface="Calibri"/>
                <a:cs typeface="Calibri"/>
              </a:rPr>
              <a:t>t</a:t>
            </a:r>
            <a:r>
              <a:rPr sz="2400" spc="-15" dirty="0">
                <a:latin typeface="Calibri"/>
                <a:cs typeface="Calibri"/>
              </a:rPr>
              <a:t>e</a:t>
            </a:r>
            <a:r>
              <a:rPr sz="2400" spc="-5" dirty="0">
                <a:latin typeface="Calibri"/>
                <a:cs typeface="Calibri"/>
              </a:rPr>
              <a:t>rn</a:t>
            </a:r>
            <a:r>
              <a:rPr sz="2400" spc="-25" dirty="0">
                <a:latin typeface="Calibri"/>
                <a:cs typeface="Calibri"/>
              </a:rPr>
              <a:t>a</a:t>
            </a:r>
            <a:r>
              <a:rPr sz="2400" dirty="0">
                <a:latin typeface="Calibri"/>
                <a:cs typeface="Calibri"/>
              </a:rPr>
              <a:t>ti</a:t>
            </a:r>
            <a:r>
              <a:rPr sz="2400" spc="-5" dirty="0">
                <a:latin typeface="Calibri"/>
                <a:cs typeface="Calibri"/>
              </a:rPr>
              <a:t>ona</a:t>
            </a:r>
            <a:r>
              <a:rPr sz="2400" dirty="0">
                <a:latin typeface="Calibri"/>
                <a:cs typeface="Calibri"/>
              </a:rPr>
              <a:t>l</a:t>
            </a:r>
            <a:r>
              <a:rPr sz="2400" spc="-75" dirty="0">
                <a:latin typeface="Times New Roman"/>
                <a:cs typeface="Times New Roman"/>
              </a:rPr>
              <a:t> </a:t>
            </a:r>
            <a:r>
              <a:rPr sz="2400" spc="-10" dirty="0">
                <a:latin typeface="Calibri"/>
                <a:cs typeface="Calibri"/>
              </a:rPr>
              <a:t>Ink</a:t>
            </a:r>
            <a:r>
              <a:rPr sz="2400" spc="-60" dirty="0">
                <a:latin typeface="Times New Roman"/>
                <a:cs typeface="Times New Roman"/>
              </a:rPr>
              <a:t> </a:t>
            </a:r>
            <a:r>
              <a:rPr sz="2400" spc="-5" dirty="0">
                <a:latin typeface="Calibri"/>
                <a:cs typeface="Calibri"/>
              </a:rPr>
              <a:t>L</a:t>
            </a:r>
            <a:r>
              <a:rPr sz="2400" dirty="0">
                <a:latin typeface="Calibri"/>
                <a:cs typeface="Calibri"/>
              </a:rPr>
              <a:t>i</a:t>
            </a:r>
            <a:r>
              <a:rPr sz="2400" spc="-5" dirty="0">
                <a:latin typeface="Calibri"/>
                <a:cs typeface="Calibri"/>
              </a:rPr>
              <a:t>b</a:t>
            </a:r>
            <a:r>
              <a:rPr sz="2400" spc="-55" dirty="0">
                <a:latin typeface="Calibri"/>
                <a:cs typeface="Calibri"/>
              </a:rPr>
              <a:t>r</a:t>
            </a:r>
            <a:r>
              <a:rPr sz="2400" spc="-15" dirty="0">
                <a:latin typeface="Calibri"/>
                <a:cs typeface="Calibri"/>
              </a:rPr>
              <a:t>a</a:t>
            </a:r>
            <a:r>
              <a:rPr sz="2400" spc="0" dirty="0">
                <a:latin typeface="Calibri"/>
                <a:cs typeface="Calibri"/>
              </a:rPr>
              <a:t>r</a:t>
            </a:r>
            <a:r>
              <a:rPr sz="2400" spc="-15" dirty="0">
                <a:latin typeface="Calibri"/>
                <a:cs typeface="Calibri"/>
              </a:rPr>
              <a:t>y</a:t>
            </a:r>
            <a:endParaRPr sz="2400">
              <a:latin typeface="Calibri"/>
              <a:cs typeface="Calibri"/>
            </a:endParaRPr>
          </a:p>
          <a:p>
            <a:pPr marL="807720" lvl="1" indent="-338455">
              <a:lnSpc>
                <a:spcPct val="100000"/>
              </a:lnSpc>
              <a:spcBef>
                <a:spcPts val="430"/>
              </a:spcBef>
              <a:buFont typeface="Calibri"/>
              <a:buAutoNum type="arabicPeriod"/>
              <a:tabLst>
                <a:tab pos="808355" algn="l"/>
              </a:tabLst>
            </a:pPr>
            <a:r>
              <a:rPr sz="2400" dirty="0">
                <a:latin typeface="Calibri"/>
                <a:cs typeface="Calibri"/>
              </a:rPr>
              <a:t>Mai</a:t>
            </a:r>
            <a:r>
              <a:rPr sz="2400" spc="-25" dirty="0">
                <a:latin typeface="Calibri"/>
                <a:cs typeface="Calibri"/>
              </a:rPr>
              <a:t>n</a:t>
            </a:r>
            <a:r>
              <a:rPr sz="2400" spc="-35" dirty="0">
                <a:latin typeface="Calibri"/>
                <a:cs typeface="Calibri"/>
              </a:rPr>
              <a:t>t</a:t>
            </a:r>
            <a:r>
              <a:rPr sz="2400" dirty="0">
                <a:latin typeface="Calibri"/>
                <a:cs typeface="Calibri"/>
              </a:rPr>
              <a:t>ai</a:t>
            </a:r>
            <a:r>
              <a:rPr sz="2400" spc="-5" dirty="0">
                <a:latin typeface="Calibri"/>
                <a:cs typeface="Calibri"/>
              </a:rPr>
              <a:t>ne</a:t>
            </a:r>
            <a:r>
              <a:rPr sz="2400" dirty="0">
                <a:latin typeface="Calibri"/>
                <a:cs typeface="Calibri"/>
              </a:rPr>
              <a:t>d</a:t>
            </a:r>
            <a:r>
              <a:rPr sz="2400" spc="-65" dirty="0">
                <a:latin typeface="Times New Roman"/>
                <a:cs typeface="Times New Roman"/>
              </a:rPr>
              <a:t> </a:t>
            </a:r>
            <a:r>
              <a:rPr sz="2400" spc="-5" dirty="0">
                <a:latin typeface="Calibri"/>
                <a:cs typeface="Calibri"/>
              </a:rPr>
              <a:t>jo</a:t>
            </a:r>
            <a:r>
              <a:rPr sz="2400" dirty="0">
                <a:latin typeface="Calibri"/>
                <a:cs typeface="Calibri"/>
              </a:rPr>
              <a:t>i</a:t>
            </a:r>
            <a:r>
              <a:rPr sz="2400" spc="-30" dirty="0">
                <a:latin typeface="Calibri"/>
                <a:cs typeface="Calibri"/>
              </a:rPr>
              <a:t>n</a:t>
            </a:r>
            <a:r>
              <a:rPr sz="2400" dirty="0">
                <a:latin typeface="Calibri"/>
                <a:cs typeface="Calibri"/>
              </a:rPr>
              <a:t>tl</a:t>
            </a:r>
            <a:r>
              <a:rPr sz="2400" spc="-15" dirty="0">
                <a:latin typeface="Calibri"/>
                <a:cs typeface="Calibri"/>
              </a:rPr>
              <a:t>y</a:t>
            </a:r>
            <a:r>
              <a:rPr sz="2400" spc="-70" dirty="0">
                <a:latin typeface="Times New Roman"/>
                <a:cs typeface="Times New Roman"/>
              </a:rPr>
              <a:t> </a:t>
            </a:r>
            <a:r>
              <a:rPr sz="2400" spc="-15" dirty="0">
                <a:latin typeface="Calibri"/>
                <a:cs typeface="Calibri"/>
              </a:rPr>
              <a:t>by</a:t>
            </a:r>
            <a:r>
              <a:rPr sz="2400" spc="-60" dirty="0">
                <a:latin typeface="Times New Roman"/>
                <a:cs typeface="Times New Roman"/>
              </a:rPr>
              <a:t> </a:t>
            </a:r>
            <a:r>
              <a:rPr sz="2400" spc="-15" dirty="0">
                <a:latin typeface="Calibri"/>
                <a:cs typeface="Calibri"/>
              </a:rPr>
              <a:t>the</a:t>
            </a:r>
            <a:endParaRPr sz="2400">
              <a:latin typeface="Calibri"/>
              <a:cs typeface="Calibri"/>
            </a:endParaRPr>
          </a:p>
          <a:p>
            <a:pPr marL="807720" marR="97155">
              <a:lnSpc>
                <a:spcPct val="114999"/>
              </a:lnSpc>
            </a:pPr>
            <a:r>
              <a:rPr sz="2400" spc="-60" dirty="0">
                <a:latin typeface="Calibri"/>
                <a:cs typeface="Calibri"/>
              </a:rPr>
              <a:t>U</a:t>
            </a:r>
            <a:r>
              <a:rPr sz="2400" spc="-5" dirty="0">
                <a:latin typeface="Calibri"/>
                <a:cs typeface="Calibri"/>
              </a:rPr>
              <a:t>.S</a:t>
            </a:r>
            <a:r>
              <a:rPr sz="2400" dirty="0">
                <a:latin typeface="Calibri"/>
                <a:cs typeface="Calibri"/>
              </a:rPr>
              <a:t>.</a:t>
            </a:r>
            <a:r>
              <a:rPr sz="2400" spc="-80" dirty="0">
                <a:latin typeface="Times New Roman"/>
                <a:cs typeface="Times New Roman"/>
              </a:rPr>
              <a:t> </a:t>
            </a:r>
            <a:r>
              <a:rPr sz="2400" spc="-5" dirty="0">
                <a:latin typeface="Calibri"/>
                <a:cs typeface="Calibri"/>
              </a:rPr>
              <a:t>S</a:t>
            </a:r>
            <a:r>
              <a:rPr sz="2400" spc="5" dirty="0">
                <a:latin typeface="Calibri"/>
                <a:cs typeface="Calibri"/>
              </a:rPr>
              <a:t>e</a:t>
            </a:r>
            <a:r>
              <a:rPr sz="2400" spc="-15" dirty="0">
                <a:latin typeface="Calibri"/>
                <a:cs typeface="Calibri"/>
              </a:rPr>
              <a:t>c</a:t>
            </a:r>
            <a:r>
              <a:rPr sz="2400" spc="-40" dirty="0">
                <a:latin typeface="Calibri"/>
                <a:cs typeface="Calibri"/>
              </a:rPr>
              <a:t>r</a:t>
            </a:r>
            <a:r>
              <a:rPr sz="2400" spc="-10" dirty="0">
                <a:latin typeface="Calibri"/>
                <a:cs typeface="Calibri"/>
              </a:rPr>
              <a:t>et</a:t>
            </a:r>
            <a:r>
              <a:rPr sz="2400" spc="-85" dirty="0">
                <a:latin typeface="Times New Roman"/>
                <a:cs typeface="Times New Roman"/>
              </a:rPr>
              <a:t> </a:t>
            </a:r>
            <a:r>
              <a:rPr sz="2400" spc="-5" dirty="0">
                <a:latin typeface="Calibri"/>
                <a:cs typeface="Calibri"/>
              </a:rPr>
              <a:t>S</a:t>
            </a:r>
            <a:r>
              <a:rPr sz="2400" spc="5" dirty="0">
                <a:latin typeface="Calibri"/>
                <a:cs typeface="Calibri"/>
              </a:rPr>
              <a:t>er</a:t>
            </a:r>
            <a:r>
              <a:rPr sz="2400" dirty="0">
                <a:latin typeface="Calibri"/>
                <a:cs typeface="Calibri"/>
              </a:rPr>
              <a:t>vi</a:t>
            </a:r>
            <a:r>
              <a:rPr sz="2400" spc="-15" dirty="0">
                <a:latin typeface="Calibri"/>
                <a:cs typeface="Calibri"/>
              </a:rPr>
              <a:t>ce</a:t>
            </a:r>
            <a:r>
              <a:rPr sz="2400" spc="-7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dirty="0">
                <a:latin typeface="Calibri"/>
                <a:cs typeface="Calibri"/>
              </a:rPr>
              <a:t>I</a:t>
            </a:r>
            <a:r>
              <a:rPr sz="2400" spc="-30" dirty="0">
                <a:latin typeface="Calibri"/>
                <a:cs typeface="Calibri"/>
              </a:rPr>
              <a:t>n</a:t>
            </a:r>
            <a:r>
              <a:rPr sz="2400" spc="-35" dirty="0">
                <a:latin typeface="Calibri"/>
                <a:cs typeface="Calibri"/>
              </a:rPr>
              <a:t>t</a:t>
            </a:r>
            <a:r>
              <a:rPr sz="2400" spc="-15" dirty="0">
                <a:latin typeface="Calibri"/>
                <a:cs typeface="Calibri"/>
              </a:rPr>
              <a:t>e</a:t>
            </a:r>
            <a:r>
              <a:rPr sz="2400" spc="-5" dirty="0">
                <a:latin typeface="Calibri"/>
                <a:cs typeface="Calibri"/>
              </a:rPr>
              <a:t>rna</a:t>
            </a:r>
            <a:r>
              <a:rPr sz="2400" dirty="0">
                <a:latin typeface="Calibri"/>
                <a:cs typeface="Calibri"/>
              </a:rPr>
              <a:t>l</a:t>
            </a:r>
            <a:r>
              <a:rPr sz="2400" spc="-70" dirty="0">
                <a:latin typeface="Times New Roman"/>
                <a:cs typeface="Times New Roman"/>
              </a:rPr>
              <a:t> </a:t>
            </a:r>
            <a:r>
              <a:rPr sz="2400" spc="-50" dirty="0">
                <a:latin typeface="Calibri"/>
                <a:cs typeface="Calibri"/>
              </a:rPr>
              <a:t>R</a:t>
            </a:r>
            <a:r>
              <a:rPr sz="2400" spc="-15" dirty="0">
                <a:latin typeface="Calibri"/>
                <a:cs typeface="Calibri"/>
              </a:rPr>
              <a:t>e</a:t>
            </a:r>
            <a:r>
              <a:rPr sz="2400" spc="-55" dirty="0">
                <a:latin typeface="Calibri"/>
                <a:cs typeface="Calibri"/>
              </a:rPr>
              <a:t>v</a:t>
            </a:r>
            <a:r>
              <a:rPr sz="2400" spc="-15" dirty="0">
                <a:latin typeface="Calibri"/>
                <a:cs typeface="Calibri"/>
              </a:rPr>
              <a:t>enue</a:t>
            </a:r>
            <a:r>
              <a:rPr sz="2400" spc="-55" dirty="0">
                <a:latin typeface="Times New Roman"/>
                <a:cs typeface="Times New Roman"/>
              </a:rPr>
              <a:t> </a:t>
            </a:r>
            <a:r>
              <a:rPr sz="2400" spc="-20" dirty="0">
                <a:latin typeface="Calibri"/>
                <a:cs typeface="Calibri"/>
              </a:rPr>
              <a:t>Se</a:t>
            </a:r>
            <a:r>
              <a:rPr sz="2400" spc="20" dirty="0">
                <a:latin typeface="Calibri"/>
                <a:cs typeface="Calibri"/>
              </a:rPr>
              <a:t>r</a:t>
            </a:r>
            <a:r>
              <a:rPr sz="2400" dirty="0">
                <a:latin typeface="Calibri"/>
                <a:cs typeface="Calibri"/>
              </a:rPr>
              <a:t>vi</a:t>
            </a:r>
            <a:r>
              <a:rPr sz="2400" spc="-15" dirty="0">
                <a:latin typeface="Calibri"/>
                <a:cs typeface="Calibri"/>
              </a:rPr>
              <a:t>c</a:t>
            </a:r>
            <a:r>
              <a:rPr sz="2400" dirty="0">
                <a:latin typeface="Calibri"/>
                <a:cs typeface="Calibri"/>
              </a:rPr>
              <a:t>e— i</a:t>
            </a:r>
            <a:r>
              <a:rPr sz="2400" spc="-5" dirty="0">
                <a:latin typeface="Calibri"/>
                <a:cs typeface="Calibri"/>
              </a:rPr>
              <a:t>nc</a:t>
            </a:r>
            <a:r>
              <a:rPr sz="2400" dirty="0">
                <a:latin typeface="Calibri"/>
                <a:cs typeface="Calibri"/>
              </a:rPr>
              <a:t>l</a:t>
            </a:r>
            <a:r>
              <a:rPr sz="2400" spc="-5" dirty="0">
                <a:latin typeface="Calibri"/>
                <a:cs typeface="Calibri"/>
              </a:rPr>
              <a:t>ude</a:t>
            </a:r>
            <a:r>
              <a:rPr sz="2400" dirty="0">
                <a:latin typeface="Calibri"/>
                <a:cs typeface="Calibri"/>
              </a:rPr>
              <a:t>s</a:t>
            </a:r>
            <a:r>
              <a:rPr sz="2400" spc="-55" dirty="0">
                <a:latin typeface="Times New Roman"/>
                <a:cs typeface="Times New Roman"/>
              </a:rPr>
              <a:t> </a:t>
            </a:r>
            <a:r>
              <a:rPr sz="2400" dirty="0">
                <a:latin typeface="Calibri"/>
                <a:cs typeface="Calibri"/>
              </a:rPr>
              <a:t>m</a:t>
            </a:r>
            <a:r>
              <a:rPr sz="2400" spc="-15" dirty="0">
                <a:latin typeface="Calibri"/>
                <a:cs typeface="Calibri"/>
              </a:rPr>
              <a:t>o</a:t>
            </a:r>
            <a:r>
              <a:rPr sz="2400" spc="-45" dirty="0">
                <a:latin typeface="Calibri"/>
                <a:cs typeface="Calibri"/>
              </a:rPr>
              <a:t>r</a:t>
            </a:r>
            <a:r>
              <a:rPr sz="2400" dirty="0">
                <a:latin typeface="Calibri"/>
                <a:cs typeface="Calibri"/>
              </a:rPr>
              <a:t>e</a:t>
            </a:r>
            <a:r>
              <a:rPr sz="2400" spc="-70" dirty="0">
                <a:latin typeface="Times New Roman"/>
                <a:cs typeface="Times New Roman"/>
              </a:rPr>
              <a:t> </a:t>
            </a:r>
            <a:r>
              <a:rPr sz="2400" dirty="0">
                <a:latin typeface="Calibri"/>
                <a:cs typeface="Calibri"/>
              </a:rPr>
              <a:t>than</a:t>
            </a:r>
            <a:r>
              <a:rPr sz="2400" spc="-65" dirty="0">
                <a:latin typeface="Times New Roman"/>
                <a:cs typeface="Times New Roman"/>
              </a:rPr>
              <a:t> </a:t>
            </a:r>
            <a:r>
              <a:rPr sz="2400" b="1" u="heavy" dirty="0">
                <a:solidFill>
                  <a:srgbClr val="FF0000"/>
                </a:solidFill>
                <a:latin typeface="Calibri"/>
                <a:cs typeface="Calibri"/>
              </a:rPr>
              <a:t>9,</a:t>
            </a:r>
            <a:r>
              <a:rPr sz="2400" b="1" u="heavy" spc="-10" dirty="0">
                <a:solidFill>
                  <a:srgbClr val="FF0000"/>
                </a:solidFill>
                <a:latin typeface="Calibri"/>
                <a:cs typeface="Calibri"/>
              </a:rPr>
              <a:t>5</a:t>
            </a:r>
            <a:r>
              <a:rPr sz="2400" b="1" u="heavy" dirty="0">
                <a:solidFill>
                  <a:srgbClr val="FF0000"/>
                </a:solidFill>
                <a:latin typeface="Calibri"/>
                <a:cs typeface="Calibri"/>
              </a:rPr>
              <a:t>00</a:t>
            </a:r>
            <a:r>
              <a:rPr sz="2400" b="1" dirty="0">
                <a:solidFill>
                  <a:srgbClr val="FF0000"/>
                </a:solidFill>
                <a:latin typeface="Times New Roman"/>
                <a:cs typeface="Times New Roman"/>
              </a:rPr>
              <a:t> </a:t>
            </a:r>
            <a:r>
              <a:rPr sz="2400" dirty="0">
                <a:latin typeface="Calibri"/>
                <a:cs typeface="Calibri"/>
              </a:rPr>
              <a:t>i</a:t>
            </a:r>
            <a:r>
              <a:rPr sz="2400" spc="-20" dirty="0">
                <a:latin typeface="Calibri"/>
                <a:cs typeface="Calibri"/>
              </a:rPr>
              <a:t>n</a:t>
            </a:r>
            <a:r>
              <a:rPr sz="2400" spc="-40" dirty="0">
                <a:latin typeface="Calibri"/>
                <a:cs typeface="Calibri"/>
              </a:rPr>
              <a:t>k</a:t>
            </a:r>
            <a:r>
              <a:rPr sz="2400" spc="-15" dirty="0">
                <a:latin typeface="Calibri"/>
                <a:cs typeface="Calibri"/>
              </a:rPr>
              <a:t>s</a:t>
            </a:r>
            <a:r>
              <a:rPr sz="2400" spc="-10" dirty="0">
                <a:latin typeface="Calibri"/>
                <a:cs typeface="Calibri"/>
              </a:rPr>
              <a:t>,</a:t>
            </a:r>
            <a:r>
              <a:rPr sz="2400" spc="-60" dirty="0">
                <a:latin typeface="Times New Roman"/>
                <a:cs typeface="Times New Roman"/>
              </a:rPr>
              <a:t> </a:t>
            </a:r>
            <a:r>
              <a:rPr sz="2400" spc="-5" dirty="0">
                <a:latin typeface="Calibri"/>
                <a:cs typeface="Calibri"/>
              </a:rPr>
              <a:t>d</a:t>
            </a:r>
            <a:r>
              <a:rPr sz="2400" spc="-30" dirty="0">
                <a:latin typeface="Calibri"/>
                <a:cs typeface="Calibri"/>
              </a:rPr>
              <a:t>a</a:t>
            </a:r>
            <a:r>
              <a:rPr sz="2400" dirty="0">
                <a:latin typeface="Calibri"/>
                <a:cs typeface="Calibri"/>
              </a:rPr>
              <a:t>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a:t>
            </a:r>
            <a:r>
              <a:rPr sz="2400" spc="-6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b="1" u="heavy" spc="-20" dirty="0">
                <a:solidFill>
                  <a:srgbClr val="FF0000"/>
                </a:solidFill>
                <a:latin typeface="Calibri"/>
                <a:cs typeface="Calibri"/>
              </a:rPr>
              <a:t>1920</a:t>
            </a:r>
            <a:r>
              <a:rPr sz="2400" b="1" u="heavy" spc="-10" dirty="0">
                <a:solidFill>
                  <a:srgbClr val="FF0000"/>
                </a:solidFill>
                <a:latin typeface="Calibri"/>
                <a:cs typeface="Calibri"/>
              </a:rPr>
              <a:t>s</a:t>
            </a:r>
            <a:r>
              <a:rPr sz="2400" dirty="0">
                <a:latin typeface="Calibri"/>
                <a:cs typeface="Calibri"/>
              </a:rPr>
              <a:t>.</a:t>
            </a:r>
            <a:endParaRPr sz="2400">
              <a:latin typeface="Calibri"/>
              <a:cs typeface="Calibri"/>
            </a:endParaRPr>
          </a:p>
          <a:p>
            <a:pPr marL="469265">
              <a:lnSpc>
                <a:spcPct val="100000"/>
              </a:lnSpc>
              <a:spcBef>
                <a:spcPts val="430"/>
              </a:spcBef>
            </a:pPr>
            <a:r>
              <a:rPr sz="2400" spc="-5" dirty="0">
                <a:latin typeface="Calibri"/>
                <a:cs typeface="Calibri"/>
              </a:rPr>
              <a:t>2</a:t>
            </a:r>
            <a:r>
              <a:rPr sz="2400" dirty="0">
                <a:latin typeface="Calibri"/>
                <a:cs typeface="Calibri"/>
              </a:rPr>
              <a:t>.</a:t>
            </a:r>
            <a:r>
              <a:rPr sz="2400" spc="245" dirty="0">
                <a:latin typeface="Times New Roman"/>
                <a:cs typeface="Times New Roman"/>
              </a:rPr>
              <a:t> </a:t>
            </a:r>
            <a:r>
              <a:rPr sz="2400" spc="-60" dirty="0">
                <a:latin typeface="Calibri"/>
                <a:cs typeface="Calibri"/>
              </a:rPr>
              <a:t>E</a:t>
            </a:r>
            <a:r>
              <a:rPr sz="2400" spc="-45" dirty="0">
                <a:latin typeface="Calibri"/>
                <a:cs typeface="Calibri"/>
              </a:rPr>
              <a:t>v</a:t>
            </a:r>
            <a:r>
              <a:rPr sz="2400" spc="-15" dirty="0">
                <a:latin typeface="Calibri"/>
                <a:cs typeface="Calibri"/>
              </a:rPr>
              <a:t>e</a:t>
            </a:r>
            <a:r>
              <a:rPr sz="2400" spc="0" dirty="0">
                <a:latin typeface="Calibri"/>
                <a:cs typeface="Calibri"/>
              </a:rPr>
              <a:t>r</a:t>
            </a:r>
            <a:r>
              <a:rPr sz="2400" spc="-15" dirty="0">
                <a:latin typeface="Calibri"/>
                <a:cs typeface="Calibri"/>
              </a:rPr>
              <a:t>y</a:t>
            </a:r>
            <a:r>
              <a:rPr sz="2400" spc="-55" dirty="0">
                <a:latin typeface="Times New Roman"/>
                <a:cs typeface="Times New Roman"/>
              </a:rPr>
              <a:t> </a:t>
            </a:r>
            <a:r>
              <a:rPr sz="2400" b="1" u="heavy" spc="-35" dirty="0">
                <a:solidFill>
                  <a:srgbClr val="FF0000"/>
                </a:solidFill>
                <a:latin typeface="Calibri"/>
                <a:cs typeface="Calibri"/>
              </a:rPr>
              <a:t>y</a:t>
            </a:r>
            <a:r>
              <a:rPr sz="2400" b="1" u="heavy" spc="-5" dirty="0">
                <a:solidFill>
                  <a:srgbClr val="FF0000"/>
                </a:solidFill>
                <a:latin typeface="Calibri"/>
                <a:cs typeface="Calibri"/>
              </a:rPr>
              <a:t>e</a:t>
            </a:r>
            <a:r>
              <a:rPr sz="2400" b="1" u="heavy" spc="10" dirty="0">
                <a:solidFill>
                  <a:srgbClr val="FF0000"/>
                </a:solidFill>
                <a:latin typeface="Calibri"/>
                <a:cs typeface="Calibri"/>
              </a:rPr>
              <a:t>a</a:t>
            </a:r>
            <a:r>
              <a:rPr sz="2400" b="1" u="heavy" spc="-5" dirty="0">
                <a:solidFill>
                  <a:srgbClr val="FF0000"/>
                </a:solidFill>
                <a:latin typeface="Calibri"/>
                <a:cs typeface="Calibri"/>
              </a:rPr>
              <a:t>r</a:t>
            </a:r>
            <a:r>
              <a:rPr sz="2400" spc="-10" dirty="0">
                <a:latin typeface="Calibri"/>
                <a:cs typeface="Calibri"/>
              </a:rPr>
              <a:t>,</a:t>
            </a:r>
            <a:r>
              <a:rPr sz="2400" spc="-75" dirty="0">
                <a:latin typeface="Times New Roman"/>
                <a:cs typeface="Times New Roman"/>
              </a:rPr>
              <a:t> </a:t>
            </a:r>
            <a:r>
              <a:rPr sz="2400" spc="-5" dirty="0">
                <a:latin typeface="Calibri"/>
                <a:cs typeface="Calibri"/>
              </a:rPr>
              <a:t>pe</a:t>
            </a:r>
            <a:r>
              <a:rPr sz="2400" dirty="0">
                <a:latin typeface="Calibri"/>
                <a:cs typeface="Calibri"/>
              </a:rPr>
              <a:t>n</a:t>
            </a:r>
            <a:r>
              <a:rPr sz="2400" spc="-55"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i</a:t>
            </a:r>
            <a:r>
              <a:rPr sz="2400" spc="-20" dirty="0">
                <a:latin typeface="Calibri"/>
                <a:cs typeface="Calibri"/>
              </a:rPr>
              <a:t>nk</a:t>
            </a:r>
            <a:endParaRPr sz="2400">
              <a:latin typeface="Calibri"/>
              <a:cs typeface="Calibri"/>
            </a:endParaRPr>
          </a:p>
          <a:p>
            <a:pPr marL="807720">
              <a:lnSpc>
                <a:spcPct val="100000"/>
              </a:lnSpc>
              <a:spcBef>
                <a:spcPts val="430"/>
              </a:spcBef>
            </a:pPr>
            <a:r>
              <a:rPr sz="2400" dirty="0">
                <a:latin typeface="Calibri"/>
                <a:cs typeface="Calibri"/>
              </a:rPr>
              <a:t>manu</a:t>
            </a:r>
            <a:r>
              <a:rPr sz="2400" spc="-55" dirty="0">
                <a:latin typeface="Calibri"/>
                <a:cs typeface="Calibri"/>
              </a:rPr>
              <a:t>f</a:t>
            </a:r>
            <a:r>
              <a:rPr sz="2400" dirty="0">
                <a:latin typeface="Calibri"/>
                <a:cs typeface="Calibri"/>
              </a:rPr>
              <a:t>actu</a:t>
            </a:r>
            <a:r>
              <a:rPr sz="2400" spc="-35" dirty="0">
                <a:latin typeface="Calibri"/>
                <a:cs typeface="Calibri"/>
              </a:rPr>
              <a:t>r</a:t>
            </a:r>
            <a:r>
              <a:rPr sz="2400" dirty="0">
                <a:latin typeface="Calibri"/>
                <a:cs typeface="Calibri"/>
              </a:rPr>
              <a:t>e</a:t>
            </a:r>
            <a:r>
              <a:rPr sz="2400" spc="-35" dirty="0">
                <a:latin typeface="Calibri"/>
                <a:cs typeface="Calibri"/>
              </a:rPr>
              <a:t>r</a:t>
            </a:r>
            <a:r>
              <a:rPr sz="2400" dirty="0">
                <a:latin typeface="Calibri"/>
                <a:cs typeface="Calibri"/>
              </a:rPr>
              <a:t>s</a:t>
            </a:r>
            <a:r>
              <a:rPr sz="2400" spc="-80" dirty="0">
                <a:latin typeface="Times New Roman"/>
                <a:cs typeface="Times New Roman"/>
              </a:rPr>
              <a:t> </a:t>
            </a:r>
            <a:r>
              <a:rPr sz="2400" dirty="0">
                <a:latin typeface="Calibri"/>
                <a:cs typeface="Calibri"/>
              </a:rPr>
              <a:t>a</a:t>
            </a:r>
            <a:r>
              <a:rPr sz="2400" spc="-35" dirty="0">
                <a:latin typeface="Calibri"/>
                <a:cs typeface="Calibri"/>
              </a:rPr>
              <a:t>r</a:t>
            </a:r>
            <a:r>
              <a:rPr sz="2400" dirty="0">
                <a:latin typeface="Calibri"/>
                <a:cs typeface="Calibri"/>
              </a:rPr>
              <a:t>e</a:t>
            </a:r>
            <a:r>
              <a:rPr sz="2400" spc="-60" dirty="0">
                <a:latin typeface="Times New Roman"/>
                <a:cs typeface="Times New Roman"/>
              </a:rPr>
              <a:t> </a:t>
            </a:r>
            <a:r>
              <a:rPr sz="2400" dirty="0">
                <a:latin typeface="Calibri"/>
                <a:cs typeface="Calibri"/>
              </a:rPr>
              <a:t>as</a:t>
            </a:r>
            <a:r>
              <a:rPr sz="2400" spc="-75" dirty="0">
                <a:latin typeface="Calibri"/>
                <a:cs typeface="Calibri"/>
              </a:rPr>
              <a:t>k</a:t>
            </a:r>
            <a:r>
              <a:rPr sz="2400" dirty="0">
                <a:latin typeface="Calibri"/>
                <a:cs typeface="Calibri"/>
              </a:rPr>
              <a:t>ed</a:t>
            </a:r>
            <a:r>
              <a:rPr sz="2400" spc="-75" dirty="0">
                <a:latin typeface="Times New Roman"/>
                <a:cs typeface="Times New Roman"/>
              </a:rPr>
              <a:t> </a:t>
            </a:r>
            <a:r>
              <a:rPr sz="2400" spc="-25" dirty="0">
                <a:latin typeface="Calibri"/>
                <a:cs typeface="Calibri"/>
              </a:rPr>
              <a:t>t</a:t>
            </a:r>
            <a:r>
              <a:rPr sz="2400" dirty="0">
                <a:latin typeface="Calibri"/>
                <a:cs typeface="Calibri"/>
              </a:rPr>
              <a:t>o</a:t>
            </a:r>
            <a:endParaRPr sz="2400">
              <a:latin typeface="Calibri"/>
              <a:cs typeface="Calibri"/>
            </a:endParaRPr>
          </a:p>
          <a:p>
            <a:pPr marL="807720" marR="5080">
              <a:lnSpc>
                <a:spcPct val="114999"/>
              </a:lnSpc>
            </a:pPr>
            <a:r>
              <a:rPr sz="2400" spc="-5" dirty="0">
                <a:latin typeface="Calibri"/>
                <a:cs typeface="Calibri"/>
              </a:rPr>
              <a:t>subm</a:t>
            </a:r>
            <a:r>
              <a:rPr sz="2400" dirty="0">
                <a:latin typeface="Calibri"/>
                <a:cs typeface="Calibri"/>
              </a:rPr>
              <a:t>i</a:t>
            </a:r>
            <a:r>
              <a:rPr sz="2400" spc="-10" dirty="0">
                <a:latin typeface="Calibri"/>
                <a:cs typeface="Calibri"/>
              </a:rPr>
              <a:t>t</a:t>
            </a:r>
            <a:r>
              <a:rPr sz="2400" spc="-75" dirty="0">
                <a:latin typeface="Times New Roman"/>
                <a:cs typeface="Times New Roman"/>
              </a:rPr>
              <a:t> </a:t>
            </a:r>
            <a:r>
              <a:rPr sz="2400" dirty="0">
                <a:latin typeface="Calibri"/>
                <a:cs typeface="Calibri"/>
              </a:rPr>
              <a:t>thei</a:t>
            </a:r>
            <a:r>
              <a:rPr sz="2400" spc="-10" dirty="0">
                <a:latin typeface="Calibri"/>
                <a:cs typeface="Calibri"/>
              </a:rPr>
              <a:t>r</a:t>
            </a:r>
            <a:r>
              <a:rPr sz="2400" spc="-55" dirty="0">
                <a:latin typeface="Times New Roman"/>
                <a:cs typeface="Times New Roman"/>
              </a:rPr>
              <a:t> </a:t>
            </a:r>
            <a:r>
              <a:rPr sz="2400" spc="-20" dirty="0">
                <a:latin typeface="Calibri"/>
                <a:cs typeface="Calibri"/>
              </a:rPr>
              <a:t>n</a:t>
            </a:r>
            <a:r>
              <a:rPr sz="2400" spc="-25" dirty="0">
                <a:latin typeface="Calibri"/>
                <a:cs typeface="Calibri"/>
              </a:rPr>
              <a:t>e</a:t>
            </a:r>
            <a:r>
              <a:rPr sz="2400" spc="-20" dirty="0">
                <a:latin typeface="Calibri"/>
                <a:cs typeface="Calibri"/>
              </a:rPr>
              <a:t>w</a:t>
            </a:r>
            <a:r>
              <a:rPr sz="2400" spc="-75" dirty="0">
                <a:latin typeface="Times New Roman"/>
                <a:cs typeface="Times New Roman"/>
              </a:rPr>
              <a:t> </a:t>
            </a:r>
            <a:r>
              <a:rPr sz="2400" dirty="0">
                <a:latin typeface="Calibri"/>
                <a:cs typeface="Calibri"/>
              </a:rPr>
              <a:t>i</a:t>
            </a:r>
            <a:r>
              <a:rPr sz="2400" spc="-20" dirty="0">
                <a:latin typeface="Calibri"/>
                <a:cs typeface="Calibri"/>
              </a:rPr>
              <a:t>nk</a:t>
            </a:r>
            <a:r>
              <a:rPr sz="2400" spc="-15" dirty="0">
                <a:latin typeface="Times New Roman"/>
                <a:cs typeface="Times New Roman"/>
              </a:rPr>
              <a:t> </a:t>
            </a:r>
            <a:r>
              <a:rPr sz="2400" spc="-50" dirty="0">
                <a:latin typeface="Calibri"/>
                <a:cs typeface="Calibri"/>
              </a:rPr>
              <a:t>f</a:t>
            </a:r>
            <a:r>
              <a:rPr sz="2400" spc="-5" dirty="0">
                <a:latin typeface="Calibri"/>
                <a:cs typeface="Calibri"/>
              </a:rPr>
              <a:t>ormu</a:t>
            </a:r>
            <a:r>
              <a:rPr sz="2400" dirty="0">
                <a:latin typeface="Calibri"/>
                <a:cs typeface="Calibri"/>
              </a:rPr>
              <a:t>l</a:t>
            </a:r>
            <a:r>
              <a:rPr sz="2400" spc="-25" dirty="0">
                <a:latin typeface="Calibri"/>
                <a:cs typeface="Calibri"/>
              </a:rPr>
              <a:t>a</a:t>
            </a:r>
            <a:r>
              <a:rPr sz="2400" dirty="0">
                <a:latin typeface="Calibri"/>
                <a:cs typeface="Calibri"/>
              </a:rPr>
              <a:t>ti</a:t>
            </a:r>
            <a:r>
              <a:rPr sz="2400" spc="-5" dirty="0">
                <a:latin typeface="Calibri"/>
                <a:cs typeface="Calibri"/>
              </a:rPr>
              <a:t>on</a:t>
            </a:r>
            <a:r>
              <a:rPr sz="2400" spc="-10" dirty="0">
                <a:latin typeface="Calibri"/>
                <a:cs typeface="Calibri"/>
              </a:rPr>
              <a:t>s,</a:t>
            </a:r>
            <a:r>
              <a:rPr sz="2400" spc="-75" dirty="0">
                <a:latin typeface="Times New Roman"/>
                <a:cs typeface="Times New Roman"/>
              </a:rPr>
              <a:t> </a:t>
            </a:r>
            <a:r>
              <a:rPr sz="2400" dirty="0">
                <a:latin typeface="Calibri"/>
                <a:cs typeface="Calibri"/>
              </a:rPr>
              <a:t>which</a:t>
            </a:r>
            <a:r>
              <a:rPr sz="2400" spc="-60" dirty="0">
                <a:latin typeface="Times New Roman"/>
                <a:cs typeface="Times New Roman"/>
              </a:rPr>
              <a:t> </a:t>
            </a:r>
            <a:r>
              <a:rPr sz="2400" spc="-15" dirty="0">
                <a:latin typeface="Calibri"/>
                <a:cs typeface="Calibri"/>
              </a:rPr>
              <a:t>a</a:t>
            </a:r>
            <a:r>
              <a:rPr sz="2400" spc="-40" dirty="0">
                <a:latin typeface="Calibri"/>
                <a:cs typeface="Calibri"/>
              </a:rPr>
              <a:t>r</a:t>
            </a:r>
            <a:r>
              <a:rPr sz="2400" spc="-15" dirty="0">
                <a:latin typeface="Calibri"/>
                <a:cs typeface="Calibri"/>
              </a:rPr>
              <a:t>e</a:t>
            </a:r>
            <a:r>
              <a:rPr sz="2400" spc="-10" dirty="0">
                <a:latin typeface="Times New Roman"/>
                <a:cs typeface="Times New Roman"/>
              </a:rPr>
              <a:t> </a:t>
            </a:r>
            <a:r>
              <a:rPr sz="2400" dirty="0">
                <a:latin typeface="Calibri"/>
                <a:cs typeface="Calibri"/>
              </a:rPr>
              <a:t>chemi</a:t>
            </a:r>
            <a:r>
              <a:rPr sz="2400" spc="-15" dirty="0">
                <a:latin typeface="Calibri"/>
                <a:cs typeface="Calibri"/>
              </a:rPr>
              <a:t>c</a:t>
            </a:r>
            <a:r>
              <a:rPr sz="2400" dirty="0">
                <a:latin typeface="Calibri"/>
                <a:cs typeface="Calibri"/>
              </a:rPr>
              <a:t>ally</a:t>
            </a:r>
            <a:r>
              <a:rPr sz="2400" spc="-95" dirty="0">
                <a:latin typeface="Times New Roman"/>
                <a:cs typeface="Times New Roman"/>
              </a:rPr>
              <a:t> </a:t>
            </a:r>
            <a:r>
              <a:rPr sz="2400" spc="-25" dirty="0">
                <a:latin typeface="Calibri"/>
                <a:cs typeface="Calibri"/>
              </a:rPr>
              <a:t>t</a:t>
            </a:r>
            <a:r>
              <a:rPr sz="2400" dirty="0">
                <a:latin typeface="Calibri"/>
                <a:cs typeface="Calibri"/>
              </a:rPr>
              <a:t>e</a:t>
            </a:r>
            <a:r>
              <a:rPr sz="2400" spc="-25" dirty="0">
                <a:latin typeface="Calibri"/>
                <a:cs typeface="Calibri"/>
              </a:rPr>
              <a:t>st</a:t>
            </a:r>
            <a:r>
              <a:rPr sz="2400" dirty="0">
                <a:latin typeface="Calibri"/>
                <a:cs typeface="Calibri"/>
              </a:rPr>
              <a:t>ed</a:t>
            </a:r>
            <a:r>
              <a:rPr sz="2400" spc="-75"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added</a:t>
            </a:r>
            <a:r>
              <a:rPr sz="2400" dirty="0">
                <a:latin typeface="Times New Roman"/>
                <a:cs typeface="Times New Roman"/>
              </a:rPr>
              <a:t> </a:t>
            </a:r>
            <a:r>
              <a:rPr sz="2400" spc="-35" dirty="0">
                <a:latin typeface="Calibri"/>
                <a:cs typeface="Calibri"/>
              </a:rPr>
              <a:t>t</a:t>
            </a:r>
            <a:r>
              <a:rPr sz="2400" dirty="0">
                <a:latin typeface="Calibri"/>
                <a:cs typeface="Calibri"/>
              </a:rPr>
              <a:t>o</a:t>
            </a:r>
            <a:r>
              <a:rPr sz="2400" spc="-7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5" dirty="0">
                <a:latin typeface="Calibri"/>
                <a:cs typeface="Calibri"/>
              </a:rPr>
              <a:t>e</a:t>
            </a:r>
            <a:r>
              <a:rPr sz="2400" spc="-40" dirty="0">
                <a:latin typeface="Calibri"/>
                <a:cs typeface="Calibri"/>
              </a:rPr>
              <a:t>r</a:t>
            </a:r>
            <a:r>
              <a:rPr sz="2400" spc="-15" dirty="0">
                <a:latin typeface="Calibri"/>
                <a:cs typeface="Calibri"/>
              </a:rPr>
              <a:t>en</a:t>
            </a:r>
            <a:r>
              <a:rPr sz="2400" spc="-10" dirty="0">
                <a:latin typeface="Calibri"/>
                <a:cs typeface="Calibri"/>
              </a:rPr>
              <a:t>c</a:t>
            </a:r>
            <a:r>
              <a:rPr sz="2400" spc="-15" dirty="0">
                <a:latin typeface="Calibri"/>
                <a:cs typeface="Calibri"/>
              </a:rPr>
              <a:t>e</a:t>
            </a:r>
            <a:r>
              <a:rPr sz="2400" spc="-45" dirty="0">
                <a:latin typeface="Times New Roman"/>
                <a:cs typeface="Times New Roman"/>
              </a:rPr>
              <a:t> </a:t>
            </a:r>
            <a:r>
              <a:rPr sz="2400" spc="-35" dirty="0">
                <a:latin typeface="Calibri"/>
                <a:cs typeface="Calibri"/>
              </a:rPr>
              <a:t>c</a:t>
            </a:r>
            <a:r>
              <a:rPr sz="2400" spc="-5" dirty="0">
                <a:latin typeface="Calibri"/>
                <a:cs typeface="Calibri"/>
              </a:rPr>
              <a:t>o</a:t>
            </a:r>
            <a:r>
              <a:rPr sz="2400" dirty="0">
                <a:latin typeface="Calibri"/>
                <a:cs typeface="Calibri"/>
              </a:rPr>
              <a:t>ll</a:t>
            </a:r>
            <a:r>
              <a:rPr sz="2400" spc="-10" dirty="0">
                <a:latin typeface="Calibri"/>
                <a:cs typeface="Calibri"/>
              </a:rPr>
              <a:t>ect</a:t>
            </a:r>
            <a:r>
              <a:rPr sz="2400" spc="-15" dirty="0">
                <a:latin typeface="Calibri"/>
                <a:cs typeface="Calibri"/>
              </a:rPr>
              <a:t>i</a:t>
            </a:r>
            <a:r>
              <a:rPr sz="2400" spc="-5" dirty="0">
                <a:latin typeface="Calibri"/>
                <a:cs typeface="Calibri"/>
              </a:rPr>
              <a:t>on.</a:t>
            </a:r>
            <a:endParaRPr sz="2400">
              <a:latin typeface="Calibri"/>
              <a:cs typeface="Calibri"/>
            </a:endParaRPr>
          </a:p>
        </p:txBody>
      </p:sp>
      <p:sp>
        <p:nvSpPr>
          <p:cNvPr id="3" name="object 3"/>
          <p:cNvSpPr/>
          <p:nvPr/>
        </p:nvSpPr>
        <p:spPr>
          <a:xfrm>
            <a:off x="5791200" y="152400"/>
            <a:ext cx="3200400" cy="1600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03391" y="1973579"/>
            <a:ext cx="3200400" cy="217932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981200" y="5271515"/>
            <a:ext cx="3822191" cy="153619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803391" y="4343400"/>
            <a:ext cx="3192779" cy="239115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990600" y="5001766"/>
            <a:ext cx="1493520" cy="180593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50" y="145790"/>
            <a:ext cx="7619365" cy="330200"/>
          </a:xfrm>
          <a:prstGeom prst="rect">
            <a:avLst/>
          </a:prstGeom>
        </p:spPr>
        <p:txBody>
          <a:bodyPr vert="horz" wrap="square" lIns="0" tIns="0" rIns="0" bIns="0" rtlCol="0">
            <a:spAutoFit/>
          </a:bodyPr>
          <a:lstStyle/>
          <a:p>
            <a:pPr marL="12700">
              <a:lnSpc>
                <a:spcPct val="100000"/>
              </a:lnSpc>
              <a:tabLst>
                <a:tab pos="469265" algn="l"/>
              </a:tabLst>
            </a:pPr>
            <a:r>
              <a:rPr sz="2400" spc="-5" dirty="0">
                <a:latin typeface="Calibri"/>
                <a:cs typeface="Calibri"/>
              </a:rPr>
              <a:t>f</a:t>
            </a:r>
            <a:r>
              <a:rPr sz="2400" dirty="0">
                <a:latin typeface="Calibri"/>
                <a:cs typeface="Calibri"/>
              </a:rPr>
              <a:t>.</a:t>
            </a:r>
            <a:r>
              <a:rPr sz="2400" dirty="0">
                <a:latin typeface="Times New Roman"/>
                <a:cs typeface="Times New Roman"/>
              </a:rPr>
              <a:t>	</a:t>
            </a:r>
            <a:r>
              <a:rPr sz="2400" spc="-35" dirty="0">
                <a:latin typeface="Calibri"/>
                <a:cs typeface="Calibri"/>
              </a:rPr>
              <a:t>F</a:t>
            </a:r>
            <a:r>
              <a:rPr sz="2400" spc="-20" dirty="0">
                <a:latin typeface="Calibri"/>
                <a:cs typeface="Calibri"/>
              </a:rPr>
              <a:t>o</a:t>
            </a:r>
            <a:r>
              <a:rPr sz="2400" spc="-50" dirty="0">
                <a:latin typeface="Calibri"/>
                <a:cs typeface="Calibri"/>
              </a:rPr>
              <a:t>r</a:t>
            </a:r>
            <a:r>
              <a:rPr sz="2400" dirty="0">
                <a:latin typeface="Calibri"/>
                <a:cs typeface="Calibri"/>
              </a:rPr>
              <a:t>ens</a:t>
            </a:r>
            <a:r>
              <a:rPr sz="2400" spc="-5" dirty="0">
                <a:latin typeface="Calibri"/>
                <a:cs typeface="Calibri"/>
              </a:rPr>
              <a:t>i</a:t>
            </a:r>
            <a:r>
              <a:rPr sz="2400" spc="-15" dirty="0">
                <a:latin typeface="Calibri"/>
                <a:cs typeface="Calibri"/>
              </a:rPr>
              <a:t>c</a:t>
            </a:r>
            <a:r>
              <a:rPr sz="2400" spc="-60" dirty="0">
                <a:latin typeface="Times New Roman"/>
                <a:cs typeface="Times New Roman"/>
              </a:rPr>
              <a:t> </a:t>
            </a:r>
            <a:r>
              <a:rPr sz="2400" spc="-5" dirty="0">
                <a:latin typeface="Calibri"/>
                <a:cs typeface="Calibri"/>
              </a:rPr>
              <a:t>docum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50" dirty="0">
                <a:latin typeface="Calibri"/>
                <a:cs typeface="Calibri"/>
              </a:rPr>
              <a:t>e</a:t>
            </a:r>
            <a:r>
              <a:rPr sz="2400" spc="-45" dirty="0">
                <a:latin typeface="Calibri"/>
                <a:cs typeface="Calibri"/>
              </a:rPr>
              <a:t>x</a:t>
            </a:r>
            <a:r>
              <a:rPr sz="2400" dirty="0">
                <a:latin typeface="Calibri"/>
                <a:cs typeface="Calibri"/>
              </a:rPr>
              <a:t>ami</a:t>
            </a:r>
            <a:r>
              <a:rPr sz="2400" spc="-20" dirty="0">
                <a:latin typeface="Calibri"/>
                <a:cs typeface="Calibri"/>
              </a:rPr>
              <a:t>n</a:t>
            </a:r>
            <a:r>
              <a:rPr sz="2400" spc="-10" dirty="0">
                <a:latin typeface="Calibri"/>
                <a:cs typeface="Calibri"/>
              </a:rPr>
              <a:t>e</a:t>
            </a:r>
            <a:r>
              <a:rPr sz="2400" spc="-45" dirty="0">
                <a:latin typeface="Calibri"/>
                <a:cs typeface="Calibri"/>
              </a:rPr>
              <a:t>r</a:t>
            </a:r>
            <a:r>
              <a:rPr sz="2400" dirty="0">
                <a:latin typeface="Calibri"/>
                <a:cs typeface="Calibri"/>
              </a:rPr>
              <a:t>s</a:t>
            </a:r>
            <a:r>
              <a:rPr sz="2400" spc="-90" dirty="0">
                <a:latin typeface="Times New Roman"/>
                <a:cs typeface="Times New Roman"/>
              </a:rPr>
              <a:t> </a:t>
            </a:r>
            <a:r>
              <a:rPr sz="2400" spc="-20" dirty="0">
                <a:latin typeface="Calibri"/>
                <a:cs typeface="Calibri"/>
              </a:rPr>
              <a:t>m</a:t>
            </a:r>
            <a:r>
              <a:rPr sz="2400" spc="-60" dirty="0">
                <a:latin typeface="Calibri"/>
                <a:cs typeface="Calibri"/>
              </a:rPr>
              <a:t>a</a:t>
            </a:r>
            <a:r>
              <a:rPr sz="2400" spc="-15" dirty="0">
                <a:latin typeface="Calibri"/>
                <a:cs typeface="Calibri"/>
              </a:rPr>
              <a:t>y</a:t>
            </a:r>
            <a:r>
              <a:rPr sz="2400" spc="-70" dirty="0">
                <a:latin typeface="Times New Roman"/>
                <a:cs typeface="Times New Roman"/>
              </a:rPr>
              <a:t> </a:t>
            </a:r>
            <a:r>
              <a:rPr sz="2400" spc="-20" dirty="0">
                <a:latin typeface="Calibri"/>
                <a:cs typeface="Calibri"/>
              </a:rPr>
              <a:t>pe</a:t>
            </a:r>
            <a:r>
              <a:rPr sz="2400" spc="-5" dirty="0">
                <a:latin typeface="Calibri"/>
                <a:cs typeface="Calibri"/>
              </a:rPr>
              <a:t>r</a:t>
            </a:r>
            <a:r>
              <a:rPr sz="2400" spc="-50" dirty="0">
                <a:latin typeface="Calibri"/>
                <a:cs typeface="Calibri"/>
              </a:rPr>
              <a:t>f</a:t>
            </a:r>
            <a:r>
              <a:rPr sz="2400" spc="-20" dirty="0">
                <a:latin typeface="Calibri"/>
                <a:cs typeface="Calibri"/>
              </a:rPr>
              <a:t>orm</a:t>
            </a:r>
            <a:r>
              <a:rPr sz="2400" spc="-7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ll</a:t>
            </a:r>
            <a:r>
              <a:rPr sz="2400" spc="-25" dirty="0">
                <a:latin typeface="Calibri"/>
                <a:cs typeface="Calibri"/>
              </a:rPr>
              <a:t>o</a:t>
            </a:r>
            <a:r>
              <a:rPr sz="2400" dirty="0">
                <a:latin typeface="Calibri"/>
                <a:cs typeface="Calibri"/>
              </a:rPr>
              <a:t>wi</a:t>
            </a:r>
            <a:r>
              <a:rPr sz="2400" spc="-20" dirty="0">
                <a:latin typeface="Calibri"/>
                <a:cs typeface="Calibri"/>
              </a:rPr>
              <a:t>ng:</a:t>
            </a:r>
            <a:endParaRPr sz="2400">
              <a:latin typeface="Calibri"/>
              <a:cs typeface="Calibri"/>
            </a:endParaRPr>
          </a:p>
        </p:txBody>
      </p:sp>
      <p:sp>
        <p:nvSpPr>
          <p:cNvPr id="3" name="object 3"/>
          <p:cNvSpPr txBox="1"/>
          <p:nvPr/>
        </p:nvSpPr>
        <p:spPr>
          <a:xfrm>
            <a:off x="1600200" y="559937"/>
            <a:ext cx="7395452" cy="5740546"/>
          </a:xfrm>
          <a:prstGeom prst="rect">
            <a:avLst/>
          </a:prstGeom>
        </p:spPr>
        <p:txBody>
          <a:bodyPr vert="horz" wrap="square" lIns="0" tIns="0" rIns="0" bIns="0" rtlCol="0">
            <a:spAutoFit/>
          </a:bodyPr>
          <a:lstStyle/>
          <a:p>
            <a:pPr marL="469900" indent="-457200">
              <a:lnSpc>
                <a:spcPct val="100000"/>
              </a:lnSpc>
              <a:buFont typeface="+mj-lt"/>
              <a:buAutoNum type="arabicPeriod"/>
              <a:tabLst>
                <a:tab pos="469900" algn="l"/>
              </a:tabLst>
            </a:pPr>
            <a:r>
              <a:rPr sz="2200" spc="-20" dirty="0">
                <a:latin typeface="Calibri"/>
                <a:cs typeface="Calibri"/>
              </a:rPr>
              <a:t>E</a:t>
            </a:r>
            <a:r>
              <a:rPr sz="2200" spc="-55" dirty="0">
                <a:latin typeface="Calibri"/>
                <a:cs typeface="Calibri"/>
              </a:rPr>
              <a:t>x</a:t>
            </a:r>
            <a:r>
              <a:rPr sz="2200" spc="-15" dirty="0">
                <a:latin typeface="Calibri"/>
                <a:cs typeface="Calibri"/>
              </a:rPr>
              <a:t>ami</a:t>
            </a:r>
            <a:r>
              <a:rPr sz="2200" spc="-20" dirty="0">
                <a:latin typeface="Calibri"/>
                <a:cs typeface="Calibri"/>
              </a:rPr>
              <a:t>n</a:t>
            </a:r>
            <a:r>
              <a:rPr sz="2200" spc="-15" dirty="0">
                <a:latin typeface="Calibri"/>
                <a:cs typeface="Calibri"/>
              </a:rPr>
              <a:t>e</a:t>
            </a:r>
            <a:r>
              <a:rPr sz="2200" spc="-40"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ts</a:t>
            </a:r>
            <a:r>
              <a:rPr sz="2200" spc="-35" dirty="0">
                <a:latin typeface="Times New Roman"/>
                <a:cs typeface="Times New Roman"/>
              </a:rPr>
              <a:t> </a:t>
            </a:r>
            <a:r>
              <a:rPr sz="2200" spc="-60" dirty="0">
                <a:latin typeface="Calibri"/>
                <a:cs typeface="Calibri"/>
              </a:rPr>
              <a:t>f</a:t>
            </a:r>
            <a:r>
              <a:rPr sz="2200" spc="-10" dirty="0">
                <a:latin typeface="Calibri"/>
                <a:cs typeface="Calibri"/>
              </a:rPr>
              <a:t>or</a:t>
            </a:r>
            <a:r>
              <a:rPr sz="2200" spc="-55" dirty="0">
                <a:latin typeface="Times New Roman"/>
                <a:cs typeface="Times New Roman"/>
              </a:rPr>
              <a:t> </a:t>
            </a:r>
            <a:r>
              <a:rPr sz="2200" spc="-15" dirty="0">
                <a:latin typeface="Calibri"/>
                <a:cs typeface="Calibri"/>
              </a:rPr>
              <a:t>s</a:t>
            </a:r>
            <a:r>
              <a:rPr sz="2200" spc="-10" dirty="0">
                <a:latin typeface="Calibri"/>
                <a:cs typeface="Calibri"/>
              </a:rPr>
              <a:t>igns</a:t>
            </a:r>
            <a:r>
              <a:rPr sz="2200" spc="-50" dirty="0">
                <a:latin typeface="Times New Roman"/>
                <a:cs typeface="Times New Roman"/>
              </a:rPr>
              <a:t> </a:t>
            </a:r>
            <a:r>
              <a:rPr sz="2200" spc="-10" dirty="0">
                <a:latin typeface="Calibri"/>
                <a:cs typeface="Calibri"/>
              </a:rPr>
              <a:t>th</a:t>
            </a:r>
            <a:r>
              <a:rPr sz="2200" spc="-45" dirty="0">
                <a:latin typeface="Calibri"/>
                <a:cs typeface="Calibri"/>
              </a:rPr>
              <a:t>a</a:t>
            </a:r>
            <a:r>
              <a:rPr sz="2200" spc="-10" dirty="0">
                <a:latin typeface="Calibri"/>
                <a:cs typeface="Calibri"/>
              </a:rPr>
              <a:t>t</a:t>
            </a:r>
            <a:r>
              <a:rPr sz="2200" spc="-55" dirty="0">
                <a:latin typeface="Times New Roman"/>
                <a:cs typeface="Times New Roman"/>
              </a:rPr>
              <a:t> </a:t>
            </a:r>
            <a:r>
              <a:rPr sz="2200" spc="-10" dirty="0">
                <a:latin typeface="Calibri"/>
                <a:cs typeface="Calibri"/>
              </a:rPr>
              <a:t>th</a:t>
            </a:r>
            <a:r>
              <a:rPr sz="2200" spc="-30" dirty="0">
                <a:latin typeface="Calibri"/>
                <a:cs typeface="Calibri"/>
              </a:rPr>
              <a:t>e</a:t>
            </a:r>
            <a:r>
              <a:rPr sz="2200" spc="-10" dirty="0">
                <a:latin typeface="Calibri"/>
                <a:cs typeface="Calibri"/>
              </a:rPr>
              <a:t>y</a:t>
            </a:r>
            <a:r>
              <a:rPr sz="2200" spc="-35" dirty="0">
                <a:latin typeface="Times New Roman"/>
                <a:cs typeface="Times New Roman"/>
              </a:rPr>
              <a:t> </a:t>
            </a:r>
            <a:r>
              <a:rPr sz="2200" spc="-20" dirty="0">
                <a:latin typeface="Calibri"/>
                <a:cs typeface="Calibri"/>
              </a:rPr>
              <a:t>h</a:t>
            </a:r>
            <a:r>
              <a:rPr sz="2200" spc="-50" dirty="0">
                <a:latin typeface="Calibri"/>
                <a:cs typeface="Calibri"/>
              </a:rPr>
              <a:t>a</a:t>
            </a:r>
            <a:r>
              <a:rPr sz="2200" spc="-30" dirty="0">
                <a:latin typeface="Calibri"/>
                <a:cs typeface="Calibri"/>
              </a:rPr>
              <a:t>v</a:t>
            </a:r>
            <a:r>
              <a:rPr sz="2200" spc="-15" dirty="0">
                <a:latin typeface="Calibri"/>
                <a:cs typeface="Calibri"/>
              </a:rPr>
              <a:t>e</a:t>
            </a:r>
            <a:r>
              <a:rPr sz="2200" spc="-55" dirty="0">
                <a:latin typeface="Times New Roman"/>
                <a:cs typeface="Times New Roman"/>
              </a:rPr>
              <a:t> </a:t>
            </a:r>
            <a:r>
              <a:rPr sz="2200" spc="-25" dirty="0">
                <a:latin typeface="Calibri"/>
                <a:cs typeface="Calibri"/>
              </a:rPr>
              <a:t>b</a:t>
            </a:r>
            <a:r>
              <a:rPr sz="2200" spc="-15" dirty="0">
                <a:latin typeface="Calibri"/>
                <a:cs typeface="Calibri"/>
              </a:rPr>
              <a:t>een</a:t>
            </a:r>
            <a:r>
              <a:rPr sz="2200" spc="-30" dirty="0">
                <a:latin typeface="Times New Roman"/>
                <a:cs typeface="Times New Roman"/>
              </a:rPr>
              <a:t> </a:t>
            </a:r>
            <a:r>
              <a:rPr sz="2200" b="1" u="heavy" spc="-45" dirty="0">
                <a:solidFill>
                  <a:srgbClr val="FF0000"/>
                </a:solidFill>
                <a:latin typeface="Calibri"/>
                <a:cs typeface="Calibri"/>
              </a:rPr>
              <a:t>f</a:t>
            </a:r>
            <a:r>
              <a:rPr sz="2200" b="1" u="heavy" spc="-15" dirty="0">
                <a:solidFill>
                  <a:srgbClr val="FF0000"/>
                </a:solidFill>
                <a:latin typeface="Calibri"/>
                <a:cs typeface="Calibri"/>
              </a:rPr>
              <a:t>o</a:t>
            </a:r>
            <a:r>
              <a:rPr sz="2200" b="1" u="heavy" spc="-40" dirty="0">
                <a:solidFill>
                  <a:srgbClr val="FF0000"/>
                </a:solidFill>
                <a:latin typeface="Calibri"/>
                <a:cs typeface="Calibri"/>
              </a:rPr>
              <a:t>rg</a:t>
            </a:r>
            <a:r>
              <a:rPr sz="2200" b="1" u="heavy" spc="-20" dirty="0">
                <a:solidFill>
                  <a:srgbClr val="FF0000"/>
                </a:solidFill>
                <a:latin typeface="Calibri"/>
                <a:cs typeface="Calibri"/>
              </a:rPr>
              <a:t>e</a:t>
            </a:r>
            <a:r>
              <a:rPr sz="2200" b="1" u="heavy" spc="-15" dirty="0">
                <a:solidFill>
                  <a:srgbClr val="FF0000"/>
                </a:solidFill>
                <a:latin typeface="Calibri"/>
                <a:cs typeface="Calibri"/>
              </a:rPr>
              <a:t>d</a:t>
            </a:r>
            <a:r>
              <a:rPr sz="2200" b="1" spc="-40" dirty="0">
                <a:solidFill>
                  <a:srgbClr val="FF0000"/>
                </a:solidFill>
                <a:latin typeface="Times New Roman"/>
                <a:cs typeface="Times New Roman"/>
              </a:rPr>
              <a:t> </a:t>
            </a:r>
            <a:r>
              <a:rPr sz="2200" spc="-10" dirty="0" smtClean="0">
                <a:latin typeface="Calibri"/>
                <a:cs typeface="Calibri"/>
              </a:rPr>
              <a:t>or</a:t>
            </a:r>
            <a:r>
              <a:rPr lang="en-US" sz="2200" dirty="0">
                <a:latin typeface="Calibri"/>
                <a:cs typeface="Calibri"/>
              </a:rPr>
              <a:t> </a:t>
            </a:r>
            <a:r>
              <a:rPr sz="2200" b="1" u="heavy" spc="-15" dirty="0" smtClean="0">
                <a:solidFill>
                  <a:srgbClr val="FF0000"/>
                </a:solidFill>
                <a:latin typeface="Calibri"/>
                <a:cs typeface="Calibri"/>
              </a:rPr>
              <a:t>a</a:t>
            </a:r>
            <a:r>
              <a:rPr sz="2200" b="1" u="heavy" spc="-20" dirty="0" smtClean="0">
                <a:solidFill>
                  <a:srgbClr val="FF0000"/>
                </a:solidFill>
                <a:latin typeface="Calibri"/>
                <a:cs typeface="Calibri"/>
              </a:rPr>
              <a:t>l</a:t>
            </a:r>
            <a:r>
              <a:rPr sz="2200" b="1" u="heavy" spc="-40" dirty="0" smtClean="0">
                <a:solidFill>
                  <a:srgbClr val="FF0000"/>
                </a:solidFill>
                <a:latin typeface="Calibri"/>
                <a:cs typeface="Calibri"/>
              </a:rPr>
              <a:t>t</a:t>
            </a:r>
            <a:r>
              <a:rPr sz="2200" b="1" u="heavy" spc="-5" dirty="0" smtClean="0">
                <a:solidFill>
                  <a:srgbClr val="FF0000"/>
                </a:solidFill>
                <a:latin typeface="Calibri"/>
                <a:cs typeface="Calibri"/>
              </a:rPr>
              <a:t>e</a:t>
            </a:r>
            <a:r>
              <a:rPr sz="2200" b="1" u="heavy" spc="-30" dirty="0" smtClean="0">
                <a:solidFill>
                  <a:srgbClr val="FF0000"/>
                </a:solidFill>
                <a:latin typeface="Calibri"/>
                <a:cs typeface="Calibri"/>
              </a:rPr>
              <a:t>r</a:t>
            </a:r>
            <a:r>
              <a:rPr sz="2200" b="1" u="heavy" spc="-20" dirty="0" smtClean="0">
                <a:solidFill>
                  <a:srgbClr val="FF0000"/>
                </a:solidFill>
                <a:latin typeface="Calibri"/>
                <a:cs typeface="Calibri"/>
              </a:rPr>
              <a:t>ed</a:t>
            </a:r>
            <a:endParaRPr sz="2200" dirty="0">
              <a:latin typeface="Calibri"/>
              <a:cs typeface="Calibri"/>
            </a:endParaRPr>
          </a:p>
          <a:p>
            <a:pPr marL="469900" marR="335280" indent="-457200">
              <a:lnSpc>
                <a:spcPct val="114999"/>
              </a:lnSpc>
              <a:buFont typeface="+mj-lt"/>
              <a:buAutoNum type="arabicPeriod"/>
              <a:tabLst>
                <a:tab pos="470534" algn="l"/>
              </a:tabLst>
            </a:pPr>
            <a:r>
              <a:rPr sz="2200" spc="-20" dirty="0">
                <a:latin typeface="Calibri"/>
                <a:cs typeface="Calibri"/>
              </a:rPr>
              <a:t>C</a:t>
            </a:r>
            <a:r>
              <a:rPr sz="2200" spc="-5" dirty="0">
                <a:latin typeface="Calibri"/>
                <a:cs typeface="Calibri"/>
              </a:rPr>
              <a:t>o</a:t>
            </a:r>
            <a:r>
              <a:rPr sz="2200" spc="-15" dirty="0">
                <a:latin typeface="Calibri"/>
                <a:cs typeface="Calibri"/>
              </a:rPr>
              <a:t>mpa</a:t>
            </a:r>
            <a:r>
              <a:rPr sz="2200" spc="-35" dirty="0">
                <a:latin typeface="Calibri"/>
                <a:cs typeface="Calibri"/>
              </a:rPr>
              <a:t>r</a:t>
            </a:r>
            <a:r>
              <a:rPr sz="2200" spc="-15" dirty="0">
                <a:latin typeface="Calibri"/>
                <a:cs typeface="Calibri"/>
              </a:rPr>
              <a:t>e</a:t>
            </a:r>
            <a:r>
              <a:rPr sz="2200" spc="-55" dirty="0">
                <a:latin typeface="Times New Roman"/>
                <a:cs typeface="Times New Roman"/>
              </a:rPr>
              <a:t> </a:t>
            </a:r>
            <a:r>
              <a:rPr sz="2200" spc="-15" dirty="0">
                <a:latin typeface="Calibri"/>
                <a:cs typeface="Calibri"/>
              </a:rPr>
              <a:t>s</a:t>
            </a:r>
            <a:r>
              <a:rPr sz="2200" spc="-10" dirty="0">
                <a:latin typeface="Calibri"/>
                <a:cs typeface="Calibri"/>
              </a:rPr>
              <a:t>ign</a:t>
            </a:r>
            <a:r>
              <a:rPr sz="2200" spc="-45" dirty="0">
                <a:latin typeface="Calibri"/>
                <a:cs typeface="Calibri"/>
              </a:rPr>
              <a:t>a</a:t>
            </a:r>
            <a:r>
              <a:rPr sz="2200" spc="-10" dirty="0">
                <a:latin typeface="Calibri"/>
                <a:cs typeface="Calibri"/>
              </a:rPr>
              <a:t>tu</a:t>
            </a:r>
            <a:r>
              <a:rPr sz="2200" spc="-40" dirty="0">
                <a:latin typeface="Calibri"/>
                <a:cs typeface="Calibri"/>
              </a:rPr>
              <a:t>r</a:t>
            </a:r>
            <a:r>
              <a:rPr sz="2200" spc="-10" dirty="0">
                <a:latin typeface="Calibri"/>
                <a:cs typeface="Calibri"/>
              </a:rPr>
              <a:t>es</a:t>
            </a:r>
            <a:r>
              <a:rPr sz="2200" spc="-50"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20" dirty="0">
                <a:latin typeface="Calibri"/>
                <a:cs typeface="Calibri"/>
              </a:rPr>
              <a:t>handwr</a:t>
            </a:r>
            <a:r>
              <a:rPr sz="2200" spc="-10" dirty="0">
                <a:latin typeface="Calibri"/>
                <a:cs typeface="Calibri"/>
              </a:rPr>
              <a:t>iti</a:t>
            </a:r>
            <a:r>
              <a:rPr sz="2200" spc="-20" dirty="0">
                <a:latin typeface="Calibri"/>
                <a:cs typeface="Calibri"/>
              </a:rPr>
              <a:t>n</a:t>
            </a:r>
            <a:r>
              <a:rPr sz="2200" spc="-15" dirty="0">
                <a:latin typeface="Calibri"/>
                <a:cs typeface="Calibri"/>
              </a:rPr>
              <a:t>g</a:t>
            </a:r>
            <a:r>
              <a:rPr sz="2200" spc="-75" dirty="0">
                <a:latin typeface="Times New Roman"/>
                <a:cs typeface="Times New Roman"/>
              </a:rPr>
              <a:t> </a:t>
            </a:r>
            <a:r>
              <a:rPr sz="2200" spc="-10" dirty="0">
                <a:latin typeface="Calibri"/>
                <a:cs typeface="Calibri"/>
              </a:rPr>
              <a:t>th</a:t>
            </a:r>
            <a:r>
              <a:rPr sz="2200" spc="-50" dirty="0">
                <a:latin typeface="Calibri"/>
                <a:cs typeface="Calibri"/>
              </a:rPr>
              <a:t>r</a:t>
            </a:r>
            <a:r>
              <a:rPr sz="2200" spc="-15" dirty="0">
                <a:latin typeface="Calibri"/>
                <a:cs typeface="Calibri"/>
              </a:rPr>
              <a:t>o</a:t>
            </a:r>
            <a:r>
              <a:rPr sz="2200" spc="-20" dirty="0">
                <a:latin typeface="Calibri"/>
                <a:cs typeface="Calibri"/>
              </a:rPr>
              <a:t>ug</a:t>
            </a:r>
            <a:r>
              <a:rPr sz="2200" spc="-15" dirty="0">
                <a:latin typeface="Calibri"/>
                <a:cs typeface="Calibri"/>
              </a:rPr>
              <a:t>h</a:t>
            </a:r>
            <a:r>
              <a:rPr sz="2200" spc="-55" dirty="0">
                <a:latin typeface="Times New Roman"/>
                <a:cs typeface="Times New Roman"/>
              </a:rPr>
              <a:t> </a:t>
            </a:r>
            <a:r>
              <a:rPr sz="2200" spc="-20" dirty="0" smtClean="0">
                <a:latin typeface="Calibri"/>
                <a:cs typeface="Calibri"/>
              </a:rPr>
              <a:t>h</a:t>
            </a:r>
            <a:r>
              <a:rPr sz="2200" spc="-15" dirty="0" smtClean="0">
                <a:latin typeface="Calibri"/>
                <a:cs typeface="Calibri"/>
              </a:rPr>
              <a:t>a</a:t>
            </a:r>
            <a:r>
              <a:rPr sz="2200" spc="-20" dirty="0" smtClean="0">
                <a:latin typeface="Calibri"/>
                <a:cs typeface="Calibri"/>
              </a:rPr>
              <a:t>ndwr</a:t>
            </a:r>
            <a:r>
              <a:rPr sz="2200" spc="-10" dirty="0" smtClean="0">
                <a:latin typeface="Calibri"/>
                <a:cs typeface="Calibri"/>
              </a:rPr>
              <a:t>iti</a:t>
            </a:r>
            <a:r>
              <a:rPr sz="2200" spc="-20" dirty="0" smtClean="0">
                <a:latin typeface="Calibri"/>
                <a:cs typeface="Calibri"/>
              </a:rPr>
              <a:t>ng</a:t>
            </a:r>
            <a:r>
              <a:rPr lang="en-US" sz="2200" spc="-15" dirty="0">
                <a:latin typeface="Times New Roman"/>
                <a:cs typeface="Times New Roman"/>
              </a:rPr>
              <a:t> </a:t>
            </a:r>
            <a:r>
              <a:rPr sz="2200" b="1" u="heavy" spc="-15" dirty="0" smtClean="0">
                <a:solidFill>
                  <a:srgbClr val="FF0000"/>
                </a:solidFill>
                <a:latin typeface="Calibri"/>
                <a:cs typeface="Calibri"/>
              </a:rPr>
              <a:t>a</a:t>
            </a:r>
            <a:r>
              <a:rPr sz="2200" b="1" u="heavy" spc="-25" dirty="0" smtClean="0">
                <a:solidFill>
                  <a:srgbClr val="FF0000"/>
                </a:solidFill>
                <a:latin typeface="Calibri"/>
                <a:cs typeface="Calibri"/>
              </a:rPr>
              <a:t>n</a:t>
            </a:r>
            <a:r>
              <a:rPr sz="2200" b="1" u="heavy" spc="-10" dirty="0" smtClean="0">
                <a:solidFill>
                  <a:srgbClr val="FF0000"/>
                </a:solidFill>
                <a:latin typeface="Calibri"/>
                <a:cs typeface="Calibri"/>
              </a:rPr>
              <a:t>al</a:t>
            </a:r>
            <a:r>
              <a:rPr sz="2200" b="1" u="heavy" spc="-30" dirty="0" smtClean="0">
                <a:solidFill>
                  <a:srgbClr val="FF0000"/>
                </a:solidFill>
                <a:latin typeface="Calibri"/>
                <a:cs typeface="Calibri"/>
              </a:rPr>
              <a:t>y</a:t>
            </a:r>
            <a:r>
              <a:rPr sz="2200" b="1" u="heavy" spc="-10" dirty="0" smtClean="0">
                <a:solidFill>
                  <a:srgbClr val="FF0000"/>
                </a:solidFill>
                <a:latin typeface="Calibri"/>
                <a:cs typeface="Calibri"/>
              </a:rPr>
              <a:t>sis</a:t>
            </a:r>
            <a:r>
              <a:rPr sz="2200" b="1" spc="-45" dirty="0" smtClean="0">
                <a:solidFill>
                  <a:srgbClr val="FF0000"/>
                </a:solidFill>
                <a:latin typeface="Times New Roman"/>
                <a:cs typeface="Times New Roman"/>
              </a:rPr>
              <a:t> </a:t>
            </a:r>
            <a:r>
              <a:rPr sz="2200" spc="-40" dirty="0">
                <a:latin typeface="Calibri"/>
                <a:cs typeface="Calibri"/>
              </a:rPr>
              <a:t>t</a:t>
            </a:r>
            <a:r>
              <a:rPr sz="2200" spc="-15" dirty="0">
                <a:latin typeface="Calibri"/>
                <a:cs typeface="Calibri"/>
              </a:rPr>
              <a:t>o</a:t>
            </a:r>
            <a:r>
              <a:rPr sz="2200" spc="-45" dirty="0">
                <a:latin typeface="Times New Roman"/>
                <a:cs typeface="Times New Roman"/>
              </a:rPr>
              <a:t> </a:t>
            </a:r>
            <a:r>
              <a:rPr sz="2200" spc="-20" dirty="0">
                <a:latin typeface="Calibri"/>
                <a:cs typeface="Calibri"/>
              </a:rPr>
              <a:t>d</a:t>
            </a:r>
            <a:r>
              <a:rPr sz="2200" spc="-30" dirty="0">
                <a:latin typeface="Calibri"/>
                <a:cs typeface="Calibri"/>
              </a:rPr>
              <a:t>e</a:t>
            </a:r>
            <a:r>
              <a:rPr sz="2200" spc="-40" dirty="0">
                <a:latin typeface="Calibri"/>
                <a:cs typeface="Calibri"/>
              </a:rPr>
              <a:t>t</a:t>
            </a:r>
            <a:r>
              <a:rPr sz="2200" spc="-15" dirty="0">
                <a:latin typeface="Calibri"/>
                <a:cs typeface="Calibri"/>
              </a:rPr>
              <a:t>ermi</a:t>
            </a:r>
            <a:r>
              <a:rPr sz="2200" spc="-20" dirty="0">
                <a:latin typeface="Calibri"/>
                <a:cs typeface="Calibri"/>
              </a:rPr>
              <a:t>n</a:t>
            </a:r>
            <a:r>
              <a:rPr sz="2200" spc="-15" dirty="0">
                <a:latin typeface="Calibri"/>
                <a:cs typeface="Calibri"/>
              </a:rPr>
              <a:t>e</a:t>
            </a:r>
            <a:r>
              <a:rPr sz="2200" spc="-30"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b="1" u="heavy" spc="-15" dirty="0">
                <a:solidFill>
                  <a:srgbClr val="FF0000"/>
                </a:solidFill>
                <a:latin typeface="Calibri"/>
                <a:cs typeface="Calibri"/>
              </a:rPr>
              <a:t>a</a:t>
            </a:r>
            <a:r>
              <a:rPr sz="2200" b="1" u="heavy" spc="-25" dirty="0">
                <a:solidFill>
                  <a:srgbClr val="FF0000"/>
                </a:solidFill>
                <a:latin typeface="Calibri"/>
                <a:cs typeface="Calibri"/>
              </a:rPr>
              <a:t>u</a:t>
            </a:r>
            <a:r>
              <a:rPr sz="2200" b="1" u="heavy" spc="-10" dirty="0">
                <a:solidFill>
                  <a:srgbClr val="FF0000"/>
                </a:solidFill>
                <a:latin typeface="Calibri"/>
                <a:cs typeface="Calibri"/>
              </a:rPr>
              <a:t>t</a:t>
            </a:r>
            <a:r>
              <a:rPr sz="2200" b="1" u="heavy" spc="-25" dirty="0">
                <a:solidFill>
                  <a:srgbClr val="FF0000"/>
                </a:solidFill>
                <a:latin typeface="Calibri"/>
                <a:cs typeface="Calibri"/>
              </a:rPr>
              <a:t>h</a:t>
            </a:r>
            <a:r>
              <a:rPr sz="2200" b="1" u="heavy" spc="-15" dirty="0">
                <a:solidFill>
                  <a:srgbClr val="FF0000"/>
                </a:solidFill>
                <a:latin typeface="Calibri"/>
                <a:cs typeface="Calibri"/>
              </a:rPr>
              <a:t>o</a:t>
            </a:r>
            <a:r>
              <a:rPr sz="2200" b="1" u="heavy" spc="-40" dirty="0">
                <a:solidFill>
                  <a:srgbClr val="FF0000"/>
                </a:solidFill>
                <a:latin typeface="Calibri"/>
                <a:cs typeface="Calibri"/>
              </a:rPr>
              <a:t>r</a:t>
            </a:r>
            <a:r>
              <a:rPr sz="2200" b="1" u="heavy" spc="-10" dirty="0">
                <a:solidFill>
                  <a:srgbClr val="FF0000"/>
                </a:solidFill>
                <a:latin typeface="Calibri"/>
                <a:cs typeface="Calibri"/>
              </a:rPr>
              <a:t>ship</a:t>
            </a:r>
            <a:r>
              <a:rPr sz="2200" b="1" spc="-30" dirty="0">
                <a:solidFill>
                  <a:srgbClr val="FF0000"/>
                </a:solidFill>
                <a:latin typeface="Times New Roman"/>
                <a:cs typeface="Times New Roman"/>
              </a:rPr>
              <a:t> </a:t>
            </a:r>
            <a:r>
              <a:rPr sz="2200" spc="-10" dirty="0">
                <a:latin typeface="Calibri"/>
                <a:cs typeface="Calibri"/>
              </a:rPr>
              <a:t>of</a:t>
            </a:r>
            <a:r>
              <a:rPr sz="2200" spc="-50" dirty="0">
                <a:latin typeface="Times New Roman"/>
                <a:cs typeface="Times New Roman"/>
              </a:rPr>
              <a:t> </a:t>
            </a:r>
            <a:r>
              <a:rPr sz="2200" spc="-20" dirty="0" smtClean="0">
                <a:latin typeface="Calibri"/>
                <a:cs typeface="Calibri"/>
              </a:rPr>
              <a:t>docume</a:t>
            </a:r>
            <a:r>
              <a:rPr sz="2200" spc="-40" dirty="0" smtClean="0">
                <a:latin typeface="Calibri"/>
                <a:cs typeface="Calibri"/>
              </a:rPr>
              <a:t>n</a:t>
            </a:r>
            <a:r>
              <a:rPr sz="2200" spc="-10" dirty="0" smtClean="0">
                <a:latin typeface="Calibri"/>
                <a:cs typeface="Calibri"/>
              </a:rPr>
              <a:t>ts</a:t>
            </a:r>
            <a:endParaRPr lang="en-US" sz="2200" spc="-10" dirty="0">
              <a:latin typeface="Times New Roman"/>
              <a:cs typeface="Times New Roman"/>
            </a:endParaRPr>
          </a:p>
          <a:p>
            <a:pPr marL="469900" marR="335280" indent="-457200">
              <a:lnSpc>
                <a:spcPct val="114999"/>
              </a:lnSpc>
              <a:buFont typeface="+mj-lt"/>
              <a:buAutoNum type="arabicPeriod"/>
              <a:tabLst>
                <a:tab pos="470534" algn="l"/>
              </a:tabLst>
            </a:pPr>
            <a:r>
              <a:rPr sz="2200" spc="-20" dirty="0" smtClean="0">
                <a:latin typeface="Calibri"/>
                <a:cs typeface="Calibri"/>
              </a:rPr>
              <a:t>E</a:t>
            </a:r>
            <a:r>
              <a:rPr sz="2200" spc="-55" dirty="0" smtClean="0">
                <a:latin typeface="Calibri"/>
                <a:cs typeface="Calibri"/>
              </a:rPr>
              <a:t>x</a:t>
            </a:r>
            <a:r>
              <a:rPr sz="2200" spc="-15" dirty="0" smtClean="0">
                <a:latin typeface="Calibri"/>
                <a:cs typeface="Calibri"/>
              </a:rPr>
              <a:t>ami</a:t>
            </a:r>
            <a:r>
              <a:rPr sz="2200" spc="-20" dirty="0" smtClean="0">
                <a:latin typeface="Calibri"/>
                <a:cs typeface="Calibri"/>
              </a:rPr>
              <a:t>n</a:t>
            </a:r>
            <a:r>
              <a:rPr sz="2200" spc="-15" dirty="0" smtClean="0">
                <a:latin typeface="Calibri"/>
                <a:cs typeface="Calibri"/>
              </a:rPr>
              <a:t>e</a:t>
            </a:r>
            <a:r>
              <a:rPr sz="2200" spc="-40" dirty="0" smtClean="0">
                <a:latin typeface="Times New Roman"/>
                <a:cs typeface="Times New Roman"/>
              </a:rPr>
              <a:t> </a:t>
            </a:r>
            <a:r>
              <a:rPr sz="2200" b="1" u="heavy" spc="-20" dirty="0">
                <a:solidFill>
                  <a:srgbClr val="FF0000"/>
                </a:solidFill>
                <a:latin typeface="Calibri"/>
                <a:cs typeface="Calibri"/>
              </a:rPr>
              <a:t>t</a:t>
            </a:r>
            <a:r>
              <a:rPr sz="2200" b="1" u="heavy" spc="-15" dirty="0">
                <a:solidFill>
                  <a:srgbClr val="FF0000"/>
                </a:solidFill>
                <a:latin typeface="Calibri"/>
                <a:cs typeface="Calibri"/>
              </a:rPr>
              <a:t>yped</a:t>
            </a:r>
            <a:r>
              <a:rPr sz="2200" b="1" spc="-60" dirty="0">
                <a:solidFill>
                  <a:srgbClr val="FF0000"/>
                </a:solidFill>
                <a:latin typeface="Times New Roman"/>
                <a:cs typeface="Times New Roman"/>
              </a:rPr>
              <a:t> </a:t>
            </a:r>
            <a:r>
              <a:rPr sz="2200" spc="-20" dirty="0">
                <a:latin typeface="Calibri"/>
                <a:cs typeface="Calibri"/>
              </a:rPr>
              <a:t>docu</a:t>
            </a:r>
            <a:r>
              <a:rPr sz="2200" spc="-30" dirty="0">
                <a:latin typeface="Calibri"/>
                <a:cs typeface="Calibri"/>
              </a:rPr>
              <a:t>m</a:t>
            </a:r>
            <a:r>
              <a:rPr sz="2200" spc="-15" dirty="0">
                <a:latin typeface="Calibri"/>
                <a:cs typeface="Calibri"/>
              </a:rPr>
              <a:t>e</a:t>
            </a:r>
            <a:r>
              <a:rPr sz="2200" spc="-45" dirty="0">
                <a:latin typeface="Calibri"/>
                <a:cs typeface="Calibri"/>
              </a:rPr>
              <a:t>n</a:t>
            </a:r>
            <a:r>
              <a:rPr sz="2200" spc="-10" dirty="0">
                <a:latin typeface="Calibri"/>
                <a:cs typeface="Calibri"/>
              </a:rPr>
              <a:t>ts</a:t>
            </a:r>
            <a:r>
              <a:rPr sz="2200" spc="-40" dirty="0">
                <a:latin typeface="Times New Roman"/>
                <a:cs typeface="Times New Roman"/>
              </a:rPr>
              <a:t> </a:t>
            </a:r>
            <a:r>
              <a:rPr sz="2200" spc="-15" dirty="0">
                <a:latin typeface="Calibri"/>
                <a:cs typeface="Calibri"/>
              </a:rPr>
              <a:t>and</a:t>
            </a:r>
            <a:r>
              <a:rPr sz="2200" spc="-55" dirty="0">
                <a:latin typeface="Times New Roman"/>
                <a:cs typeface="Times New Roman"/>
              </a:rPr>
              <a:t> </a:t>
            </a:r>
            <a:r>
              <a:rPr sz="2200" spc="-10" dirty="0">
                <a:latin typeface="Calibri"/>
                <a:cs typeface="Calibri"/>
              </a:rPr>
              <a:t>l</a:t>
            </a:r>
            <a:r>
              <a:rPr sz="2200" dirty="0">
                <a:latin typeface="Calibri"/>
                <a:cs typeface="Calibri"/>
              </a:rPr>
              <a:t>i</a:t>
            </a:r>
            <a:r>
              <a:rPr sz="2200" spc="-20" dirty="0">
                <a:latin typeface="Calibri"/>
                <a:cs typeface="Calibri"/>
              </a:rPr>
              <a:t>n</a:t>
            </a:r>
            <a:r>
              <a:rPr sz="2200" spc="-10" dirty="0">
                <a:latin typeface="Calibri"/>
                <a:cs typeface="Calibri"/>
              </a:rPr>
              <a:t>k</a:t>
            </a:r>
            <a:r>
              <a:rPr sz="2200" spc="-65" dirty="0">
                <a:latin typeface="Times New Roman"/>
                <a:cs typeface="Times New Roman"/>
              </a:rPr>
              <a:t> </a:t>
            </a:r>
            <a:r>
              <a:rPr sz="2200" spc="-20" dirty="0">
                <a:latin typeface="Calibri"/>
                <a:cs typeface="Calibri"/>
              </a:rPr>
              <a:t>them</a:t>
            </a:r>
            <a:r>
              <a:rPr sz="2200" spc="-35" dirty="0">
                <a:latin typeface="Times New Roman"/>
                <a:cs typeface="Times New Roman"/>
              </a:rPr>
              <a:t> </a:t>
            </a:r>
            <a:r>
              <a:rPr sz="2200" spc="-40" dirty="0">
                <a:latin typeface="Calibri"/>
                <a:cs typeface="Calibri"/>
              </a:rPr>
              <a:t>t</a:t>
            </a:r>
            <a:r>
              <a:rPr sz="2200" spc="-15" dirty="0">
                <a:latin typeface="Calibri"/>
                <a:cs typeface="Calibri"/>
              </a:rPr>
              <a:t>o</a:t>
            </a:r>
            <a:r>
              <a:rPr sz="2200" spc="-45" dirty="0">
                <a:latin typeface="Times New Roman"/>
                <a:cs typeface="Times New Roman"/>
              </a:rPr>
              <a:t> </a:t>
            </a:r>
            <a:r>
              <a:rPr sz="2200" spc="-20" dirty="0" smtClean="0">
                <a:latin typeface="Calibri"/>
                <a:cs typeface="Calibri"/>
              </a:rPr>
              <a:t>spec</a:t>
            </a:r>
            <a:r>
              <a:rPr sz="2200" spc="-15" dirty="0" smtClean="0">
                <a:latin typeface="Calibri"/>
                <a:cs typeface="Calibri"/>
              </a:rPr>
              <a:t>i</a:t>
            </a:r>
            <a:r>
              <a:rPr sz="2200" spc="-5" dirty="0" smtClean="0">
                <a:latin typeface="Calibri"/>
                <a:cs typeface="Calibri"/>
              </a:rPr>
              <a:t>f</a:t>
            </a:r>
            <a:r>
              <a:rPr sz="2200" dirty="0" smtClean="0">
                <a:latin typeface="Calibri"/>
                <a:cs typeface="Calibri"/>
              </a:rPr>
              <a:t>i</a:t>
            </a:r>
            <a:r>
              <a:rPr sz="2200" spc="-10" dirty="0" smtClean="0">
                <a:latin typeface="Calibri"/>
                <a:cs typeface="Calibri"/>
              </a:rPr>
              <a:t>c</a:t>
            </a:r>
            <a:r>
              <a:rPr lang="en-US" sz="2200" spc="-10" dirty="0">
                <a:latin typeface="Times New Roman"/>
                <a:cs typeface="Times New Roman"/>
              </a:rPr>
              <a:t> </a:t>
            </a:r>
            <a:r>
              <a:rPr sz="2200" spc="-15" dirty="0" smtClean="0">
                <a:latin typeface="Calibri"/>
                <a:cs typeface="Calibri"/>
              </a:rPr>
              <a:t>machin</a:t>
            </a:r>
            <a:r>
              <a:rPr sz="2200" spc="-25" dirty="0" smtClean="0">
                <a:latin typeface="Calibri"/>
                <a:cs typeface="Calibri"/>
              </a:rPr>
              <a:t>e</a:t>
            </a:r>
            <a:r>
              <a:rPr sz="2200" spc="-10" dirty="0" smtClean="0">
                <a:latin typeface="Calibri"/>
                <a:cs typeface="Calibri"/>
              </a:rPr>
              <a:t>s</a:t>
            </a:r>
            <a:r>
              <a:rPr sz="2200" spc="-45" dirty="0" smtClean="0">
                <a:latin typeface="Times New Roman"/>
                <a:cs typeface="Times New Roman"/>
              </a:rPr>
              <a:t> </a:t>
            </a:r>
            <a:r>
              <a:rPr sz="2200" spc="-10" dirty="0">
                <a:latin typeface="Calibri"/>
                <a:cs typeface="Calibri"/>
              </a:rPr>
              <a:t>or</a:t>
            </a:r>
            <a:r>
              <a:rPr sz="2200" spc="-55" dirty="0">
                <a:latin typeface="Times New Roman"/>
                <a:cs typeface="Times New Roman"/>
              </a:rPr>
              <a:t> </a:t>
            </a:r>
            <a:r>
              <a:rPr sz="2200" spc="-45" dirty="0">
                <a:latin typeface="Calibri"/>
                <a:cs typeface="Calibri"/>
              </a:rPr>
              <a:t>c</a:t>
            </a:r>
            <a:r>
              <a:rPr sz="2200" spc="-15" dirty="0">
                <a:latin typeface="Calibri"/>
                <a:cs typeface="Calibri"/>
              </a:rPr>
              <a:t>ompu</a:t>
            </a:r>
            <a:r>
              <a:rPr sz="2200" spc="-50" dirty="0">
                <a:latin typeface="Calibri"/>
                <a:cs typeface="Calibri"/>
              </a:rPr>
              <a:t>t</a:t>
            </a:r>
            <a:r>
              <a:rPr sz="2200" spc="-15" dirty="0">
                <a:latin typeface="Calibri"/>
                <a:cs typeface="Calibri"/>
              </a:rPr>
              <a:t>e</a:t>
            </a:r>
            <a:r>
              <a:rPr sz="2200" spc="-45" dirty="0">
                <a:latin typeface="Calibri"/>
                <a:cs typeface="Calibri"/>
              </a:rPr>
              <a:t>r</a:t>
            </a:r>
            <a:r>
              <a:rPr sz="2200" spc="-10" dirty="0">
                <a:latin typeface="Calibri"/>
                <a:cs typeface="Calibri"/>
              </a:rPr>
              <a:t>s</a:t>
            </a:r>
            <a:r>
              <a:rPr sz="2200" spc="-35" dirty="0">
                <a:latin typeface="Times New Roman"/>
                <a:cs typeface="Times New Roman"/>
              </a:rPr>
              <a:t> </a:t>
            </a:r>
            <a:r>
              <a:rPr sz="2200" spc="-15" dirty="0">
                <a:latin typeface="Calibri"/>
                <a:cs typeface="Calibri"/>
              </a:rPr>
              <a:t>(pr</a:t>
            </a:r>
            <a:r>
              <a:rPr sz="2200" spc="-5" dirty="0">
                <a:latin typeface="Calibri"/>
                <a:cs typeface="Calibri"/>
              </a:rPr>
              <a:t>i</a:t>
            </a:r>
            <a:r>
              <a:rPr sz="2200" spc="-50" dirty="0">
                <a:latin typeface="Calibri"/>
                <a:cs typeface="Calibri"/>
              </a:rPr>
              <a:t>n</a:t>
            </a:r>
            <a:r>
              <a:rPr sz="2200" spc="-10" dirty="0">
                <a:latin typeface="Calibri"/>
                <a:cs typeface="Calibri"/>
              </a:rPr>
              <a:t>ti</a:t>
            </a:r>
            <a:r>
              <a:rPr sz="2200" spc="-20" dirty="0">
                <a:latin typeface="Calibri"/>
                <a:cs typeface="Calibri"/>
              </a:rPr>
              <a:t>n</a:t>
            </a:r>
            <a:r>
              <a:rPr sz="2200" spc="-15" dirty="0">
                <a:latin typeface="Calibri"/>
                <a:cs typeface="Calibri"/>
              </a:rPr>
              <a:t>g</a:t>
            </a:r>
            <a:r>
              <a:rPr sz="2200" spc="-60" dirty="0">
                <a:latin typeface="Times New Roman"/>
                <a:cs typeface="Times New Roman"/>
              </a:rPr>
              <a:t> </a:t>
            </a:r>
            <a:r>
              <a:rPr sz="2200" spc="-20" dirty="0">
                <a:latin typeface="Calibri"/>
                <a:cs typeface="Calibri"/>
              </a:rPr>
              <a:t>p</a:t>
            </a:r>
            <a:r>
              <a:rPr sz="2200" spc="-45" dirty="0">
                <a:latin typeface="Calibri"/>
                <a:cs typeface="Calibri"/>
              </a:rPr>
              <a:t>r</a:t>
            </a:r>
            <a:r>
              <a:rPr sz="2200" spc="-10" dirty="0">
                <a:latin typeface="Calibri"/>
                <a:cs typeface="Calibri"/>
              </a:rPr>
              <a:t>ocess</a:t>
            </a:r>
            <a:r>
              <a:rPr sz="2200" spc="-55" dirty="0">
                <a:latin typeface="Times New Roman"/>
                <a:cs typeface="Times New Roman"/>
              </a:rPr>
              <a:t> </a:t>
            </a:r>
            <a:r>
              <a:rPr sz="2200" spc="-55" dirty="0">
                <a:latin typeface="Calibri"/>
                <a:cs typeface="Calibri"/>
              </a:rPr>
              <a:t>e</a:t>
            </a:r>
            <a:r>
              <a:rPr sz="2200" spc="-50" dirty="0">
                <a:latin typeface="Calibri"/>
                <a:cs typeface="Calibri"/>
              </a:rPr>
              <a:t>x</a:t>
            </a:r>
            <a:r>
              <a:rPr sz="2200" spc="-15" dirty="0">
                <a:latin typeface="Calibri"/>
                <a:cs typeface="Calibri"/>
              </a:rPr>
              <a:t>ami</a:t>
            </a:r>
            <a:r>
              <a:rPr sz="2200" spc="-20" dirty="0">
                <a:latin typeface="Calibri"/>
                <a:cs typeface="Calibri"/>
              </a:rPr>
              <a:t>n</a:t>
            </a:r>
            <a:r>
              <a:rPr sz="2200" spc="-35" dirty="0">
                <a:latin typeface="Calibri"/>
                <a:cs typeface="Calibri"/>
              </a:rPr>
              <a:t>a</a:t>
            </a:r>
            <a:r>
              <a:rPr sz="2200" spc="-10" dirty="0">
                <a:latin typeface="Calibri"/>
                <a:cs typeface="Calibri"/>
              </a:rPr>
              <a:t>ti</a:t>
            </a:r>
            <a:r>
              <a:rPr sz="2200" spc="-15" dirty="0">
                <a:latin typeface="Calibri"/>
                <a:cs typeface="Calibri"/>
              </a:rPr>
              <a:t>ons)</a:t>
            </a:r>
            <a:endParaRPr sz="2200" dirty="0">
              <a:latin typeface="Calibri"/>
              <a:cs typeface="Calibri"/>
            </a:endParaRPr>
          </a:p>
          <a:p>
            <a:pPr marL="469900" marR="5080" indent="-457200">
              <a:lnSpc>
                <a:spcPct val="114999"/>
              </a:lnSpc>
              <a:buFont typeface="+mj-lt"/>
              <a:buAutoNum type="arabicPeriod"/>
              <a:tabLst>
                <a:tab pos="469265" algn="l"/>
              </a:tabLst>
            </a:pPr>
            <a:r>
              <a:rPr sz="2200" b="1" u="heavy" spc="-20" dirty="0" smtClean="0">
                <a:solidFill>
                  <a:srgbClr val="FF0000"/>
                </a:solidFill>
                <a:latin typeface="Calibri"/>
                <a:cs typeface="Calibri"/>
              </a:rPr>
              <a:t>Deciphe</a:t>
            </a:r>
            <a:r>
              <a:rPr sz="2200" b="1" u="heavy" spc="-10" dirty="0" smtClean="0">
                <a:solidFill>
                  <a:srgbClr val="FF0000"/>
                </a:solidFill>
                <a:latin typeface="Calibri"/>
                <a:cs typeface="Calibri"/>
              </a:rPr>
              <a:t>r</a:t>
            </a:r>
            <a:r>
              <a:rPr sz="2200" b="1" spc="-20" dirty="0" smtClean="0">
                <a:solidFill>
                  <a:srgbClr val="FF0000"/>
                </a:solidFill>
                <a:latin typeface="Times New Roman"/>
                <a:cs typeface="Times New Roman"/>
              </a:rPr>
              <a:t> </a:t>
            </a:r>
            <a:r>
              <a:rPr sz="2200" spc="-10" dirty="0">
                <a:latin typeface="Calibri"/>
                <a:cs typeface="Calibri"/>
              </a:rPr>
              <a:t>the</a:t>
            </a:r>
            <a:r>
              <a:rPr sz="2200" spc="-45" dirty="0">
                <a:latin typeface="Times New Roman"/>
                <a:cs typeface="Times New Roman"/>
              </a:rPr>
              <a:t> </a:t>
            </a:r>
            <a:r>
              <a:rPr sz="2200" spc="-40" dirty="0">
                <a:latin typeface="Calibri"/>
                <a:cs typeface="Calibri"/>
              </a:rPr>
              <a:t>c</a:t>
            </a:r>
            <a:r>
              <a:rPr sz="2200" spc="-15" dirty="0">
                <a:latin typeface="Calibri"/>
                <a:cs typeface="Calibri"/>
              </a:rPr>
              <a:t>o</a:t>
            </a:r>
            <a:r>
              <a:rPr sz="2200" spc="-40" dirty="0">
                <a:latin typeface="Calibri"/>
                <a:cs typeface="Calibri"/>
              </a:rPr>
              <a:t>nt</a:t>
            </a:r>
            <a:r>
              <a:rPr sz="2200" spc="-15" dirty="0">
                <a:latin typeface="Calibri"/>
                <a:cs typeface="Calibri"/>
              </a:rPr>
              <a:t>e</a:t>
            </a:r>
            <a:r>
              <a:rPr sz="2200" spc="-45" dirty="0">
                <a:latin typeface="Calibri"/>
                <a:cs typeface="Calibri"/>
              </a:rPr>
              <a:t>n</a:t>
            </a:r>
            <a:r>
              <a:rPr sz="2200" spc="-10" dirty="0">
                <a:latin typeface="Calibri"/>
                <a:cs typeface="Calibri"/>
              </a:rPr>
              <a:t>ts</a:t>
            </a:r>
            <a:r>
              <a:rPr sz="2200" spc="-25" dirty="0">
                <a:latin typeface="Times New Roman"/>
                <a:cs typeface="Times New Roman"/>
              </a:rPr>
              <a:t> </a:t>
            </a:r>
            <a:r>
              <a:rPr sz="2200" spc="-10" dirty="0">
                <a:latin typeface="Calibri"/>
                <a:cs typeface="Calibri"/>
              </a:rPr>
              <a:t>of</a:t>
            </a:r>
            <a:r>
              <a:rPr sz="2200" spc="-55" dirty="0">
                <a:latin typeface="Times New Roman"/>
                <a:cs typeface="Times New Roman"/>
              </a:rPr>
              <a:t> </a:t>
            </a:r>
            <a:r>
              <a:rPr sz="2200" spc="-20" dirty="0">
                <a:latin typeface="Calibri"/>
                <a:cs typeface="Calibri"/>
              </a:rPr>
              <a:t>docume</a:t>
            </a:r>
            <a:r>
              <a:rPr sz="2200" spc="-45" dirty="0">
                <a:latin typeface="Calibri"/>
                <a:cs typeface="Calibri"/>
              </a:rPr>
              <a:t>n</a:t>
            </a:r>
            <a:r>
              <a:rPr sz="2200" spc="-10" dirty="0">
                <a:latin typeface="Calibri"/>
                <a:cs typeface="Calibri"/>
              </a:rPr>
              <a:t>ts</a:t>
            </a:r>
            <a:r>
              <a:rPr sz="2200" spc="-25" dirty="0">
                <a:latin typeface="Times New Roman"/>
                <a:cs typeface="Times New Roman"/>
              </a:rPr>
              <a:t> </a:t>
            </a:r>
            <a:r>
              <a:rPr sz="2200" spc="-10" dirty="0">
                <a:latin typeface="Calibri"/>
                <a:cs typeface="Calibri"/>
              </a:rPr>
              <a:t>th</a:t>
            </a:r>
            <a:r>
              <a:rPr sz="2200" spc="-45" dirty="0">
                <a:latin typeface="Calibri"/>
                <a:cs typeface="Calibri"/>
              </a:rPr>
              <a:t>a</a:t>
            </a:r>
            <a:r>
              <a:rPr sz="2200" spc="-10" dirty="0">
                <a:latin typeface="Calibri"/>
                <a:cs typeface="Calibri"/>
              </a:rPr>
              <a:t>t</a:t>
            </a:r>
            <a:r>
              <a:rPr sz="2200" spc="-55" dirty="0">
                <a:latin typeface="Times New Roman"/>
                <a:cs typeface="Times New Roman"/>
              </a:rPr>
              <a:t> </a:t>
            </a:r>
            <a:r>
              <a:rPr sz="2200" spc="-20" dirty="0">
                <a:latin typeface="Calibri"/>
                <a:cs typeface="Calibri"/>
              </a:rPr>
              <a:t>h</a:t>
            </a:r>
            <a:r>
              <a:rPr sz="2200" spc="-45" dirty="0">
                <a:latin typeface="Calibri"/>
                <a:cs typeface="Calibri"/>
              </a:rPr>
              <a:t>a</a:t>
            </a:r>
            <a:r>
              <a:rPr sz="2200" spc="-30" dirty="0">
                <a:latin typeface="Calibri"/>
                <a:cs typeface="Calibri"/>
              </a:rPr>
              <a:t>v</a:t>
            </a:r>
            <a:r>
              <a:rPr sz="2200" spc="-15" dirty="0">
                <a:latin typeface="Calibri"/>
                <a:cs typeface="Calibri"/>
              </a:rPr>
              <a:t>e</a:t>
            </a:r>
            <a:r>
              <a:rPr sz="2200" spc="-55" dirty="0">
                <a:latin typeface="Times New Roman"/>
                <a:cs typeface="Times New Roman"/>
              </a:rPr>
              <a:t> </a:t>
            </a:r>
            <a:r>
              <a:rPr sz="2200" spc="-25" dirty="0">
                <a:latin typeface="Calibri"/>
                <a:cs typeface="Calibri"/>
              </a:rPr>
              <a:t>b</a:t>
            </a:r>
            <a:r>
              <a:rPr sz="2200" spc="-15" dirty="0">
                <a:latin typeface="Calibri"/>
                <a:cs typeface="Calibri"/>
              </a:rPr>
              <a:t>een</a:t>
            </a:r>
            <a:r>
              <a:rPr sz="2200" spc="-45" dirty="0">
                <a:latin typeface="Times New Roman"/>
                <a:cs typeface="Times New Roman"/>
              </a:rPr>
              <a:t> </a:t>
            </a:r>
            <a:r>
              <a:rPr sz="2200" spc="-15" dirty="0" smtClean="0">
                <a:latin typeface="Calibri"/>
                <a:cs typeface="Calibri"/>
              </a:rPr>
              <a:t>part</a:t>
            </a:r>
            <a:r>
              <a:rPr sz="2200" spc="-10" dirty="0" smtClean="0">
                <a:latin typeface="Calibri"/>
                <a:cs typeface="Calibri"/>
              </a:rPr>
              <a:t>ial</a:t>
            </a:r>
            <a:r>
              <a:rPr sz="2200" dirty="0" smtClean="0">
                <a:latin typeface="Calibri"/>
                <a:cs typeface="Calibri"/>
              </a:rPr>
              <a:t>l</a:t>
            </a:r>
            <a:r>
              <a:rPr sz="2200" spc="-10" dirty="0" smtClean="0">
                <a:latin typeface="Calibri"/>
                <a:cs typeface="Calibri"/>
              </a:rPr>
              <a:t>y</a:t>
            </a:r>
            <a:r>
              <a:rPr lang="en-US" sz="2200" spc="-10" dirty="0">
                <a:latin typeface="Times New Roman"/>
                <a:cs typeface="Times New Roman"/>
              </a:rPr>
              <a:t> </a:t>
            </a:r>
            <a:r>
              <a:rPr sz="2200" spc="-20" dirty="0" smtClean="0">
                <a:latin typeface="Calibri"/>
                <a:cs typeface="Calibri"/>
              </a:rPr>
              <a:t>de</a:t>
            </a:r>
            <a:r>
              <a:rPr sz="2200" spc="-35" dirty="0" smtClean="0">
                <a:latin typeface="Calibri"/>
                <a:cs typeface="Calibri"/>
              </a:rPr>
              <a:t>s</a:t>
            </a:r>
            <a:r>
              <a:rPr sz="2200" spc="-10" dirty="0" smtClean="0">
                <a:latin typeface="Calibri"/>
                <a:cs typeface="Calibri"/>
              </a:rPr>
              <a:t>t</a:t>
            </a:r>
            <a:r>
              <a:rPr sz="2200" spc="-50" dirty="0" smtClean="0">
                <a:latin typeface="Calibri"/>
                <a:cs typeface="Calibri"/>
              </a:rPr>
              <a:t>r</a:t>
            </a:r>
            <a:r>
              <a:rPr sz="2200" spc="-20" dirty="0" smtClean="0">
                <a:latin typeface="Calibri"/>
                <a:cs typeface="Calibri"/>
              </a:rPr>
              <a:t>o</a:t>
            </a:r>
            <a:r>
              <a:rPr sz="2200" spc="-40" dirty="0" smtClean="0">
                <a:latin typeface="Calibri"/>
                <a:cs typeface="Calibri"/>
              </a:rPr>
              <a:t>y</a:t>
            </a:r>
            <a:r>
              <a:rPr sz="2200" spc="-15" dirty="0" smtClean="0">
                <a:latin typeface="Calibri"/>
                <a:cs typeface="Calibri"/>
              </a:rPr>
              <a:t>ed</a:t>
            </a:r>
            <a:r>
              <a:rPr sz="2200" spc="-60" dirty="0" smtClean="0">
                <a:latin typeface="Times New Roman"/>
                <a:cs typeface="Times New Roman"/>
              </a:rPr>
              <a:t> </a:t>
            </a:r>
            <a:r>
              <a:rPr sz="2200" spc="-10" dirty="0">
                <a:latin typeface="Calibri"/>
                <a:cs typeface="Calibri"/>
              </a:rPr>
              <a:t>or</a:t>
            </a:r>
            <a:r>
              <a:rPr sz="2200" spc="-50" dirty="0">
                <a:latin typeface="Times New Roman"/>
                <a:cs typeface="Times New Roman"/>
              </a:rPr>
              <a:t> </a:t>
            </a:r>
            <a:r>
              <a:rPr sz="2200" spc="-10" dirty="0">
                <a:latin typeface="Calibri"/>
                <a:cs typeface="Calibri"/>
              </a:rPr>
              <a:t>al</a:t>
            </a:r>
            <a:r>
              <a:rPr sz="2200" spc="-35" dirty="0">
                <a:latin typeface="Calibri"/>
                <a:cs typeface="Calibri"/>
              </a:rPr>
              <a:t>t</a:t>
            </a:r>
            <a:r>
              <a:rPr sz="2200" spc="-15" dirty="0">
                <a:latin typeface="Calibri"/>
                <a:cs typeface="Calibri"/>
              </a:rPr>
              <a:t>e</a:t>
            </a:r>
            <a:r>
              <a:rPr sz="2200" spc="-35" dirty="0">
                <a:latin typeface="Calibri"/>
                <a:cs typeface="Calibri"/>
              </a:rPr>
              <a:t>r</a:t>
            </a:r>
            <a:r>
              <a:rPr sz="2200" spc="-15" dirty="0">
                <a:latin typeface="Calibri"/>
                <a:cs typeface="Calibri"/>
              </a:rPr>
              <a:t>ed</a:t>
            </a:r>
            <a:endParaRPr sz="2200" dirty="0">
              <a:latin typeface="Calibri"/>
              <a:cs typeface="Calibri"/>
            </a:endParaRPr>
          </a:p>
          <a:p>
            <a:pPr marL="469266" marR="2735580" indent="-457200">
              <a:lnSpc>
                <a:spcPct val="114999"/>
              </a:lnSpc>
              <a:buFont typeface="+mj-lt"/>
              <a:buAutoNum type="arabicPeriod"/>
              <a:tabLst>
                <a:tab pos="469265" algn="l"/>
              </a:tabLst>
            </a:pPr>
            <a:r>
              <a:rPr sz="2200" spc="-20" dirty="0" smtClean="0">
                <a:latin typeface="Calibri"/>
                <a:cs typeface="Calibri"/>
              </a:rPr>
              <a:t>C</a:t>
            </a:r>
            <a:r>
              <a:rPr sz="2200" spc="-5" dirty="0" smtClean="0">
                <a:latin typeface="Calibri"/>
                <a:cs typeface="Calibri"/>
              </a:rPr>
              <a:t>o</a:t>
            </a:r>
            <a:r>
              <a:rPr sz="2200" spc="-15" dirty="0" smtClean="0">
                <a:latin typeface="Calibri"/>
                <a:cs typeface="Calibri"/>
              </a:rPr>
              <a:t>mpa</a:t>
            </a:r>
            <a:r>
              <a:rPr sz="2200" spc="-35" dirty="0" smtClean="0">
                <a:latin typeface="Calibri"/>
                <a:cs typeface="Calibri"/>
              </a:rPr>
              <a:t>r</a:t>
            </a:r>
            <a:r>
              <a:rPr sz="2200" spc="-15" dirty="0" smtClean="0">
                <a:latin typeface="Calibri"/>
                <a:cs typeface="Calibri"/>
              </a:rPr>
              <a:t>e</a:t>
            </a:r>
            <a:r>
              <a:rPr sz="2200" spc="-55" dirty="0" smtClean="0">
                <a:latin typeface="Times New Roman"/>
                <a:cs typeface="Times New Roman"/>
              </a:rPr>
              <a:t> </a:t>
            </a:r>
            <a:r>
              <a:rPr sz="2200" spc="-15" dirty="0">
                <a:latin typeface="Calibri"/>
                <a:cs typeface="Calibri"/>
              </a:rPr>
              <a:t>f</a:t>
            </a:r>
            <a:r>
              <a:rPr sz="2200" spc="-60" dirty="0">
                <a:latin typeface="Calibri"/>
                <a:cs typeface="Calibri"/>
              </a:rPr>
              <a:t>r</a:t>
            </a:r>
            <a:r>
              <a:rPr sz="2200" spc="-10" dirty="0">
                <a:latin typeface="Calibri"/>
                <a:cs typeface="Calibri"/>
              </a:rPr>
              <a:t>actu</a:t>
            </a:r>
            <a:r>
              <a:rPr sz="2200" spc="-40" dirty="0">
                <a:latin typeface="Calibri"/>
                <a:cs typeface="Calibri"/>
              </a:rPr>
              <a:t>r</a:t>
            </a:r>
            <a:r>
              <a:rPr sz="2200" spc="-15" dirty="0">
                <a:latin typeface="Calibri"/>
                <a:cs typeface="Calibri"/>
              </a:rPr>
              <a:t>ed</a:t>
            </a:r>
            <a:r>
              <a:rPr sz="2200" spc="-60" dirty="0">
                <a:latin typeface="Times New Roman"/>
                <a:cs typeface="Times New Roman"/>
              </a:rPr>
              <a:t> </a:t>
            </a:r>
            <a:r>
              <a:rPr sz="2200" spc="-10" dirty="0">
                <a:latin typeface="Calibri"/>
                <a:cs typeface="Calibri"/>
              </a:rPr>
              <a:t>or</a:t>
            </a:r>
            <a:r>
              <a:rPr sz="2200" spc="-55" dirty="0">
                <a:latin typeface="Times New Roman"/>
                <a:cs typeface="Times New Roman"/>
              </a:rPr>
              <a:t> </a:t>
            </a:r>
            <a:r>
              <a:rPr sz="2200" spc="-20" dirty="0" smtClean="0">
                <a:latin typeface="Calibri"/>
                <a:cs typeface="Calibri"/>
              </a:rPr>
              <a:t>cu</a:t>
            </a:r>
            <a:r>
              <a:rPr sz="2200" spc="-5" dirty="0" smtClean="0">
                <a:latin typeface="Calibri"/>
                <a:cs typeface="Calibri"/>
              </a:rPr>
              <a:t>t</a:t>
            </a:r>
            <a:r>
              <a:rPr sz="2200" spc="-15" dirty="0" smtClean="0">
                <a:latin typeface="Calibri"/>
                <a:cs typeface="Calibri"/>
              </a:rPr>
              <a:t>-ed</a:t>
            </a:r>
            <a:r>
              <a:rPr sz="2200" spc="-45" dirty="0" smtClean="0">
                <a:latin typeface="Calibri"/>
                <a:cs typeface="Calibri"/>
              </a:rPr>
              <a:t>g</a:t>
            </a:r>
            <a:r>
              <a:rPr sz="2200" spc="-15" dirty="0" smtClean="0">
                <a:latin typeface="Calibri"/>
                <a:cs typeface="Calibri"/>
              </a:rPr>
              <a:t>e</a:t>
            </a:r>
            <a:r>
              <a:rPr lang="en-US" sz="2200" spc="-10" dirty="0">
                <a:latin typeface="Times New Roman"/>
                <a:cs typeface="Times New Roman"/>
              </a:rPr>
              <a:t> </a:t>
            </a:r>
            <a:r>
              <a:rPr sz="2200" spc="-40" dirty="0" smtClean="0">
                <a:latin typeface="Calibri"/>
                <a:cs typeface="Calibri"/>
              </a:rPr>
              <a:t>c</a:t>
            </a:r>
            <a:r>
              <a:rPr sz="2200" spc="-15" dirty="0" smtClean="0">
                <a:latin typeface="Calibri"/>
                <a:cs typeface="Calibri"/>
              </a:rPr>
              <a:t>omparis</a:t>
            </a:r>
            <a:r>
              <a:rPr sz="2200" spc="-5" dirty="0" smtClean="0">
                <a:latin typeface="Calibri"/>
                <a:cs typeface="Calibri"/>
              </a:rPr>
              <a:t>o</a:t>
            </a:r>
            <a:r>
              <a:rPr sz="2200" spc="-20" dirty="0" smtClean="0">
                <a:latin typeface="Calibri"/>
                <a:cs typeface="Calibri"/>
              </a:rPr>
              <a:t>n</a:t>
            </a:r>
            <a:r>
              <a:rPr sz="2200" spc="-10" dirty="0" smtClean="0">
                <a:latin typeface="Calibri"/>
                <a:cs typeface="Calibri"/>
              </a:rPr>
              <a:t>s</a:t>
            </a:r>
            <a:r>
              <a:rPr sz="2200" spc="-50" dirty="0" smtClean="0">
                <a:latin typeface="Times New Roman"/>
                <a:cs typeface="Times New Roman"/>
              </a:rPr>
              <a:t> </a:t>
            </a:r>
            <a:r>
              <a:rPr sz="2200" spc="-15" dirty="0">
                <a:latin typeface="Calibri"/>
                <a:cs typeface="Calibri"/>
              </a:rPr>
              <a:t>on</a:t>
            </a:r>
            <a:r>
              <a:rPr sz="2200" spc="-55" dirty="0">
                <a:latin typeface="Times New Roman"/>
                <a:cs typeface="Times New Roman"/>
              </a:rPr>
              <a:t> </a:t>
            </a:r>
            <a:r>
              <a:rPr sz="2200" spc="-15" dirty="0">
                <a:latin typeface="Calibri"/>
                <a:cs typeface="Calibri"/>
              </a:rPr>
              <a:t>a</a:t>
            </a:r>
            <a:r>
              <a:rPr sz="2200" spc="-55" dirty="0">
                <a:latin typeface="Times New Roman"/>
                <a:cs typeface="Times New Roman"/>
              </a:rPr>
              <a:t> </a:t>
            </a:r>
            <a:r>
              <a:rPr sz="2200" spc="-50" dirty="0">
                <a:latin typeface="Calibri"/>
                <a:cs typeface="Calibri"/>
              </a:rPr>
              <a:t>v</a:t>
            </a:r>
            <a:r>
              <a:rPr sz="2200" spc="-10" dirty="0">
                <a:latin typeface="Calibri"/>
                <a:cs typeface="Calibri"/>
              </a:rPr>
              <a:t>ari</a:t>
            </a:r>
            <a:r>
              <a:rPr sz="2200" spc="-25" dirty="0">
                <a:latin typeface="Calibri"/>
                <a:cs typeface="Calibri"/>
              </a:rPr>
              <a:t>e</a:t>
            </a:r>
            <a:r>
              <a:rPr sz="2200" spc="-10" dirty="0">
                <a:latin typeface="Calibri"/>
                <a:cs typeface="Calibri"/>
              </a:rPr>
              <a:t>ty</a:t>
            </a:r>
            <a:r>
              <a:rPr sz="2200" spc="-55" dirty="0">
                <a:latin typeface="Times New Roman"/>
                <a:cs typeface="Times New Roman"/>
              </a:rPr>
              <a:t> </a:t>
            </a:r>
            <a:r>
              <a:rPr sz="2200" spc="-10" dirty="0">
                <a:latin typeface="Calibri"/>
                <a:cs typeface="Calibri"/>
              </a:rPr>
              <a:t>of</a:t>
            </a:r>
            <a:r>
              <a:rPr sz="2200" spc="-55" dirty="0">
                <a:latin typeface="Times New Roman"/>
                <a:cs typeface="Times New Roman"/>
              </a:rPr>
              <a:t> </a:t>
            </a:r>
            <a:r>
              <a:rPr sz="2200" spc="-15" dirty="0" smtClean="0">
                <a:latin typeface="Calibri"/>
                <a:cs typeface="Calibri"/>
              </a:rPr>
              <a:t>sur</a:t>
            </a:r>
            <a:r>
              <a:rPr sz="2200" spc="-55" dirty="0" smtClean="0">
                <a:latin typeface="Calibri"/>
                <a:cs typeface="Calibri"/>
              </a:rPr>
              <a:t>f</a:t>
            </a:r>
            <a:r>
              <a:rPr sz="2200" spc="-10" dirty="0" smtClean="0">
                <a:latin typeface="Calibri"/>
                <a:cs typeface="Calibri"/>
              </a:rPr>
              <a:t>aces,</a:t>
            </a:r>
            <a:r>
              <a:rPr lang="en-US" sz="2200" spc="-10" dirty="0">
                <a:latin typeface="Times New Roman"/>
                <a:cs typeface="Times New Roman"/>
              </a:rPr>
              <a:t> </a:t>
            </a:r>
            <a:r>
              <a:rPr sz="2200" dirty="0" smtClean="0">
                <a:latin typeface="Calibri"/>
                <a:cs typeface="Calibri"/>
              </a:rPr>
              <a:t>i</a:t>
            </a:r>
            <a:r>
              <a:rPr sz="2200" spc="-20" dirty="0" smtClean="0">
                <a:latin typeface="Calibri"/>
                <a:cs typeface="Calibri"/>
              </a:rPr>
              <a:t>nc</a:t>
            </a:r>
            <a:r>
              <a:rPr sz="2200" dirty="0" smtClean="0">
                <a:latin typeface="Calibri"/>
                <a:cs typeface="Calibri"/>
              </a:rPr>
              <a:t>l</a:t>
            </a:r>
            <a:r>
              <a:rPr sz="2200" spc="-20" dirty="0" smtClean="0">
                <a:latin typeface="Calibri"/>
                <a:cs typeface="Calibri"/>
              </a:rPr>
              <a:t>ud</a:t>
            </a:r>
            <a:r>
              <a:rPr sz="2200" spc="-5" dirty="0" smtClean="0">
                <a:latin typeface="Calibri"/>
                <a:cs typeface="Calibri"/>
              </a:rPr>
              <a:t>i</a:t>
            </a:r>
            <a:r>
              <a:rPr sz="2200" spc="-20" dirty="0" smtClean="0">
                <a:latin typeface="Calibri"/>
                <a:cs typeface="Calibri"/>
              </a:rPr>
              <a:t>n</a:t>
            </a:r>
            <a:r>
              <a:rPr sz="2200" spc="-15" dirty="0" smtClean="0">
                <a:latin typeface="Calibri"/>
                <a:cs typeface="Calibri"/>
              </a:rPr>
              <a:t>g</a:t>
            </a:r>
            <a:r>
              <a:rPr sz="2200" spc="-75" dirty="0" smtClean="0">
                <a:latin typeface="Times New Roman"/>
                <a:cs typeface="Times New Roman"/>
              </a:rPr>
              <a:t> </a:t>
            </a:r>
            <a:r>
              <a:rPr sz="2200" spc="-20" dirty="0">
                <a:latin typeface="Calibri"/>
                <a:cs typeface="Calibri"/>
              </a:rPr>
              <a:t>pape</a:t>
            </a:r>
            <a:r>
              <a:rPr sz="2200" spc="-10" dirty="0">
                <a:latin typeface="Calibri"/>
                <a:cs typeface="Calibri"/>
              </a:rPr>
              <a:t>r</a:t>
            </a:r>
            <a:r>
              <a:rPr sz="2200" spc="-50"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45" dirty="0">
                <a:latin typeface="Calibri"/>
                <a:cs typeface="Calibri"/>
              </a:rPr>
              <a:t>t</a:t>
            </a:r>
            <a:r>
              <a:rPr sz="2200" spc="-15" dirty="0">
                <a:latin typeface="Calibri"/>
                <a:cs typeface="Calibri"/>
              </a:rPr>
              <a:t>ape</a:t>
            </a:r>
            <a:endParaRPr sz="2200" dirty="0">
              <a:latin typeface="Calibri"/>
              <a:cs typeface="Calibri"/>
            </a:endParaRPr>
          </a:p>
          <a:p>
            <a:pPr marL="469900" indent="-457200">
              <a:lnSpc>
                <a:spcPct val="100000"/>
              </a:lnSpc>
              <a:spcBef>
                <a:spcPts val="400"/>
              </a:spcBef>
              <a:buFont typeface="+mj-lt"/>
              <a:buAutoNum type="arabicPeriod"/>
              <a:tabLst>
                <a:tab pos="470534" algn="l"/>
              </a:tabLst>
            </a:pPr>
            <a:r>
              <a:rPr sz="2200" spc="-20" dirty="0">
                <a:latin typeface="Calibri"/>
                <a:cs typeface="Calibri"/>
              </a:rPr>
              <a:t>E</a:t>
            </a:r>
            <a:r>
              <a:rPr sz="2200" spc="-55" dirty="0">
                <a:latin typeface="Calibri"/>
                <a:cs typeface="Calibri"/>
              </a:rPr>
              <a:t>x</a:t>
            </a:r>
            <a:r>
              <a:rPr sz="2200" spc="-15" dirty="0">
                <a:latin typeface="Calibri"/>
                <a:cs typeface="Calibri"/>
              </a:rPr>
              <a:t>ami</a:t>
            </a:r>
            <a:r>
              <a:rPr sz="2200" spc="-20" dirty="0">
                <a:latin typeface="Calibri"/>
                <a:cs typeface="Calibri"/>
              </a:rPr>
              <a:t>n</a:t>
            </a:r>
            <a:r>
              <a:rPr sz="2200" spc="-15" dirty="0">
                <a:latin typeface="Calibri"/>
                <a:cs typeface="Calibri"/>
              </a:rPr>
              <a:t>e</a:t>
            </a:r>
            <a:r>
              <a:rPr sz="2200" spc="-40" dirty="0">
                <a:latin typeface="Times New Roman"/>
                <a:cs typeface="Times New Roman"/>
              </a:rPr>
              <a:t> </a:t>
            </a:r>
            <a:r>
              <a:rPr sz="2200" dirty="0">
                <a:latin typeface="Calibri"/>
                <a:cs typeface="Calibri"/>
              </a:rPr>
              <a:t>i</a:t>
            </a:r>
            <a:r>
              <a:rPr sz="2200" spc="-20" dirty="0">
                <a:latin typeface="Calibri"/>
                <a:cs typeface="Calibri"/>
              </a:rPr>
              <a:t>nc</a:t>
            </a:r>
            <a:r>
              <a:rPr sz="2200" dirty="0">
                <a:latin typeface="Calibri"/>
                <a:cs typeface="Calibri"/>
              </a:rPr>
              <a:t>i</a:t>
            </a:r>
            <a:r>
              <a:rPr sz="2200" spc="-20" dirty="0">
                <a:latin typeface="Calibri"/>
                <a:cs typeface="Calibri"/>
              </a:rPr>
              <a:t>de</a:t>
            </a:r>
            <a:r>
              <a:rPr sz="2200" spc="-45" dirty="0">
                <a:latin typeface="Calibri"/>
                <a:cs typeface="Calibri"/>
              </a:rPr>
              <a:t>n</a:t>
            </a:r>
            <a:r>
              <a:rPr sz="2200" spc="-10" dirty="0">
                <a:latin typeface="Calibri"/>
                <a:cs typeface="Calibri"/>
              </a:rPr>
              <a:t>ts</a:t>
            </a:r>
            <a:r>
              <a:rPr sz="2200" spc="-50" dirty="0">
                <a:latin typeface="Times New Roman"/>
                <a:cs typeface="Times New Roman"/>
              </a:rPr>
              <a:t> </a:t>
            </a:r>
            <a:r>
              <a:rPr sz="2200" spc="-10" dirty="0">
                <a:latin typeface="Calibri"/>
                <a:cs typeface="Calibri"/>
              </a:rPr>
              <a:t>of</a:t>
            </a:r>
            <a:r>
              <a:rPr sz="2200" spc="-50" dirty="0">
                <a:latin typeface="Times New Roman"/>
                <a:cs typeface="Times New Roman"/>
              </a:rPr>
              <a:t> </a:t>
            </a:r>
            <a:r>
              <a:rPr sz="2200" b="1" u="heavy" spc="-10" dirty="0">
                <a:solidFill>
                  <a:srgbClr val="FF0000"/>
                </a:solidFill>
                <a:latin typeface="Calibri"/>
                <a:cs typeface="Calibri"/>
              </a:rPr>
              <a:t>in</a:t>
            </a:r>
            <a:r>
              <a:rPr sz="2200" b="1" u="heavy" spc="-25" dirty="0">
                <a:solidFill>
                  <a:srgbClr val="FF0000"/>
                </a:solidFill>
                <a:latin typeface="Calibri"/>
                <a:cs typeface="Calibri"/>
              </a:rPr>
              <a:t>d</a:t>
            </a:r>
            <a:r>
              <a:rPr sz="2200" b="1" u="heavy" spc="-20" dirty="0">
                <a:solidFill>
                  <a:srgbClr val="FF0000"/>
                </a:solidFill>
                <a:latin typeface="Calibri"/>
                <a:cs typeface="Calibri"/>
              </a:rPr>
              <a:t>e</a:t>
            </a:r>
            <a:r>
              <a:rPr sz="2200" b="1" u="heavy" spc="-45" dirty="0">
                <a:solidFill>
                  <a:srgbClr val="FF0000"/>
                </a:solidFill>
                <a:latin typeface="Calibri"/>
                <a:cs typeface="Calibri"/>
              </a:rPr>
              <a:t>n</a:t>
            </a:r>
            <a:r>
              <a:rPr sz="2200" b="1" u="heavy" spc="-40" dirty="0">
                <a:solidFill>
                  <a:srgbClr val="FF0000"/>
                </a:solidFill>
                <a:latin typeface="Calibri"/>
                <a:cs typeface="Calibri"/>
              </a:rPr>
              <a:t>t</a:t>
            </a:r>
            <a:r>
              <a:rPr sz="2200" b="1" u="heavy" spc="-20" dirty="0">
                <a:solidFill>
                  <a:srgbClr val="FF0000"/>
                </a:solidFill>
                <a:latin typeface="Calibri"/>
                <a:cs typeface="Calibri"/>
              </a:rPr>
              <a:t>e</a:t>
            </a:r>
            <a:r>
              <a:rPr sz="2200" b="1" u="heavy" spc="-15" dirty="0">
                <a:solidFill>
                  <a:srgbClr val="FF0000"/>
                </a:solidFill>
                <a:latin typeface="Calibri"/>
                <a:cs typeface="Calibri"/>
              </a:rPr>
              <a:t>d</a:t>
            </a:r>
            <a:r>
              <a:rPr sz="2200" b="1" spc="-35" dirty="0">
                <a:solidFill>
                  <a:srgbClr val="FF0000"/>
                </a:solidFill>
                <a:latin typeface="Times New Roman"/>
                <a:cs typeface="Times New Roman"/>
              </a:rPr>
              <a:t> </a:t>
            </a:r>
            <a:r>
              <a:rPr sz="2200" spc="-10" dirty="0">
                <a:latin typeface="Calibri"/>
                <a:cs typeface="Calibri"/>
              </a:rPr>
              <a:t>writi</a:t>
            </a:r>
            <a:r>
              <a:rPr sz="2200" spc="-20" dirty="0">
                <a:latin typeface="Calibri"/>
                <a:cs typeface="Calibri"/>
              </a:rPr>
              <a:t>ng</a:t>
            </a:r>
            <a:endParaRPr sz="2200" dirty="0">
              <a:latin typeface="Calibri"/>
              <a:cs typeface="Calibri"/>
            </a:endParaRPr>
          </a:p>
          <a:p>
            <a:pPr marL="469900" indent="-457200">
              <a:lnSpc>
                <a:spcPct val="100000"/>
              </a:lnSpc>
              <a:spcBef>
                <a:spcPts val="395"/>
              </a:spcBef>
              <a:buFont typeface="Calibri"/>
              <a:buAutoNum type="arabicPeriod"/>
              <a:tabLst>
                <a:tab pos="469900" algn="l"/>
              </a:tabLst>
            </a:pPr>
            <a:r>
              <a:rPr sz="2200" spc="-20" dirty="0">
                <a:latin typeface="Calibri"/>
                <a:cs typeface="Calibri"/>
              </a:rPr>
              <a:t>D</a:t>
            </a:r>
            <a:r>
              <a:rPr sz="2200" spc="-25" dirty="0">
                <a:latin typeface="Calibri"/>
                <a:cs typeface="Calibri"/>
              </a:rPr>
              <a:t>e</a:t>
            </a:r>
            <a:r>
              <a:rPr sz="2200" spc="-40" dirty="0">
                <a:latin typeface="Calibri"/>
                <a:cs typeface="Calibri"/>
              </a:rPr>
              <a:t>t</a:t>
            </a:r>
            <a:r>
              <a:rPr sz="2200" spc="-15" dirty="0">
                <a:latin typeface="Calibri"/>
                <a:cs typeface="Calibri"/>
              </a:rPr>
              <a:t>ermi</a:t>
            </a:r>
            <a:r>
              <a:rPr sz="2200" spc="-20" dirty="0">
                <a:latin typeface="Calibri"/>
                <a:cs typeface="Calibri"/>
              </a:rPr>
              <a:t>n</a:t>
            </a:r>
            <a:r>
              <a:rPr sz="2200" spc="-15" dirty="0">
                <a:latin typeface="Calibri"/>
                <a:cs typeface="Calibri"/>
              </a:rPr>
              <a:t>e</a:t>
            </a:r>
            <a:r>
              <a:rPr sz="2200" spc="-25" dirty="0">
                <a:latin typeface="Times New Roman"/>
                <a:cs typeface="Times New Roman"/>
              </a:rPr>
              <a:t> </a:t>
            </a:r>
            <a:r>
              <a:rPr sz="2200" b="1" u="heavy" spc="-25" dirty="0">
                <a:solidFill>
                  <a:srgbClr val="FF0000"/>
                </a:solidFill>
                <a:latin typeface="Calibri"/>
                <a:cs typeface="Calibri"/>
              </a:rPr>
              <a:t>wh</a:t>
            </a:r>
            <a:r>
              <a:rPr sz="2200" b="1" u="heavy" spc="-20" dirty="0">
                <a:solidFill>
                  <a:srgbClr val="FF0000"/>
                </a:solidFill>
                <a:latin typeface="Calibri"/>
                <a:cs typeface="Calibri"/>
              </a:rPr>
              <a:t>e</a:t>
            </a:r>
            <a:r>
              <a:rPr sz="2200" b="1" u="heavy" spc="-15" dirty="0">
                <a:solidFill>
                  <a:srgbClr val="FF0000"/>
                </a:solidFill>
                <a:latin typeface="Calibri"/>
                <a:cs typeface="Calibri"/>
              </a:rPr>
              <a:t>n</a:t>
            </a:r>
            <a:r>
              <a:rPr sz="2200" b="1" spc="-50" dirty="0">
                <a:solidFill>
                  <a:srgbClr val="FF0000"/>
                </a:solidFill>
                <a:latin typeface="Times New Roman"/>
                <a:cs typeface="Times New Roman"/>
              </a:rPr>
              <a:t> </a:t>
            </a:r>
            <a:r>
              <a:rPr sz="2200" spc="-15" dirty="0">
                <a:latin typeface="Calibri"/>
                <a:cs typeface="Calibri"/>
              </a:rPr>
              <a:t>a</a:t>
            </a:r>
            <a:r>
              <a:rPr sz="2200" spc="-55"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a:t>
            </a:r>
            <a:r>
              <a:rPr sz="2200" spc="-30" dirty="0">
                <a:latin typeface="Times New Roman"/>
                <a:cs typeface="Times New Roman"/>
              </a:rPr>
              <a:t> </a:t>
            </a:r>
            <a:r>
              <a:rPr sz="2200" spc="-45" dirty="0">
                <a:latin typeface="Calibri"/>
                <a:cs typeface="Calibri"/>
              </a:rPr>
              <a:t>w</a:t>
            </a:r>
            <a:r>
              <a:rPr sz="2200" spc="-10" dirty="0">
                <a:latin typeface="Calibri"/>
                <a:cs typeface="Calibri"/>
              </a:rPr>
              <a:t>as</a:t>
            </a:r>
            <a:r>
              <a:rPr sz="2200" spc="-50" dirty="0">
                <a:latin typeface="Times New Roman"/>
                <a:cs typeface="Times New Roman"/>
              </a:rPr>
              <a:t> </a:t>
            </a:r>
            <a:r>
              <a:rPr sz="2200" spc="-20" dirty="0">
                <a:latin typeface="Calibri"/>
                <a:cs typeface="Calibri"/>
              </a:rPr>
              <a:t>p</a:t>
            </a:r>
            <a:r>
              <a:rPr sz="2200" spc="-50" dirty="0">
                <a:latin typeface="Calibri"/>
                <a:cs typeface="Calibri"/>
              </a:rPr>
              <a:t>r</a:t>
            </a:r>
            <a:r>
              <a:rPr sz="2200" spc="-15" dirty="0">
                <a:latin typeface="Calibri"/>
                <a:cs typeface="Calibri"/>
              </a:rPr>
              <a:t>o</a:t>
            </a:r>
            <a:r>
              <a:rPr sz="2200" spc="-20" dirty="0">
                <a:latin typeface="Calibri"/>
                <a:cs typeface="Calibri"/>
              </a:rPr>
              <a:t>duc</a:t>
            </a:r>
            <a:r>
              <a:rPr sz="2200" spc="-15" dirty="0">
                <a:latin typeface="Calibri"/>
                <a:cs typeface="Calibri"/>
              </a:rPr>
              <a:t>ed</a:t>
            </a:r>
            <a:endParaRPr sz="2200" dirty="0">
              <a:latin typeface="Calibri"/>
              <a:cs typeface="Calibri"/>
            </a:endParaRPr>
          </a:p>
          <a:p>
            <a:pPr marL="469900" indent="-457200">
              <a:lnSpc>
                <a:spcPct val="100000"/>
              </a:lnSpc>
              <a:spcBef>
                <a:spcPts val="395"/>
              </a:spcBef>
              <a:buFont typeface="Calibri"/>
              <a:buAutoNum type="arabicPeriod"/>
              <a:tabLst>
                <a:tab pos="470534" algn="l"/>
              </a:tabLst>
            </a:pPr>
            <a:r>
              <a:rPr sz="2200" spc="-20" dirty="0">
                <a:latin typeface="Calibri"/>
                <a:cs typeface="Calibri"/>
              </a:rPr>
              <a:t>D</a:t>
            </a:r>
            <a:r>
              <a:rPr sz="2200" spc="-25" dirty="0">
                <a:latin typeface="Calibri"/>
                <a:cs typeface="Calibri"/>
              </a:rPr>
              <a:t>e</a:t>
            </a:r>
            <a:r>
              <a:rPr sz="2200" spc="-40" dirty="0">
                <a:latin typeface="Calibri"/>
                <a:cs typeface="Calibri"/>
              </a:rPr>
              <a:t>t</a:t>
            </a:r>
            <a:r>
              <a:rPr sz="2200" spc="-15" dirty="0">
                <a:latin typeface="Calibri"/>
                <a:cs typeface="Calibri"/>
              </a:rPr>
              <a:t>ermi</a:t>
            </a:r>
            <a:r>
              <a:rPr sz="2200" spc="-20" dirty="0">
                <a:latin typeface="Calibri"/>
                <a:cs typeface="Calibri"/>
              </a:rPr>
              <a:t>n</a:t>
            </a:r>
            <a:r>
              <a:rPr sz="2200" spc="-15" dirty="0">
                <a:latin typeface="Calibri"/>
                <a:cs typeface="Calibri"/>
              </a:rPr>
              <a:t>e</a:t>
            </a:r>
            <a:r>
              <a:rPr sz="2200" spc="-30" dirty="0">
                <a:latin typeface="Times New Roman"/>
                <a:cs typeface="Times New Roman"/>
              </a:rPr>
              <a:t> </a:t>
            </a:r>
            <a:r>
              <a:rPr sz="2200" spc="-15" dirty="0">
                <a:latin typeface="Calibri"/>
                <a:cs typeface="Calibri"/>
              </a:rPr>
              <a:t>and</a:t>
            </a:r>
            <a:r>
              <a:rPr sz="2200" spc="-70" dirty="0">
                <a:latin typeface="Times New Roman"/>
                <a:cs typeface="Times New Roman"/>
              </a:rPr>
              <a:t> </a:t>
            </a:r>
            <a:r>
              <a:rPr sz="2200" spc="-20" dirty="0">
                <a:latin typeface="Calibri"/>
                <a:cs typeface="Calibri"/>
              </a:rPr>
              <a:t>d</a:t>
            </a:r>
            <a:r>
              <a:rPr sz="2200" spc="-5" dirty="0">
                <a:latin typeface="Calibri"/>
                <a:cs typeface="Calibri"/>
              </a:rPr>
              <a:t>i</a:t>
            </a:r>
            <a:r>
              <a:rPr sz="2200" spc="-30" dirty="0">
                <a:latin typeface="Calibri"/>
                <a:cs typeface="Calibri"/>
              </a:rPr>
              <a:t>s</a:t>
            </a:r>
            <a:r>
              <a:rPr sz="2200" spc="-10" dirty="0">
                <a:latin typeface="Calibri"/>
                <a:cs typeface="Calibri"/>
              </a:rPr>
              <a:t>ti</a:t>
            </a:r>
            <a:r>
              <a:rPr sz="2200" spc="-20" dirty="0">
                <a:latin typeface="Calibri"/>
                <a:cs typeface="Calibri"/>
              </a:rPr>
              <a:t>n</a:t>
            </a:r>
            <a:r>
              <a:rPr sz="2200" spc="-25" dirty="0">
                <a:latin typeface="Calibri"/>
                <a:cs typeface="Calibri"/>
              </a:rPr>
              <a:t>g</a:t>
            </a:r>
            <a:r>
              <a:rPr sz="2200" spc="-20" dirty="0">
                <a:latin typeface="Calibri"/>
                <a:cs typeface="Calibri"/>
              </a:rPr>
              <a:t>u</a:t>
            </a:r>
            <a:r>
              <a:rPr sz="2200" spc="-5" dirty="0">
                <a:latin typeface="Calibri"/>
                <a:cs typeface="Calibri"/>
              </a:rPr>
              <a:t>i</a:t>
            </a:r>
            <a:r>
              <a:rPr sz="2200" spc="-15" dirty="0">
                <a:latin typeface="Calibri"/>
                <a:cs typeface="Calibri"/>
              </a:rPr>
              <a:t>sh</a:t>
            </a:r>
            <a:r>
              <a:rPr sz="2200" spc="-55" dirty="0">
                <a:latin typeface="Times New Roman"/>
                <a:cs typeface="Times New Roman"/>
              </a:rPr>
              <a:t> </a:t>
            </a:r>
            <a:r>
              <a:rPr sz="2200" dirty="0">
                <a:latin typeface="Calibri"/>
                <a:cs typeface="Calibri"/>
              </a:rPr>
              <a:t>i</a:t>
            </a:r>
            <a:r>
              <a:rPr sz="2200" spc="-20" dirty="0">
                <a:latin typeface="Calibri"/>
                <a:cs typeface="Calibri"/>
              </a:rPr>
              <a:t>n</a:t>
            </a:r>
            <a:r>
              <a:rPr sz="2200" spc="-10" dirty="0">
                <a:latin typeface="Calibri"/>
                <a:cs typeface="Calibri"/>
              </a:rPr>
              <a:t>k</a:t>
            </a:r>
            <a:r>
              <a:rPr sz="2200" spc="-55" dirty="0">
                <a:latin typeface="Times New Roman"/>
                <a:cs typeface="Times New Roman"/>
              </a:rPr>
              <a:t> </a:t>
            </a:r>
            <a:r>
              <a:rPr sz="2200" spc="-20" dirty="0">
                <a:latin typeface="Calibri"/>
                <a:cs typeface="Calibri"/>
              </a:rPr>
              <a:t>d</a:t>
            </a:r>
            <a:r>
              <a:rPr sz="2200" spc="-5" dirty="0">
                <a:latin typeface="Calibri"/>
                <a:cs typeface="Calibri"/>
              </a:rPr>
              <a:t>i</a:t>
            </a:r>
            <a:r>
              <a:rPr sz="2200" spc="-15" dirty="0">
                <a:latin typeface="Calibri"/>
                <a:cs typeface="Calibri"/>
              </a:rPr>
              <a:t>scr</a:t>
            </a:r>
            <a:r>
              <a:rPr sz="2200" spc="-10" dirty="0">
                <a:latin typeface="Calibri"/>
                <a:cs typeface="Calibri"/>
              </a:rPr>
              <a:t>imi</a:t>
            </a:r>
            <a:r>
              <a:rPr sz="2200" spc="-20" dirty="0">
                <a:latin typeface="Calibri"/>
                <a:cs typeface="Calibri"/>
              </a:rPr>
              <a:t>n</a:t>
            </a:r>
            <a:r>
              <a:rPr sz="2200" spc="-45" dirty="0">
                <a:latin typeface="Calibri"/>
                <a:cs typeface="Calibri"/>
              </a:rPr>
              <a:t>a</a:t>
            </a:r>
            <a:r>
              <a:rPr sz="2200" spc="-10" dirty="0">
                <a:latin typeface="Calibri"/>
                <a:cs typeface="Calibri"/>
              </a:rPr>
              <a:t>ti</a:t>
            </a:r>
            <a:r>
              <a:rPr sz="2200" spc="-20" dirty="0">
                <a:latin typeface="Calibri"/>
                <a:cs typeface="Calibri"/>
              </a:rPr>
              <a:t>on</a:t>
            </a:r>
            <a:r>
              <a:rPr sz="2200" spc="-10" dirty="0">
                <a:latin typeface="Calibri"/>
                <a:cs typeface="Calibri"/>
              </a:rPr>
              <a:t>,</a:t>
            </a:r>
            <a:r>
              <a:rPr sz="2200" spc="-65" dirty="0">
                <a:latin typeface="Times New Roman"/>
                <a:cs typeface="Times New Roman"/>
              </a:rPr>
              <a:t> </a:t>
            </a:r>
            <a:r>
              <a:rPr sz="2200" spc="-10" dirty="0">
                <a:latin typeface="Calibri"/>
                <a:cs typeface="Calibri"/>
              </a:rPr>
              <a:t>al</a:t>
            </a:r>
            <a:r>
              <a:rPr sz="2200" spc="-35" dirty="0">
                <a:latin typeface="Calibri"/>
                <a:cs typeface="Calibri"/>
              </a:rPr>
              <a:t>t</a:t>
            </a:r>
            <a:r>
              <a:rPr sz="2200" spc="-15" dirty="0">
                <a:latin typeface="Calibri"/>
                <a:cs typeface="Calibri"/>
              </a:rPr>
              <a:t>e</a:t>
            </a:r>
            <a:r>
              <a:rPr sz="2200" spc="-60" dirty="0">
                <a:latin typeface="Calibri"/>
                <a:cs typeface="Calibri"/>
              </a:rPr>
              <a:t>r</a:t>
            </a:r>
            <a:r>
              <a:rPr sz="2200" spc="-35" dirty="0">
                <a:latin typeface="Calibri"/>
                <a:cs typeface="Calibri"/>
              </a:rPr>
              <a:t>a</a:t>
            </a:r>
            <a:r>
              <a:rPr sz="2200" spc="-10" dirty="0">
                <a:latin typeface="Calibri"/>
                <a:cs typeface="Calibri"/>
              </a:rPr>
              <a:t>ti</a:t>
            </a:r>
            <a:r>
              <a:rPr sz="2200" spc="-15" dirty="0">
                <a:latin typeface="Calibri"/>
                <a:cs typeface="Calibri"/>
              </a:rPr>
              <a:t>ons,</a:t>
            </a:r>
            <a:endParaRPr sz="2200" dirty="0">
              <a:latin typeface="Calibri"/>
              <a:cs typeface="Calibri"/>
            </a:endParaRPr>
          </a:p>
          <a:p>
            <a:pPr marL="469900">
              <a:lnSpc>
                <a:spcPct val="100000"/>
              </a:lnSpc>
              <a:spcBef>
                <a:spcPts val="395"/>
              </a:spcBef>
            </a:pPr>
            <a:r>
              <a:rPr sz="2200" spc="-15" dirty="0">
                <a:latin typeface="Calibri"/>
                <a:cs typeface="Calibri"/>
              </a:rPr>
              <a:t>e</a:t>
            </a:r>
            <a:r>
              <a:rPr sz="2200" spc="-60" dirty="0">
                <a:latin typeface="Calibri"/>
                <a:cs typeface="Calibri"/>
              </a:rPr>
              <a:t>r</a:t>
            </a:r>
            <a:r>
              <a:rPr sz="2200" spc="-10" dirty="0">
                <a:latin typeface="Calibri"/>
                <a:cs typeface="Calibri"/>
              </a:rPr>
              <a:t>as</a:t>
            </a:r>
            <a:r>
              <a:rPr sz="2200" spc="-20" dirty="0">
                <a:latin typeface="Calibri"/>
                <a:cs typeface="Calibri"/>
              </a:rPr>
              <a:t>u</a:t>
            </a:r>
            <a:r>
              <a:rPr sz="2200" spc="-40" dirty="0">
                <a:latin typeface="Calibri"/>
                <a:cs typeface="Calibri"/>
              </a:rPr>
              <a:t>r</a:t>
            </a:r>
            <a:r>
              <a:rPr sz="2200" spc="-10" dirty="0">
                <a:latin typeface="Calibri"/>
                <a:cs typeface="Calibri"/>
              </a:rPr>
              <a:t>es,</a:t>
            </a:r>
            <a:r>
              <a:rPr sz="2200" spc="-60" dirty="0">
                <a:latin typeface="Times New Roman"/>
                <a:cs typeface="Times New Roman"/>
              </a:rPr>
              <a:t> </a:t>
            </a:r>
            <a:r>
              <a:rPr sz="2200" spc="-5" dirty="0">
                <a:latin typeface="Calibri"/>
                <a:cs typeface="Calibri"/>
              </a:rPr>
              <a:t>ob</a:t>
            </a:r>
            <a:r>
              <a:rPr sz="2200" dirty="0">
                <a:latin typeface="Calibri"/>
                <a:cs typeface="Calibri"/>
              </a:rPr>
              <a:t>li</a:t>
            </a:r>
            <a:r>
              <a:rPr sz="2200" spc="-40" dirty="0">
                <a:latin typeface="Calibri"/>
                <a:cs typeface="Calibri"/>
              </a:rPr>
              <a:t>t</a:t>
            </a:r>
            <a:r>
              <a:rPr sz="2200" spc="-15" dirty="0">
                <a:latin typeface="Calibri"/>
                <a:cs typeface="Calibri"/>
              </a:rPr>
              <a:t>e</a:t>
            </a:r>
            <a:r>
              <a:rPr sz="2200" spc="-60" dirty="0">
                <a:latin typeface="Calibri"/>
                <a:cs typeface="Calibri"/>
              </a:rPr>
              <a:t>r</a:t>
            </a:r>
            <a:r>
              <a:rPr sz="2200" spc="-40" dirty="0">
                <a:latin typeface="Calibri"/>
                <a:cs typeface="Calibri"/>
              </a:rPr>
              <a:t>a</a:t>
            </a:r>
            <a:r>
              <a:rPr sz="2200" dirty="0">
                <a:latin typeface="Calibri"/>
                <a:cs typeface="Calibri"/>
              </a:rPr>
              <a:t>ti</a:t>
            </a:r>
            <a:r>
              <a:rPr sz="2200" spc="-20" dirty="0">
                <a:latin typeface="Calibri"/>
                <a:cs typeface="Calibri"/>
              </a:rPr>
              <a:t>ons</a:t>
            </a:r>
            <a:r>
              <a:rPr sz="2200" spc="-10" dirty="0">
                <a:latin typeface="Calibri"/>
                <a:cs typeface="Calibri"/>
              </a:rPr>
              <a:t>,</a:t>
            </a:r>
            <a:r>
              <a:rPr sz="2200" spc="-50" dirty="0">
                <a:latin typeface="Times New Roman"/>
                <a:cs typeface="Times New Roman"/>
              </a:rPr>
              <a:t> </a:t>
            </a:r>
            <a:r>
              <a:rPr sz="2200" spc="-15" dirty="0">
                <a:latin typeface="Calibri"/>
                <a:cs typeface="Calibri"/>
              </a:rPr>
              <a:t>and</a:t>
            </a:r>
            <a:r>
              <a:rPr sz="2200" spc="-50" dirty="0">
                <a:latin typeface="Calibri"/>
                <a:cs typeface="Calibri"/>
              </a:rPr>
              <a:t>/</a:t>
            </a:r>
            <a:r>
              <a:rPr sz="2200" spc="-20" dirty="0">
                <a:latin typeface="Calibri"/>
                <a:cs typeface="Calibri"/>
              </a:rPr>
              <a:t>o</a:t>
            </a:r>
            <a:r>
              <a:rPr sz="2200" spc="-10" dirty="0">
                <a:latin typeface="Calibri"/>
                <a:cs typeface="Calibri"/>
              </a:rPr>
              <a:t>r</a:t>
            </a:r>
            <a:r>
              <a:rPr sz="2200" spc="-65" dirty="0">
                <a:latin typeface="Times New Roman"/>
                <a:cs typeface="Times New Roman"/>
              </a:rPr>
              <a:t> </a:t>
            </a:r>
            <a:r>
              <a:rPr sz="2200" spc="-15" dirty="0">
                <a:latin typeface="Calibri"/>
                <a:cs typeface="Calibri"/>
              </a:rPr>
              <a:t>en</a:t>
            </a:r>
            <a:r>
              <a:rPr sz="2200" spc="-25" dirty="0">
                <a:latin typeface="Calibri"/>
                <a:cs typeface="Calibri"/>
              </a:rPr>
              <a:t>h</a:t>
            </a:r>
            <a:r>
              <a:rPr sz="2200" spc="-15" dirty="0">
                <a:latin typeface="Calibri"/>
                <a:cs typeface="Calibri"/>
              </a:rPr>
              <a:t>anc</a:t>
            </a:r>
            <a:r>
              <a:rPr sz="2200" spc="-25" dirty="0">
                <a:latin typeface="Calibri"/>
                <a:cs typeface="Calibri"/>
              </a:rPr>
              <a:t>e</a:t>
            </a:r>
            <a:r>
              <a:rPr sz="2200" spc="-20" dirty="0">
                <a:latin typeface="Calibri"/>
                <a:cs typeface="Calibri"/>
              </a:rPr>
              <a:t>m</a:t>
            </a:r>
            <a:r>
              <a:rPr sz="2200" spc="-25" dirty="0">
                <a:latin typeface="Calibri"/>
                <a:cs typeface="Calibri"/>
              </a:rPr>
              <a:t>e</a:t>
            </a:r>
            <a:r>
              <a:rPr sz="2200" spc="-30" dirty="0">
                <a:latin typeface="Calibri"/>
                <a:cs typeface="Calibri"/>
              </a:rPr>
              <a:t>n</a:t>
            </a:r>
            <a:r>
              <a:rPr sz="2200" spc="-10" dirty="0">
                <a:latin typeface="Calibri"/>
                <a:cs typeface="Calibri"/>
              </a:rPr>
              <a:t>ts.</a:t>
            </a:r>
            <a:endParaRPr sz="2200" dirty="0">
              <a:latin typeface="Calibri"/>
              <a:cs typeface="Calibri"/>
            </a:endParaRPr>
          </a:p>
        </p:txBody>
      </p:sp>
      <p:sp>
        <p:nvSpPr>
          <p:cNvPr id="5" name="object 5"/>
          <p:cNvSpPr/>
          <p:nvPr/>
        </p:nvSpPr>
        <p:spPr>
          <a:xfrm>
            <a:off x="6705600" y="3352800"/>
            <a:ext cx="2286000" cy="16093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0118" y="0"/>
            <a:ext cx="2392679" cy="1348739"/>
          </a:xfrm>
          <a:prstGeom prst="rect">
            <a:avLst/>
          </a:prstGeom>
          <a:blipFill>
            <a:blip r:embed="rId3" cstate="print"/>
            <a:srcRect/>
            <a:stretch>
              <a:fillRect l="-35032"/>
            </a:stretch>
          </a:blipFill>
        </p:spPr>
        <p:txBody>
          <a:bodyPr wrap="square" lIns="0" tIns="0" rIns="0" bIns="0" rtlCol="0"/>
          <a:lstStyle/>
          <a:p>
            <a:endParaRPr/>
          </a:p>
        </p:txBody>
      </p:sp>
      <p:sp>
        <p:nvSpPr>
          <p:cNvPr id="3" name="object 3"/>
          <p:cNvSpPr txBox="1"/>
          <p:nvPr/>
        </p:nvSpPr>
        <p:spPr>
          <a:xfrm>
            <a:off x="1298195" y="1256660"/>
            <a:ext cx="4958715" cy="5318125"/>
          </a:xfrm>
          <a:prstGeom prst="rect">
            <a:avLst/>
          </a:prstGeom>
        </p:spPr>
        <p:txBody>
          <a:bodyPr vert="horz" wrap="square" lIns="0" tIns="0" rIns="0" bIns="0" rtlCol="0">
            <a:spAutoFit/>
          </a:bodyPr>
          <a:lstStyle/>
          <a:p>
            <a:pPr marL="299085" marR="151130" indent="-286385">
              <a:lnSpc>
                <a:spcPct val="114999"/>
              </a:lnSpc>
              <a:buFont typeface="Calibri"/>
              <a:buAutoNum type="alphaLcPeriod"/>
              <a:tabLst>
                <a:tab pos="299720" algn="l"/>
              </a:tabLst>
            </a:pPr>
            <a:r>
              <a:rPr sz="2200" spc="-20" dirty="0">
                <a:latin typeface="Calibri"/>
                <a:cs typeface="Calibri"/>
              </a:rPr>
              <a:t>Th</a:t>
            </a:r>
            <a:r>
              <a:rPr sz="2200" spc="-15" dirty="0">
                <a:latin typeface="Calibri"/>
                <a:cs typeface="Calibri"/>
              </a:rPr>
              <a:t>e</a:t>
            </a:r>
            <a:r>
              <a:rPr sz="2200" spc="-40" dirty="0">
                <a:latin typeface="Times New Roman"/>
                <a:cs typeface="Times New Roman"/>
              </a:rPr>
              <a:t> </a:t>
            </a:r>
            <a:r>
              <a:rPr sz="2200" spc="-10" dirty="0">
                <a:latin typeface="Calibri"/>
                <a:cs typeface="Calibri"/>
              </a:rPr>
              <a:t>cri</a:t>
            </a:r>
            <a:r>
              <a:rPr sz="2200" spc="-30" dirty="0">
                <a:latin typeface="Calibri"/>
                <a:cs typeface="Calibri"/>
              </a:rPr>
              <a:t>m</a:t>
            </a:r>
            <a:r>
              <a:rPr sz="2200" spc="-15" dirty="0">
                <a:latin typeface="Calibri"/>
                <a:cs typeface="Calibri"/>
              </a:rPr>
              <a:t>e</a:t>
            </a:r>
            <a:r>
              <a:rPr sz="2200" spc="-55" dirty="0">
                <a:latin typeface="Times New Roman"/>
                <a:cs typeface="Times New Roman"/>
              </a:rPr>
              <a:t> </a:t>
            </a:r>
            <a:r>
              <a:rPr sz="2200" spc="-5" dirty="0">
                <a:latin typeface="Calibri"/>
                <a:cs typeface="Calibri"/>
              </a:rPr>
              <a:t>o</a:t>
            </a:r>
            <a:r>
              <a:rPr sz="2200" spc="-10" dirty="0">
                <a:latin typeface="Calibri"/>
                <a:cs typeface="Calibri"/>
              </a:rPr>
              <a:t>f</a:t>
            </a:r>
            <a:r>
              <a:rPr sz="2200" spc="-50" dirty="0">
                <a:latin typeface="Times New Roman"/>
                <a:cs typeface="Times New Roman"/>
              </a:rPr>
              <a:t> </a:t>
            </a:r>
            <a:r>
              <a:rPr sz="2200" spc="-60" dirty="0">
                <a:latin typeface="Calibri"/>
                <a:cs typeface="Calibri"/>
              </a:rPr>
              <a:t>f</a:t>
            </a:r>
            <a:r>
              <a:rPr sz="2200" spc="-15" dirty="0">
                <a:latin typeface="Calibri"/>
                <a:cs typeface="Calibri"/>
              </a:rPr>
              <a:t>o</a:t>
            </a:r>
            <a:r>
              <a:rPr sz="2200" spc="-35" dirty="0">
                <a:latin typeface="Calibri"/>
                <a:cs typeface="Calibri"/>
              </a:rPr>
              <a:t>r</a:t>
            </a:r>
            <a:r>
              <a:rPr sz="2200" spc="-45" dirty="0">
                <a:latin typeface="Calibri"/>
                <a:cs typeface="Calibri"/>
              </a:rPr>
              <a:t>g</a:t>
            </a:r>
            <a:r>
              <a:rPr sz="2200" spc="-15" dirty="0">
                <a:latin typeface="Calibri"/>
                <a:cs typeface="Calibri"/>
              </a:rPr>
              <a:t>e</a:t>
            </a:r>
            <a:r>
              <a:rPr sz="2200" spc="-5" dirty="0">
                <a:latin typeface="Calibri"/>
                <a:cs typeface="Calibri"/>
              </a:rPr>
              <a:t>r</a:t>
            </a:r>
            <a:r>
              <a:rPr sz="2200" spc="-10" dirty="0">
                <a:latin typeface="Calibri"/>
                <a:cs typeface="Calibri"/>
              </a:rPr>
              <a:t>y</a:t>
            </a:r>
            <a:r>
              <a:rPr sz="2200" spc="-50" dirty="0">
                <a:latin typeface="Times New Roman"/>
                <a:cs typeface="Times New Roman"/>
              </a:rPr>
              <a:t> </a:t>
            </a:r>
            <a:r>
              <a:rPr sz="2200" spc="-20" dirty="0">
                <a:latin typeface="Calibri"/>
                <a:cs typeface="Calibri"/>
              </a:rPr>
              <a:t>ha</a:t>
            </a:r>
            <a:r>
              <a:rPr sz="2200" spc="-10" dirty="0">
                <a:latin typeface="Calibri"/>
                <a:cs typeface="Calibri"/>
              </a:rPr>
              <a:t>s</a:t>
            </a:r>
            <a:r>
              <a:rPr sz="2200" spc="-50" dirty="0">
                <a:latin typeface="Times New Roman"/>
                <a:cs typeface="Times New Roman"/>
              </a:rPr>
              <a:t> </a:t>
            </a:r>
            <a:r>
              <a:rPr sz="2200" spc="-20" dirty="0">
                <a:latin typeface="Calibri"/>
                <a:cs typeface="Calibri"/>
              </a:rPr>
              <a:t>b</a:t>
            </a:r>
            <a:r>
              <a:rPr sz="2200" spc="-25" dirty="0">
                <a:latin typeface="Calibri"/>
                <a:cs typeface="Calibri"/>
              </a:rPr>
              <a:t>e</a:t>
            </a:r>
            <a:r>
              <a:rPr sz="2200" spc="-15" dirty="0">
                <a:latin typeface="Calibri"/>
                <a:cs typeface="Calibri"/>
              </a:rPr>
              <a:t>en</a:t>
            </a:r>
            <a:r>
              <a:rPr sz="2200" spc="-45" dirty="0">
                <a:latin typeface="Times New Roman"/>
                <a:cs typeface="Times New Roman"/>
              </a:rPr>
              <a:t> </a:t>
            </a:r>
            <a:r>
              <a:rPr sz="2200" spc="-20" dirty="0">
                <a:latin typeface="Calibri"/>
                <a:cs typeface="Calibri"/>
              </a:rPr>
              <a:t>p</a:t>
            </a:r>
            <a:r>
              <a:rPr sz="2200" spc="-60" dirty="0">
                <a:latin typeface="Calibri"/>
                <a:cs typeface="Calibri"/>
              </a:rPr>
              <a:t>r</a:t>
            </a:r>
            <a:r>
              <a:rPr sz="2200" spc="-10" dirty="0">
                <a:latin typeface="Calibri"/>
                <a:cs typeface="Calibri"/>
              </a:rPr>
              <a:t>acti</a:t>
            </a:r>
            <a:r>
              <a:rPr sz="2200" spc="-25" dirty="0">
                <a:latin typeface="Calibri"/>
                <a:cs typeface="Calibri"/>
              </a:rPr>
              <a:t>c</a:t>
            </a:r>
            <a:r>
              <a:rPr sz="2200" spc="-15" dirty="0">
                <a:latin typeface="Calibri"/>
                <a:cs typeface="Calibri"/>
              </a:rPr>
              <a:t>ed</a:t>
            </a:r>
            <a:r>
              <a:rPr sz="2200" spc="-10" dirty="0">
                <a:latin typeface="Times New Roman"/>
                <a:cs typeface="Times New Roman"/>
              </a:rPr>
              <a:t> </a:t>
            </a:r>
            <a:r>
              <a:rPr sz="2200" spc="-15" dirty="0">
                <a:latin typeface="Calibri"/>
                <a:cs typeface="Calibri"/>
              </a:rPr>
              <a:t>s</a:t>
            </a:r>
            <a:r>
              <a:rPr sz="2200" spc="-5" dirty="0">
                <a:latin typeface="Calibri"/>
                <a:cs typeface="Calibri"/>
              </a:rPr>
              <a:t>i</a:t>
            </a:r>
            <a:r>
              <a:rPr sz="2200" spc="-20" dirty="0">
                <a:latin typeface="Calibri"/>
                <a:cs typeface="Calibri"/>
              </a:rPr>
              <a:t>nc</a:t>
            </a:r>
            <a:r>
              <a:rPr sz="2200" spc="-15" dirty="0">
                <a:latin typeface="Calibri"/>
                <a:cs typeface="Calibri"/>
              </a:rPr>
              <a:t>e</a:t>
            </a:r>
            <a:r>
              <a:rPr sz="2200" spc="-50" dirty="0">
                <a:latin typeface="Times New Roman"/>
                <a:cs typeface="Times New Roman"/>
              </a:rPr>
              <a:t> </a:t>
            </a:r>
            <a:r>
              <a:rPr sz="2200" spc="-10" dirty="0">
                <a:latin typeface="Calibri"/>
                <a:cs typeface="Calibri"/>
              </a:rPr>
              <a:t>a</a:t>
            </a:r>
            <a:r>
              <a:rPr sz="2200" spc="-15" dirty="0">
                <a:latin typeface="Calibri"/>
                <a:cs typeface="Calibri"/>
              </a:rPr>
              <a:t>ncie</a:t>
            </a:r>
            <a:r>
              <a:rPr sz="2200" spc="-45" dirty="0">
                <a:latin typeface="Calibri"/>
                <a:cs typeface="Calibri"/>
              </a:rPr>
              <a:t>n</a:t>
            </a:r>
            <a:r>
              <a:rPr sz="2200" spc="-10" dirty="0">
                <a:latin typeface="Calibri"/>
                <a:cs typeface="Calibri"/>
              </a:rPr>
              <a:t>t</a:t>
            </a:r>
            <a:r>
              <a:rPr sz="2200" spc="-55" dirty="0">
                <a:latin typeface="Times New Roman"/>
                <a:cs typeface="Times New Roman"/>
              </a:rPr>
              <a:t> </a:t>
            </a:r>
            <a:r>
              <a:rPr sz="2200" spc="-10" dirty="0">
                <a:latin typeface="Calibri"/>
                <a:cs typeface="Calibri"/>
              </a:rPr>
              <a:t>times</a:t>
            </a:r>
            <a:r>
              <a:rPr sz="2200" spc="-40"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35" dirty="0">
                <a:latin typeface="Calibri"/>
                <a:cs typeface="Calibri"/>
              </a:rPr>
              <a:t>e</a:t>
            </a:r>
            <a:r>
              <a:rPr sz="2200" spc="-30" dirty="0">
                <a:latin typeface="Calibri"/>
                <a:cs typeface="Calibri"/>
              </a:rPr>
              <a:t>v</a:t>
            </a:r>
            <a:r>
              <a:rPr sz="2200" spc="-15" dirty="0">
                <a:latin typeface="Calibri"/>
                <a:cs typeface="Calibri"/>
              </a:rPr>
              <a:t>e</a:t>
            </a:r>
            <a:r>
              <a:rPr sz="2200" spc="-5" dirty="0">
                <a:latin typeface="Calibri"/>
                <a:cs typeface="Calibri"/>
              </a:rPr>
              <a:t>r</a:t>
            </a:r>
            <a:r>
              <a:rPr sz="2200" spc="-10" dirty="0">
                <a:latin typeface="Calibri"/>
                <a:cs typeface="Calibri"/>
              </a:rPr>
              <a:t>y</a:t>
            </a:r>
            <a:r>
              <a:rPr sz="2200" spc="-35" dirty="0">
                <a:latin typeface="Times New Roman"/>
                <a:cs typeface="Times New Roman"/>
              </a:rPr>
              <a:t> </a:t>
            </a:r>
            <a:r>
              <a:rPr sz="2200" spc="-40" dirty="0">
                <a:latin typeface="Calibri"/>
                <a:cs typeface="Calibri"/>
              </a:rPr>
              <a:t>c</a:t>
            </a:r>
            <a:r>
              <a:rPr sz="2200" spc="-15" dirty="0">
                <a:latin typeface="Calibri"/>
                <a:cs typeface="Calibri"/>
              </a:rPr>
              <a:t>o</a:t>
            </a:r>
            <a:r>
              <a:rPr sz="2200" spc="-20" dirty="0">
                <a:latin typeface="Calibri"/>
                <a:cs typeface="Calibri"/>
              </a:rPr>
              <a:t>u</a:t>
            </a:r>
            <a:r>
              <a:rPr sz="2200" spc="-45" dirty="0">
                <a:latin typeface="Calibri"/>
                <a:cs typeface="Calibri"/>
              </a:rPr>
              <a:t>n</a:t>
            </a:r>
            <a:r>
              <a:rPr sz="2200" spc="-10" dirty="0">
                <a:latin typeface="Calibri"/>
                <a:cs typeface="Calibri"/>
              </a:rPr>
              <a:t>t</a:t>
            </a:r>
            <a:r>
              <a:rPr sz="2200" spc="-5" dirty="0">
                <a:latin typeface="Calibri"/>
                <a:cs typeface="Calibri"/>
              </a:rPr>
              <a:t>r</a:t>
            </a:r>
            <a:r>
              <a:rPr sz="2200" spc="-10" dirty="0">
                <a:latin typeface="Calibri"/>
                <a:cs typeface="Calibri"/>
              </a:rPr>
              <a:t>y</a:t>
            </a:r>
            <a:r>
              <a:rPr sz="2200" spc="-10" dirty="0">
                <a:latin typeface="Times New Roman"/>
                <a:cs typeface="Times New Roman"/>
              </a:rPr>
              <a:t> </a:t>
            </a:r>
            <a:r>
              <a:rPr sz="2200" spc="-15" dirty="0">
                <a:latin typeface="Calibri"/>
                <a:cs typeface="Calibri"/>
              </a:rPr>
              <a:t>whe</a:t>
            </a:r>
            <a:r>
              <a:rPr sz="2200" spc="-35" dirty="0">
                <a:latin typeface="Calibri"/>
                <a:cs typeface="Calibri"/>
              </a:rPr>
              <a:t>r</a:t>
            </a:r>
            <a:r>
              <a:rPr sz="2200" spc="-15" dirty="0">
                <a:latin typeface="Calibri"/>
                <a:cs typeface="Calibri"/>
              </a:rPr>
              <a:t>e</a:t>
            </a:r>
            <a:r>
              <a:rPr sz="2200" spc="-55" dirty="0">
                <a:latin typeface="Times New Roman"/>
                <a:cs typeface="Times New Roman"/>
              </a:rPr>
              <a:t> </a:t>
            </a:r>
            <a:r>
              <a:rPr sz="2200" spc="-15" dirty="0">
                <a:latin typeface="Calibri"/>
                <a:cs typeface="Calibri"/>
              </a:rPr>
              <a:t>w</a:t>
            </a:r>
            <a:r>
              <a:rPr sz="2200" spc="-10" dirty="0">
                <a:latin typeface="Calibri"/>
                <a:cs typeface="Calibri"/>
              </a:rPr>
              <a:t>riti</a:t>
            </a:r>
            <a:r>
              <a:rPr sz="2200" spc="-20" dirty="0">
                <a:latin typeface="Calibri"/>
                <a:cs typeface="Calibri"/>
              </a:rPr>
              <a:t>n</a:t>
            </a:r>
            <a:r>
              <a:rPr sz="2200" spc="-15" dirty="0">
                <a:latin typeface="Calibri"/>
                <a:cs typeface="Calibri"/>
              </a:rPr>
              <a:t>g</a:t>
            </a:r>
            <a:r>
              <a:rPr sz="2200" spc="-55" dirty="0">
                <a:latin typeface="Times New Roman"/>
                <a:cs typeface="Times New Roman"/>
              </a:rPr>
              <a:t> </a:t>
            </a:r>
            <a:r>
              <a:rPr sz="2200" spc="-55" dirty="0">
                <a:latin typeface="Calibri"/>
                <a:cs typeface="Calibri"/>
              </a:rPr>
              <a:t>e</a:t>
            </a:r>
            <a:r>
              <a:rPr sz="2200" spc="-15" dirty="0">
                <a:latin typeface="Calibri"/>
                <a:cs typeface="Calibri"/>
              </a:rPr>
              <a:t>x</a:t>
            </a:r>
            <a:r>
              <a:rPr sz="2200" spc="-5" dirty="0">
                <a:latin typeface="Calibri"/>
                <a:cs typeface="Calibri"/>
              </a:rPr>
              <a:t>i</a:t>
            </a:r>
            <a:r>
              <a:rPr sz="2200" spc="-35" dirty="0">
                <a:latin typeface="Calibri"/>
                <a:cs typeface="Calibri"/>
              </a:rPr>
              <a:t>s</a:t>
            </a:r>
            <a:r>
              <a:rPr sz="2200" spc="-40" dirty="0">
                <a:latin typeface="Calibri"/>
                <a:cs typeface="Calibri"/>
              </a:rPr>
              <a:t>t</a:t>
            </a:r>
            <a:r>
              <a:rPr sz="2200" spc="-15" dirty="0">
                <a:latin typeface="Calibri"/>
                <a:cs typeface="Calibri"/>
              </a:rPr>
              <a:t>ed</a:t>
            </a:r>
            <a:r>
              <a:rPr sz="2200" spc="-45"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20" dirty="0">
                <a:latin typeface="Calibri"/>
                <a:cs typeface="Calibri"/>
              </a:rPr>
              <a:t>pape</a:t>
            </a:r>
            <a:r>
              <a:rPr sz="2200" spc="-10" dirty="0">
                <a:latin typeface="Calibri"/>
                <a:cs typeface="Calibri"/>
              </a:rPr>
              <a:t>r</a:t>
            </a:r>
            <a:r>
              <a:rPr sz="2200" spc="-50" dirty="0">
                <a:latin typeface="Times New Roman"/>
                <a:cs typeface="Times New Roman"/>
              </a:rPr>
              <a:t> </a:t>
            </a:r>
            <a:r>
              <a:rPr sz="2200" spc="-50" dirty="0">
                <a:latin typeface="Calibri"/>
                <a:cs typeface="Calibri"/>
              </a:rPr>
              <a:t>w</a:t>
            </a:r>
            <a:r>
              <a:rPr sz="2200" spc="-10" dirty="0">
                <a:latin typeface="Calibri"/>
                <a:cs typeface="Calibri"/>
              </a:rPr>
              <a:t>as</a:t>
            </a:r>
            <a:r>
              <a:rPr sz="2200" spc="-10" dirty="0">
                <a:latin typeface="Times New Roman"/>
                <a:cs typeface="Times New Roman"/>
              </a:rPr>
              <a:t> </a:t>
            </a:r>
            <a:r>
              <a:rPr sz="2200" spc="-20" dirty="0">
                <a:latin typeface="Calibri"/>
                <a:cs typeface="Calibri"/>
              </a:rPr>
              <a:t>use</a:t>
            </a:r>
            <a:r>
              <a:rPr sz="2200" spc="-15" dirty="0">
                <a:latin typeface="Calibri"/>
                <a:cs typeface="Calibri"/>
              </a:rPr>
              <a:t>d</a:t>
            </a:r>
            <a:r>
              <a:rPr sz="2200" spc="-45" dirty="0">
                <a:latin typeface="Times New Roman"/>
                <a:cs typeface="Times New Roman"/>
              </a:rPr>
              <a:t> </a:t>
            </a:r>
            <a:r>
              <a:rPr sz="2200" spc="-60" dirty="0">
                <a:latin typeface="Calibri"/>
                <a:cs typeface="Calibri"/>
              </a:rPr>
              <a:t>f</a:t>
            </a:r>
            <a:r>
              <a:rPr sz="2200" spc="-10" dirty="0">
                <a:latin typeface="Calibri"/>
                <a:cs typeface="Calibri"/>
              </a:rPr>
              <a:t>or</a:t>
            </a:r>
            <a:r>
              <a:rPr sz="2200" spc="-55" dirty="0">
                <a:latin typeface="Times New Roman"/>
                <a:cs typeface="Times New Roman"/>
              </a:rPr>
              <a:t> </a:t>
            </a:r>
            <a:r>
              <a:rPr sz="2200" spc="-15" dirty="0">
                <a:latin typeface="Calibri"/>
                <a:cs typeface="Calibri"/>
              </a:rPr>
              <a:t>f</a:t>
            </a:r>
            <a:r>
              <a:rPr sz="2200" spc="-5" dirty="0">
                <a:latin typeface="Calibri"/>
                <a:cs typeface="Calibri"/>
              </a:rPr>
              <a:t>i</a:t>
            </a:r>
            <a:r>
              <a:rPr sz="2200" spc="-20" dirty="0">
                <a:latin typeface="Calibri"/>
                <a:cs typeface="Calibri"/>
              </a:rPr>
              <a:t>nanc</a:t>
            </a:r>
            <a:r>
              <a:rPr sz="2200" spc="-10" dirty="0">
                <a:latin typeface="Calibri"/>
                <a:cs typeface="Calibri"/>
              </a:rPr>
              <a:t>ial</a:t>
            </a:r>
            <a:r>
              <a:rPr sz="2200" spc="-75" dirty="0">
                <a:latin typeface="Times New Roman"/>
                <a:cs typeface="Times New Roman"/>
              </a:rPr>
              <a:t> </a:t>
            </a:r>
            <a:r>
              <a:rPr sz="2200" spc="-10" dirty="0">
                <a:latin typeface="Calibri"/>
                <a:cs typeface="Calibri"/>
              </a:rPr>
              <a:t>t</a:t>
            </a:r>
            <a:r>
              <a:rPr sz="2200" spc="-60" dirty="0">
                <a:latin typeface="Calibri"/>
                <a:cs typeface="Calibri"/>
              </a:rPr>
              <a:t>r</a:t>
            </a:r>
            <a:r>
              <a:rPr sz="2200" spc="-15" dirty="0">
                <a:latin typeface="Calibri"/>
                <a:cs typeface="Calibri"/>
              </a:rPr>
              <a:t>an</a:t>
            </a:r>
            <a:r>
              <a:rPr sz="2200" spc="-5" dirty="0">
                <a:latin typeface="Calibri"/>
                <a:cs typeface="Calibri"/>
              </a:rPr>
              <a:t>s</a:t>
            </a:r>
            <a:r>
              <a:rPr sz="2200" spc="-10" dirty="0">
                <a:latin typeface="Calibri"/>
                <a:cs typeface="Calibri"/>
              </a:rPr>
              <a:t>acti</a:t>
            </a:r>
            <a:r>
              <a:rPr sz="2200" spc="-15" dirty="0">
                <a:latin typeface="Calibri"/>
                <a:cs typeface="Calibri"/>
              </a:rPr>
              <a:t>ons.</a:t>
            </a:r>
            <a:endParaRPr sz="2200">
              <a:latin typeface="Calibri"/>
              <a:cs typeface="Calibri"/>
            </a:endParaRPr>
          </a:p>
          <a:p>
            <a:pPr marL="299085" marR="109220" indent="-286385">
              <a:lnSpc>
                <a:spcPct val="114999"/>
              </a:lnSpc>
              <a:buFont typeface="Calibri"/>
              <a:buAutoNum type="alphaLcPeriod"/>
              <a:tabLst>
                <a:tab pos="299720" algn="l"/>
              </a:tabLst>
            </a:pPr>
            <a:r>
              <a:rPr sz="2200" spc="-15" dirty="0">
                <a:latin typeface="Calibri"/>
                <a:cs typeface="Calibri"/>
              </a:rPr>
              <a:t>L</a:t>
            </a:r>
            <a:r>
              <a:rPr sz="2200" spc="-25" dirty="0">
                <a:latin typeface="Calibri"/>
                <a:cs typeface="Calibri"/>
              </a:rPr>
              <a:t>a</a:t>
            </a:r>
            <a:r>
              <a:rPr sz="2200" spc="-45" dirty="0">
                <a:latin typeface="Calibri"/>
                <a:cs typeface="Calibri"/>
              </a:rPr>
              <a:t>w</a:t>
            </a:r>
            <a:r>
              <a:rPr sz="2200" spc="-10" dirty="0">
                <a:latin typeface="Calibri"/>
                <a:cs typeface="Calibri"/>
              </a:rPr>
              <a:t>s</a:t>
            </a:r>
            <a:r>
              <a:rPr sz="2200" spc="-55" dirty="0">
                <a:latin typeface="Times New Roman"/>
                <a:cs typeface="Times New Roman"/>
              </a:rPr>
              <a:t> </a:t>
            </a:r>
            <a:r>
              <a:rPr sz="2200" spc="-15" dirty="0">
                <a:latin typeface="Calibri"/>
                <a:cs typeface="Calibri"/>
              </a:rPr>
              <a:t>a</a:t>
            </a:r>
            <a:r>
              <a:rPr sz="2200" spc="-55" dirty="0">
                <a:latin typeface="Calibri"/>
                <a:cs typeface="Calibri"/>
              </a:rPr>
              <a:t>g</a:t>
            </a:r>
            <a:r>
              <a:rPr sz="2200" spc="-10" dirty="0">
                <a:latin typeface="Calibri"/>
                <a:cs typeface="Calibri"/>
              </a:rPr>
              <a:t>ai</a:t>
            </a:r>
            <a:r>
              <a:rPr sz="2200" spc="-20" dirty="0">
                <a:latin typeface="Calibri"/>
                <a:cs typeface="Calibri"/>
              </a:rPr>
              <a:t>n</a:t>
            </a:r>
            <a:r>
              <a:rPr sz="2200" spc="-30" dirty="0">
                <a:latin typeface="Calibri"/>
                <a:cs typeface="Calibri"/>
              </a:rPr>
              <a:t>s</a:t>
            </a:r>
            <a:r>
              <a:rPr sz="2200" spc="-10" dirty="0">
                <a:latin typeface="Calibri"/>
                <a:cs typeface="Calibri"/>
              </a:rPr>
              <a:t>t</a:t>
            </a:r>
            <a:r>
              <a:rPr sz="2200" spc="-65" dirty="0">
                <a:latin typeface="Times New Roman"/>
                <a:cs typeface="Times New Roman"/>
              </a:rPr>
              <a:t> </a:t>
            </a:r>
            <a:r>
              <a:rPr sz="2200" spc="-60" dirty="0">
                <a:latin typeface="Calibri"/>
                <a:cs typeface="Calibri"/>
              </a:rPr>
              <a:t>f</a:t>
            </a:r>
            <a:r>
              <a:rPr sz="2200" spc="-20" dirty="0">
                <a:latin typeface="Calibri"/>
                <a:cs typeface="Calibri"/>
              </a:rPr>
              <a:t>o</a:t>
            </a:r>
            <a:r>
              <a:rPr sz="2200" spc="-30" dirty="0">
                <a:latin typeface="Calibri"/>
                <a:cs typeface="Calibri"/>
              </a:rPr>
              <a:t>r</a:t>
            </a:r>
            <a:r>
              <a:rPr sz="2200" spc="-45" dirty="0">
                <a:latin typeface="Calibri"/>
                <a:cs typeface="Calibri"/>
              </a:rPr>
              <a:t>g</a:t>
            </a:r>
            <a:r>
              <a:rPr sz="2200" spc="-15" dirty="0">
                <a:latin typeface="Calibri"/>
                <a:cs typeface="Calibri"/>
              </a:rPr>
              <a:t>e</a:t>
            </a:r>
            <a:r>
              <a:rPr sz="2200" spc="-5" dirty="0">
                <a:latin typeface="Calibri"/>
                <a:cs typeface="Calibri"/>
              </a:rPr>
              <a:t>r</a:t>
            </a:r>
            <a:r>
              <a:rPr sz="2200" spc="-10" dirty="0">
                <a:latin typeface="Calibri"/>
                <a:cs typeface="Calibri"/>
              </a:rPr>
              <a:t>y</a:t>
            </a:r>
            <a:r>
              <a:rPr sz="2200" spc="-50" dirty="0">
                <a:latin typeface="Times New Roman"/>
                <a:cs typeface="Times New Roman"/>
              </a:rPr>
              <a:t> </a:t>
            </a:r>
            <a:r>
              <a:rPr sz="2200" spc="-45" dirty="0">
                <a:latin typeface="Calibri"/>
                <a:cs typeface="Calibri"/>
              </a:rPr>
              <a:t>c</a:t>
            </a:r>
            <a:r>
              <a:rPr sz="2200" spc="-15" dirty="0">
                <a:latin typeface="Calibri"/>
                <a:cs typeface="Calibri"/>
              </a:rPr>
              <a:t>an</a:t>
            </a:r>
            <a:r>
              <a:rPr sz="2200" spc="-50" dirty="0">
                <a:latin typeface="Times New Roman"/>
                <a:cs typeface="Times New Roman"/>
              </a:rPr>
              <a:t> </a:t>
            </a:r>
            <a:r>
              <a:rPr sz="2200" spc="-20" dirty="0">
                <a:latin typeface="Calibri"/>
                <a:cs typeface="Calibri"/>
              </a:rPr>
              <a:t>b</a:t>
            </a:r>
            <a:r>
              <a:rPr sz="2200" spc="-15" dirty="0">
                <a:latin typeface="Calibri"/>
                <a:cs typeface="Calibri"/>
              </a:rPr>
              <a:t>e</a:t>
            </a:r>
            <a:r>
              <a:rPr sz="2200" spc="-55" dirty="0">
                <a:latin typeface="Times New Roman"/>
                <a:cs typeface="Times New Roman"/>
              </a:rPr>
              <a:t> </a:t>
            </a:r>
            <a:r>
              <a:rPr sz="2200" spc="-10" dirty="0">
                <a:latin typeface="Calibri"/>
                <a:cs typeface="Calibri"/>
              </a:rPr>
              <a:t>t</a:t>
            </a:r>
            <a:r>
              <a:rPr sz="2200" spc="-60" dirty="0">
                <a:latin typeface="Calibri"/>
                <a:cs typeface="Calibri"/>
              </a:rPr>
              <a:t>r</a:t>
            </a:r>
            <a:r>
              <a:rPr sz="2200" spc="-15" dirty="0">
                <a:latin typeface="Calibri"/>
                <a:cs typeface="Calibri"/>
              </a:rPr>
              <a:t>aced</a:t>
            </a:r>
            <a:r>
              <a:rPr sz="2200" spc="-60" dirty="0">
                <a:latin typeface="Times New Roman"/>
                <a:cs typeface="Times New Roman"/>
              </a:rPr>
              <a:t> </a:t>
            </a:r>
            <a:r>
              <a:rPr sz="2200" spc="-40" dirty="0">
                <a:latin typeface="Calibri"/>
                <a:cs typeface="Calibri"/>
              </a:rPr>
              <a:t>t</a:t>
            </a:r>
            <a:r>
              <a:rPr sz="2200" spc="-15" dirty="0">
                <a:latin typeface="Calibri"/>
                <a:cs typeface="Calibri"/>
              </a:rPr>
              <a:t>o</a:t>
            </a:r>
            <a:r>
              <a:rPr sz="2200" spc="-30" dirty="0">
                <a:latin typeface="Times New Roman"/>
                <a:cs typeface="Times New Roman"/>
              </a:rPr>
              <a:t> </a:t>
            </a:r>
            <a:r>
              <a:rPr sz="2200" b="1" u="heavy" spc="-15" dirty="0">
                <a:solidFill>
                  <a:srgbClr val="FF0000"/>
                </a:solidFill>
                <a:latin typeface="Calibri"/>
                <a:cs typeface="Calibri"/>
              </a:rPr>
              <a:t>80</a:t>
            </a:r>
            <a:r>
              <a:rPr sz="2200" b="1" spc="-10" dirty="0">
                <a:solidFill>
                  <a:srgbClr val="FF0000"/>
                </a:solidFill>
                <a:latin typeface="Times New Roman"/>
                <a:cs typeface="Times New Roman"/>
              </a:rPr>
              <a:t> </a:t>
            </a:r>
            <a:r>
              <a:rPr sz="2200" b="1" u="heavy" spc="-10" dirty="0">
                <a:solidFill>
                  <a:srgbClr val="FF0000"/>
                </a:solidFill>
                <a:latin typeface="Calibri"/>
                <a:cs typeface="Calibri"/>
              </a:rPr>
              <a:t>B</a:t>
            </a:r>
            <a:r>
              <a:rPr sz="2200" b="1" u="heavy" spc="-15" dirty="0">
                <a:solidFill>
                  <a:srgbClr val="FF0000"/>
                </a:solidFill>
                <a:latin typeface="Calibri"/>
                <a:cs typeface="Calibri"/>
              </a:rPr>
              <a:t>C</a:t>
            </a:r>
            <a:r>
              <a:rPr sz="2200" b="1" spc="-50" dirty="0">
                <a:solidFill>
                  <a:srgbClr val="FF0000"/>
                </a:solidFill>
                <a:latin typeface="Times New Roman"/>
                <a:cs typeface="Times New Roman"/>
              </a:rPr>
              <a:t> </a:t>
            </a:r>
            <a:r>
              <a:rPr sz="2200" spc="-15" dirty="0">
                <a:latin typeface="Calibri"/>
                <a:cs typeface="Calibri"/>
              </a:rPr>
              <a:t>when</a:t>
            </a:r>
            <a:r>
              <a:rPr sz="2200" spc="-60" dirty="0">
                <a:latin typeface="Times New Roman"/>
                <a:cs typeface="Times New Roman"/>
              </a:rPr>
              <a:t> </a:t>
            </a:r>
            <a:r>
              <a:rPr sz="2200" spc="-10" dirty="0">
                <a:latin typeface="Calibri"/>
                <a:cs typeface="Calibri"/>
              </a:rPr>
              <a:t>the</a:t>
            </a:r>
            <a:r>
              <a:rPr sz="2200" spc="-35" dirty="0">
                <a:latin typeface="Times New Roman"/>
                <a:cs typeface="Times New Roman"/>
              </a:rPr>
              <a:t> </a:t>
            </a:r>
            <a:r>
              <a:rPr sz="2200" b="1" u="heavy" spc="-55" dirty="0">
                <a:solidFill>
                  <a:srgbClr val="FF0000"/>
                </a:solidFill>
                <a:latin typeface="Calibri"/>
                <a:cs typeface="Calibri"/>
              </a:rPr>
              <a:t>R</a:t>
            </a:r>
            <a:r>
              <a:rPr sz="2200" b="1" u="heavy" spc="-15" dirty="0">
                <a:solidFill>
                  <a:srgbClr val="FF0000"/>
                </a:solidFill>
                <a:latin typeface="Calibri"/>
                <a:cs typeface="Calibri"/>
              </a:rPr>
              <a:t>om</a:t>
            </a:r>
            <a:r>
              <a:rPr sz="2200" b="1" u="heavy" spc="-25" dirty="0">
                <a:solidFill>
                  <a:srgbClr val="FF0000"/>
                </a:solidFill>
                <a:latin typeface="Calibri"/>
                <a:cs typeface="Calibri"/>
              </a:rPr>
              <a:t>a</a:t>
            </a:r>
            <a:r>
              <a:rPr sz="2200" b="1" u="heavy" spc="-15" dirty="0">
                <a:solidFill>
                  <a:srgbClr val="FF0000"/>
                </a:solidFill>
                <a:latin typeface="Calibri"/>
                <a:cs typeface="Calibri"/>
              </a:rPr>
              <a:t>ns</a:t>
            </a:r>
            <a:r>
              <a:rPr sz="2200" b="1" spc="-40" dirty="0">
                <a:solidFill>
                  <a:srgbClr val="FF0000"/>
                </a:solidFill>
                <a:latin typeface="Times New Roman"/>
                <a:cs typeface="Times New Roman"/>
              </a:rPr>
              <a:t> </a:t>
            </a:r>
            <a:r>
              <a:rPr sz="2200" spc="-20" dirty="0">
                <a:latin typeface="Calibri"/>
                <a:cs typeface="Calibri"/>
              </a:rPr>
              <a:t>p</a:t>
            </a:r>
            <a:r>
              <a:rPr sz="2200" spc="-45" dirty="0">
                <a:latin typeface="Calibri"/>
                <a:cs typeface="Calibri"/>
              </a:rPr>
              <a:t>r</a:t>
            </a:r>
            <a:r>
              <a:rPr sz="2200" spc="-15" dirty="0">
                <a:latin typeface="Calibri"/>
                <a:cs typeface="Calibri"/>
              </a:rPr>
              <a:t>o</a:t>
            </a:r>
            <a:r>
              <a:rPr sz="2200" spc="-20" dirty="0">
                <a:latin typeface="Calibri"/>
                <a:cs typeface="Calibri"/>
              </a:rPr>
              <a:t>h</a:t>
            </a:r>
            <a:r>
              <a:rPr sz="2200" spc="-5" dirty="0">
                <a:latin typeface="Calibri"/>
                <a:cs typeface="Calibri"/>
              </a:rPr>
              <a:t>i</a:t>
            </a:r>
            <a:r>
              <a:rPr sz="2200" spc="-20" dirty="0">
                <a:latin typeface="Calibri"/>
                <a:cs typeface="Calibri"/>
              </a:rPr>
              <a:t>b</a:t>
            </a:r>
            <a:r>
              <a:rPr sz="2200" spc="-5" dirty="0">
                <a:latin typeface="Calibri"/>
                <a:cs typeface="Calibri"/>
              </a:rPr>
              <a:t>i</a:t>
            </a:r>
            <a:r>
              <a:rPr sz="2200" spc="-45" dirty="0">
                <a:latin typeface="Calibri"/>
                <a:cs typeface="Calibri"/>
              </a:rPr>
              <a:t>t</a:t>
            </a:r>
            <a:r>
              <a:rPr sz="2200" spc="-15" dirty="0">
                <a:latin typeface="Calibri"/>
                <a:cs typeface="Calibri"/>
              </a:rPr>
              <a:t>ed</a:t>
            </a:r>
            <a:r>
              <a:rPr sz="2200" spc="-80" dirty="0">
                <a:latin typeface="Times New Roman"/>
                <a:cs typeface="Times New Roman"/>
              </a:rPr>
              <a:t> </a:t>
            </a:r>
            <a:r>
              <a:rPr sz="2200" spc="-10" dirty="0">
                <a:latin typeface="Calibri"/>
                <a:cs typeface="Calibri"/>
              </a:rPr>
              <a:t>the</a:t>
            </a:r>
            <a:r>
              <a:rPr sz="2200" spc="-10" dirty="0">
                <a:latin typeface="Times New Roman"/>
                <a:cs typeface="Times New Roman"/>
              </a:rPr>
              <a:t> </a:t>
            </a:r>
            <a:r>
              <a:rPr sz="2200" spc="-60" dirty="0">
                <a:latin typeface="Calibri"/>
                <a:cs typeface="Calibri"/>
              </a:rPr>
              <a:t>f</a:t>
            </a:r>
            <a:r>
              <a:rPr sz="2200" spc="-10" dirty="0">
                <a:latin typeface="Calibri"/>
                <a:cs typeface="Calibri"/>
              </a:rPr>
              <a:t>al</a:t>
            </a:r>
            <a:r>
              <a:rPr sz="2200" spc="-5" dirty="0">
                <a:latin typeface="Calibri"/>
                <a:cs typeface="Calibri"/>
              </a:rPr>
              <a:t>s</a:t>
            </a:r>
            <a:r>
              <a:rPr sz="2200" dirty="0">
                <a:latin typeface="Calibri"/>
                <a:cs typeface="Calibri"/>
              </a:rPr>
              <a:t>i</a:t>
            </a:r>
            <a:r>
              <a:rPr sz="2200" spc="-15" dirty="0">
                <a:latin typeface="Calibri"/>
                <a:cs typeface="Calibri"/>
              </a:rPr>
              <a:t>f</a:t>
            </a:r>
            <a:r>
              <a:rPr sz="2200" spc="-5" dirty="0">
                <a:latin typeface="Calibri"/>
                <a:cs typeface="Calibri"/>
              </a:rPr>
              <a:t>i</a:t>
            </a:r>
            <a:r>
              <a:rPr sz="2200" spc="-40" dirty="0">
                <a:latin typeface="Calibri"/>
                <a:cs typeface="Calibri"/>
              </a:rPr>
              <a:t>c</a:t>
            </a:r>
            <a:r>
              <a:rPr sz="2200" spc="-35" dirty="0">
                <a:latin typeface="Calibri"/>
                <a:cs typeface="Calibri"/>
              </a:rPr>
              <a:t>a</a:t>
            </a:r>
            <a:r>
              <a:rPr sz="2200" spc="-10" dirty="0">
                <a:latin typeface="Calibri"/>
                <a:cs typeface="Calibri"/>
              </a:rPr>
              <a:t>ti</a:t>
            </a:r>
            <a:r>
              <a:rPr sz="2200" spc="-20" dirty="0">
                <a:latin typeface="Calibri"/>
                <a:cs typeface="Calibri"/>
              </a:rPr>
              <a:t>o</a:t>
            </a:r>
            <a:r>
              <a:rPr sz="2200" spc="-15" dirty="0">
                <a:latin typeface="Calibri"/>
                <a:cs typeface="Calibri"/>
              </a:rPr>
              <a:t>n</a:t>
            </a:r>
            <a:r>
              <a:rPr sz="2200" spc="-55" dirty="0">
                <a:latin typeface="Times New Roman"/>
                <a:cs typeface="Times New Roman"/>
              </a:rPr>
              <a:t> </a:t>
            </a:r>
            <a:r>
              <a:rPr sz="2200" spc="-20" dirty="0">
                <a:latin typeface="Calibri"/>
                <a:cs typeface="Calibri"/>
              </a:rPr>
              <a:t>o</a:t>
            </a:r>
            <a:r>
              <a:rPr sz="2200" spc="-10" dirty="0">
                <a:latin typeface="Calibri"/>
                <a:cs typeface="Calibri"/>
              </a:rPr>
              <a:t>f</a:t>
            </a:r>
            <a:r>
              <a:rPr sz="2200" spc="-45"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ts</a:t>
            </a:r>
            <a:r>
              <a:rPr sz="2200" spc="-35" dirty="0">
                <a:latin typeface="Times New Roman"/>
                <a:cs typeface="Times New Roman"/>
              </a:rPr>
              <a:t> </a:t>
            </a:r>
            <a:r>
              <a:rPr sz="2200" spc="-10" dirty="0">
                <a:latin typeface="Calibri"/>
                <a:cs typeface="Calibri"/>
              </a:rPr>
              <a:t>th</a:t>
            </a:r>
            <a:r>
              <a:rPr sz="2200" spc="-45" dirty="0">
                <a:latin typeface="Calibri"/>
                <a:cs typeface="Calibri"/>
              </a:rPr>
              <a:t>a</a:t>
            </a:r>
            <a:r>
              <a:rPr sz="2200" spc="-10" dirty="0">
                <a:latin typeface="Calibri"/>
                <a:cs typeface="Calibri"/>
              </a:rPr>
              <a:t>t</a:t>
            </a:r>
            <a:r>
              <a:rPr sz="2200" spc="-10" dirty="0">
                <a:latin typeface="Times New Roman"/>
                <a:cs typeface="Times New Roman"/>
              </a:rPr>
              <a:t> </a:t>
            </a:r>
            <a:r>
              <a:rPr sz="2200" spc="-10" dirty="0">
                <a:latin typeface="Calibri"/>
                <a:cs typeface="Calibri"/>
              </a:rPr>
              <a:t>t</a:t>
            </a:r>
            <a:r>
              <a:rPr sz="2200" spc="-65" dirty="0">
                <a:latin typeface="Calibri"/>
                <a:cs typeface="Calibri"/>
              </a:rPr>
              <a:t>r</a:t>
            </a:r>
            <a:r>
              <a:rPr sz="2200" spc="-15" dirty="0">
                <a:latin typeface="Calibri"/>
                <a:cs typeface="Calibri"/>
              </a:rPr>
              <a:t>an</a:t>
            </a:r>
            <a:r>
              <a:rPr sz="2200" spc="-35" dirty="0">
                <a:latin typeface="Calibri"/>
                <a:cs typeface="Calibri"/>
              </a:rPr>
              <a:t>s</a:t>
            </a:r>
            <a:r>
              <a:rPr sz="2200" spc="-70" dirty="0">
                <a:latin typeface="Calibri"/>
                <a:cs typeface="Calibri"/>
              </a:rPr>
              <a:t>f</a:t>
            </a:r>
            <a:r>
              <a:rPr sz="2200" spc="-10" dirty="0">
                <a:latin typeface="Calibri"/>
                <a:cs typeface="Calibri"/>
              </a:rPr>
              <a:t>er</a:t>
            </a:r>
            <a:r>
              <a:rPr sz="2200" spc="-40" dirty="0">
                <a:latin typeface="Calibri"/>
                <a:cs typeface="Calibri"/>
              </a:rPr>
              <a:t>r</a:t>
            </a:r>
            <a:r>
              <a:rPr sz="2200" spc="-15" dirty="0">
                <a:latin typeface="Calibri"/>
                <a:cs typeface="Calibri"/>
              </a:rPr>
              <a:t>ed</a:t>
            </a:r>
            <a:r>
              <a:rPr sz="2200" spc="-55" dirty="0">
                <a:latin typeface="Times New Roman"/>
                <a:cs typeface="Times New Roman"/>
              </a:rPr>
              <a:t> </a:t>
            </a:r>
            <a:r>
              <a:rPr sz="2200" dirty="0">
                <a:latin typeface="Calibri"/>
                <a:cs typeface="Calibri"/>
              </a:rPr>
              <a:t>l</a:t>
            </a:r>
            <a:r>
              <a:rPr sz="2200" spc="-15" dirty="0">
                <a:latin typeface="Calibri"/>
                <a:cs typeface="Calibri"/>
              </a:rPr>
              <a:t>and</a:t>
            </a:r>
            <a:r>
              <a:rPr sz="2200" spc="-75" dirty="0">
                <a:latin typeface="Times New Roman"/>
                <a:cs typeface="Times New Roman"/>
              </a:rPr>
              <a:t> </a:t>
            </a:r>
            <a:r>
              <a:rPr sz="2200" spc="-40" dirty="0">
                <a:latin typeface="Calibri"/>
                <a:cs typeface="Calibri"/>
              </a:rPr>
              <a:t>t</a:t>
            </a:r>
            <a:r>
              <a:rPr sz="2200" spc="-15" dirty="0">
                <a:latin typeface="Calibri"/>
                <a:cs typeface="Calibri"/>
              </a:rPr>
              <a:t>o</a:t>
            </a:r>
            <a:r>
              <a:rPr sz="2200" spc="-35" dirty="0">
                <a:latin typeface="Times New Roman"/>
                <a:cs typeface="Times New Roman"/>
              </a:rPr>
              <a:t> </a:t>
            </a:r>
            <a:r>
              <a:rPr sz="2200" spc="-15" dirty="0">
                <a:latin typeface="Calibri"/>
                <a:cs typeface="Calibri"/>
              </a:rPr>
              <a:t>hei</a:t>
            </a:r>
            <a:r>
              <a:rPr sz="2200" spc="-45" dirty="0">
                <a:latin typeface="Calibri"/>
                <a:cs typeface="Calibri"/>
              </a:rPr>
              <a:t>r</a:t>
            </a:r>
            <a:r>
              <a:rPr sz="2200" spc="-5" dirty="0">
                <a:latin typeface="Calibri"/>
                <a:cs typeface="Calibri"/>
              </a:rPr>
              <a:t>s.</a:t>
            </a:r>
            <a:endParaRPr sz="2200">
              <a:latin typeface="Calibri"/>
              <a:cs typeface="Calibri"/>
            </a:endParaRPr>
          </a:p>
          <a:p>
            <a:pPr marL="299085" marR="294005" indent="-286385">
              <a:lnSpc>
                <a:spcPct val="114999"/>
              </a:lnSpc>
              <a:buFont typeface="Calibri"/>
              <a:buAutoNum type="alphaLcPeriod"/>
              <a:tabLst>
                <a:tab pos="299720" algn="l"/>
              </a:tabLst>
            </a:pPr>
            <a:r>
              <a:rPr sz="2200" spc="-40" dirty="0">
                <a:latin typeface="Calibri"/>
                <a:cs typeface="Calibri"/>
              </a:rPr>
              <a:t>F</a:t>
            </a:r>
            <a:r>
              <a:rPr sz="2200" spc="-15" dirty="0">
                <a:latin typeface="Calibri"/>
                <a:cs typeface="Calibri"/>
              </a:rPr>
              <a:t>o</a:t>
            </a:r>
            <a:r>
              <a:rPr sz="2200" spc="-35" dirty="0">
                <a:latin typeface="Calibri"/>
                <a:cs typeface="Calibri"/>
              </a:rPr>
              <a:t>r</a:t>
            </a:r>
            <a:r>
              <a:rPr sz="2200" spc="-45" dirty="0">
                <a:latin typeface="Calibri"/>
                <a:cs typeface="Calibri"/>
              </a:rPr>
              <a:t>g</a:t>
            </a:r>
            <a:r>
              <a:rPr sz="2200" spc="-15" dirty="0">
                <a:latin typeface="Calibri"/>
                <a:cs typeface="Calibri"/>
              </a:rPr>
              <a:t>e</a:t>
            </a:r>
            <a:r>
              <a:rPr sz="2200" spc="-5" dirty="0">
                <a:latin typeface="Calibri"/>
                <a:cs typeface="Calibri"/>
              </a:rPr>
              <a:t>r</a:t>
            </a:r>
            <a:r>
              <a:rPr sz="2200" spc="-10" dirty="0">
                <a:latin typeface="Calibri"/>
                <a:cs typeface="Calibri"/>
              </a:rPr>
              <a:t>y</a:t>
            </a:r>
            <a:r>
              <a:rPr sz="2200" spc="-50" dirty="0">
                <a:latin typeface="Times New Roman"/>
                <a:cs typeface="Times New Roman"/>
              </a:rPr>
              <a:t> </a:t>
            </a:r>
            <a:r>
              <a:rPr sz="2200" spc="-45" dirty="0">
                <a:latin typeface="Calibri"/>
                <a:cs typeface="Calibri"/>
              </a:rPr>
              <a:t>w</a:t>
            </a:r>
            <a:r>
              <a:rPr sz="2200" spc="-10" dirty="0">
                <a:latin typeface="Calibri"/>
                <a:cs typeface="Calibri"/>
              </a:rPr>
              <a:t>as</a:t>
            </a:r>
            <a:r>
              <a:rPr sz="2200" spc="-50" dirty="0">
                <a:latin typeface="Times New Roman"/>
                <a:cs typeface="Times New Roman"/>
              </a:rPr>
              <a:t> </a:t>
            </a:r>
            <a:r>
              <a:rPr sz="2200" spc="-20" dirty="0">
                <a:latin typeface="Calibri"/>
                <a:cs typeface="Calibri"/>
              </a:rPr>
              <a:t>p</a:t>
            </a:r>
            <a:r>
              <a:rPr sz="2200" spc="-40" dirty="0">
                <a:latin typeface="Calibri"/>
                <a:cs typeface="Calibri"/>
              </a:rPr>
              <a:t>r</a:t>
            </a:r>
            <a:r>
              <a:rPr sz="2200" spc="-30" dirty="0">
                <a:latin typeface="Calibri"/>
                <a:cs typeface="Calibri"/>
              </a:rPr>
              <a:t>e</a:t>
            </a:r>
            <a:r>
              <a:rPr sz="2200" spc="-45" dirty="0">
                <a:latin typeface="Calibri"/>
                <a:cs typeface="Calibri"/>
              </a:rPr>
              <a:t>v</a:t>
            </a:r>
            <a:r>
              <a:rPr sz="2200" spc="-10" dirty="0">
                <a:latin typeface="Calibri"/>
                <a:cs typeface="Calibri"/>
              </a:rPr>
              <a:t>ale</a:t>
            </a:r>
            <a:r>
              <a:rPr sz="2200" spc="-40" dirty="0">
                <a:latin typeface="Calibri"/>
                <a:cs typeface="Calibri"/>
              </a:rPr>
              <a:t>n</a:t>
            </a:r>
            <a:r>
              <a:rPr sz="2200" spc="-10" dirty="0">
                <a:latin typeface="Calibri"/>
                <a:cs typeface="Calibri"/>
              </a:rPr>
              <a:t>t</a:t>
            </a:r>
            <a:r>
              <a:rPr sz="2200" spc="-55"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20" dirty="0">
                <a:latin typeface="Calibri"/>
                <a:cs typeface="Calibri"/>
              </a:rPr>
              <a:t>E</a:t>
            </a:r>
            <a:r>
              <a:rPr sz="2200" spc="-25" dirty="0">
                <a:latin typeface="Calibri"/>
                <a:cs typeface="Calibri"/>
              </a:rPr>
              <a:t>u</a:t>
            </a:r>
            <a:r>
              <a:rPr sz="2200" spc="-45" dirty="0">
                <a:latin typeface="Calibri"/>
                <a:cs typeface="Calibri"/>
              </a:rPr>
              <a:t>r</a:t>
            </a:r>
            <a:r>
              <a:rPr sz="2200" spc="-15" dirty="0">
                <a:latin typeface="Calibri"/>
                <a:cs typeface="Calibri"/>
              </a:rPr>
              <a:t>o</a:t>
            </a:r>
            <a:r>
              <a:rPr sz="2200" spc="-20" dirty="0">
                <a:latin typeface="Calibri"/>
                <a:cs typeface="Calibri"/>
              </a:rPr>
              <a:t>p</a:t>
            </a:r>
            <a:r>
              <a:rPr sz="2200" spc="-15" dirty="0">
                <a:latin typeface="Calibri"/>
                <a:cs typeface="Calibri"/>
              </a:rPr>
              <a:t>e</a:t>
            </a:r>
            <a:r>
              <a:rPr sz="2200" spc="-55"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10" dirty="0">
                <a:latin typeface="Calibri"/>
                <a:cs typeface="Calibri"/>
              </a:rPr>
              <a:t>the</a:t>
            </a:r>
            <a:r>
              <a:rPr sz="2200" spc="-10" dirty="0">
                <a:latin typeface="Times New Roman"/>
                <a:cs typeface="Times New Roman"/>
              </a:rPr>
              <a:t> </a:t>
            </a:r>
            <a:r>
              <a:rPr sz="2200" spc="-20" dirty="0">
                <a:latin typeface="Calibri"/>
                <a:cs typeface="Calibri"/>
              </a:rPr>
              <a:t>M</a:t>
            </a:r>
            <a:r>
              <a:rPr sz="2200" spc="-15" dirty="0">
                <a:latin typeface="Calibri"/>
                <a:cs typeface="Calibri"/>
              </a:rPr>
              <a:t>i</a:t>
            </a:r>
            <a:r>
              <a:rPr sz="2200" spc="-20" dirty="0">
                <a:latin typeface="Calibri"/>
                <a:cs typeface="Calibri"/>
              </a:rPr>
              <a:t>dd</a:t>
            </a:r>
            <a:r>
              <a:rPr sz="2200" spc="-10" dirty="0">
                <a:latin typeface="Calibri"/>
                <a:cs typeface="Calibri"/>
              </a:rPr>
              <a:t>le</a:t>
            </a:r>
            <a:r>
              <a:rPr sz="2200" spc="-55" dirty="0">
                <a:latin typeface="Times New Roman"/>
                <a:cs typeface="Times New Roman"/>
              </a:rPr>
              <a:t> </a:t>
            </a:r>
            <a:r>
              <a:rPr sz="2200" spc="-15" dirty="0">
                <a:latin typeface="Calibri"/>
                <a:cs typeface="Calibri"/>
              </a:rPr>
              <a:t>A</a:t>
            </a:r>
            <a:r>
              <a:rPr sz="2200" spc="-40" dirty="0">
                <a:latin typeface="Calibri"/>
                <a:cs typeface="Calibri"/>
              </a:rPr>
              <a:t>g</a:t>
            </a:r>
            <a:r>
              <a:rPr sz="2200" spc="-10" dirty="0">
                <a:latin typeface="Calibri"/>
                <a:cs typeface="Calibri"/>
              </a:rPr>
              <a:t>es.</a:t>
            </a:r>
            <a:endParaRPr sz="2200">
              <a:latin typeface="Calibri"/>
              <a:cs typeface="Calibri"/>
            </a:endParaRPr>
          </a:p>
          <a:p>
            <a:pPr marL="299085" marR="5080" indent="-286385">
              <a:lnSpc>
                <a:spcPct val="114999"/>
              </a:lnSpc>
              <a:buFont typeface="Calibri"/>
              <a:buAutoNum type="alphaLcPeriod"/>
              <a:tabLst>
                <a:tab pos="299720" algn="l"/>
              </a:tabLst>
            </a:pPr>
            <a:r>
              <a:rPr sz="2200" spc="-25" dirty="0">
                <a:latin typeface="Calibri"/>
                <a:cs typeface="Calibri"/>
              </a:rPr>
              <a:t>G</a:t>
            </a:r>
            <a:r>
              <a:rPr sz="2200" spc="-60" dirty="0">
                <a:latin typeface="Calibri"/>
                <a:cs typeface="Calibri"/>
              </a:rPr>
              <a:t>r</a:t>
            </a:r>
            <a:r>
              <a:rPr sz="2200" spc="-15" dirty="0">
                <a:latin typeface="Calibri"/>
                <a:cs typeface="Calibri"/>
              </a:rPr>
              <a:t>adua</a:t>
            </a:r>
            <a:r>
              <a:rPr sz="2200" spc="-10" dirty="0">
                <a:latin typeface="Calibri"/>
                <a:cs typeface="Calibri"/>
              </a:rPr>
              <a:t>l</a:t>
            </a:r>
            <a:r>
              <a:rPr sz="2200" dirty="0">
                <a:latin typeface="Calibri"/>
                <a:cs typeface="Calibri"/>
              </a:rPr>
              <a:t>l</a:t>
            </a:r>
            <a:r>
              <a:rPr sz="2200" spc="-10" dirty="0">
                <a:latin typeface="Calibri"/>
                <a:cs typeface="Calibri"/>
              </a:rPr>
              <a:t>y</a:t>
            </a:r>
            <a:r>
              <a:rPr sz="2200" spc="-70" dirty="0">
                <a:latin typeface="Times New Roman"/>
                <a:cs typeface="Times New Roman"/>
              </a:rPr>
              <a:t> </a:t>
            </a:r>
            <a:r>
              <a:rPr sz="2200" dirty="0">
                <a:latin typeface="Calibri"/>
                <a:cs typeface="Calibri"/>
              </a:rPr>
              <a:t>l</a:t>
            </a:r>
            <a:r>
              <a:rPr sz="2200" spc="-30" dirty="0">
                <a:latin typeface="Calibri"/>
                <a:cs typeface="Calibri"/>
              </a:rPr>
              <a:t>a</a:t>
            </a:r>
            <a:r>
              <a:rPr sz="2200" spc="-45" dirty="0">
                <a:latin typeface="Calibri"/>
                <a:cs typeface="Calibri"/>
              </a:rPr>
              <a:t>w</a:t>
            </a:r>
            <a:r>
              <a:rPr sz="2200" spc="-10" dirty="0">
                <a:latin typeface="Calibri"/>
                <a:cs typeface="Calibri"/>
              </a:rPr>
              <a:t>s</a:t>
            </a:r>
            <a:r>
              <a:rPr sz="2200" spc="-45" dirty="0">
                <a:latin typeface="Times New Roman"/>
                <a:cs typeface="Times New Roman"/>
              </a:rPr>
              <a:t> </a:t>
            </a:r>
            <a:r>
              <a:rPr sz="2200" spc="-45" dirty="0">
                <a:latin typeface="Calibri"/>
                <a:cs typeface="Calibri"/>
              </a:rPr>
              <a:t>w</a:t>
            </a:r>
            <a:r>
              <a:rPr sz="2200" spc="-15" dirty="0">
                <a:latin typeface="Calibri"/>
                <a:cs typeface="Calibri"/>
              </a:rPr>
              <a:t>e</a:t>
            </a:r>
            <a:r>
              <a:rPr sz="2200" spc="-40" dirty="0">
                <a:latin typeface="Calibri"/>
                <a:cs typeface="Calibri"/>
              </a:rPr>
              <a:t>r</a:t>
            </a:r>
            <a:r>
              <a:rPr sz="2200" spc="-15" dirty="0">
                <a:latin typeface="Calibri"/>
                <a:cs typeface="Calibri"/>
              </a:rPr>
              <a:t>e</a:t>
            </a:r>
            <a:r>
              <a:rPr sz="2200" spc="-55" dirty="0">
                <a:latin typeface="Times New Roman"/>
                <a:cs typeface="Times New Roman"/>
              </a:rPr>
              <a:t> </a:t>
            </a:r>
            <a:r>
              <a:rPr sz="2200" spc="-20" dirty="0">
                <a:latin typeface="Calibri"/>
                <a:cs typeface="Calibri"/>
              </a:rPr>
              <a:t>pa</a:t>
            </a:r>
            <a:r>
              <a:rPr sz="2200" spc="-5" dirty="0">
                <a:latin typeface="Calibri"/>
                <a:cs typeface="Calibri"/>
              </a:rPr>
              <a:t>s</a:t>
            </a:r>
            <a:r>
              <a:rPr sz="2200" spc="-15" dirty="0">
                <a:latin typeface="Calibri"/>
                <a:cs typeface="Calibri"/>
              </a:rPr>
              <a:t>sed</a:t>
            </a:r>
            <a:r>
              <a:rPr sz="2200" spc="-50" dirty="0">
                <a:latin typeface="Times New Roman"/>
                <a:cs typeface="Times New Roman"/>
              </a:rPr>
              <a:t> </a:t>
            </a:r>
            <a:r>
              <a:rPr sz="2200" spc="-40" dirty="0">
                <a:latin typeface="Calibri"/>
                <a:cs typeface="Calibri"/>
              </a:rPr>
              <a:t>t</a:t>
            </a:r>
            <a:r>
              <a:rPr sz="2200" spc="-15" dirty="0">
                <a:latin typeface="Calibri"/>
                <a:cs typeface="Calibri"/>
              </a:rPr>
              <a:t>o</a:t>
            </a:r>
            <a:r>
              <a:rPr sz="2200" spc="-45" dirty="0">
                <a:latin typeface="Times New Roman"/>
                <a:cs typeface="Times New Roman"/>
              </a:rPr>
              <a:t> </a:t>
            </a:r>
            <a:r>
              <a:rPr sz="2200" spc="-20" dirty="0">
                <a:latin typeface="Calibri"/>
                <a:cs typeface="Calibri"/>
              </a:rPr>
              <a:t>p</a:t>
            </a:r>
            <a:r>
              <a:rPr sz="2200" spc="-50" dirty="0">
                <a:latin typeface="Calibri"/>
                <a:cs typeface="Calibri"/>
              </a:rPr>
              <a:t>r</a:t>
            </a:r>
            <a:r>
              <a:rPr sz="2200" spc="-5" dirty="0">
                <a:latin typeface="Calibri"/>
                <a:cs typeface="Calibri"/>
              </a:rPr>
              <a:t>oh</a:t>
            </a:r>
            <a:r>
              <a:rPr sz="2200" dirty="0">
                <a:latin typeface="Calibri"/>
                <a:cs typeface="Calibri"/>
              </a:rPr>
              <a:t>i</a:t>
            </a:r>
            <a:r>
              <a:rPr sz="2200" spc="-5" dirty="0">
                <a:latin typeface="Calibri"/>
                <a:cs typeface="Calibri"/>
              </a:rPr>
              <a:t>b</a:t>
            </a:r>
            <a:r>
              <a:rPr sz="2200" dirty="0">
                <a:latin typeface="Calibri"/>
                <a:cs typeface="Calibri"/>
              </a:rPr>
              <a:t>i</a:t>
            </a:r>
            <a:r>
              <a:rPr sz="2200" spc="-10" dirty="0">
                <a:latin typeface="Calibri"/>
                <a:cs typeface="Calibri"/>
              </a:rPr>
              <a:t>t</a:t>
            </a:r>
            <a:r>
              <a:rPr sz="2200" spc="-10" dirty="0">
                <a:latin typeface="Times New Roman"/>
                <a:cs typeface="Times New Roman"/>
              </a:rPr>
              <a:t> </a:t>
            </a:r>
            <a:r>
              <a:rPr sz="2200" spc="-60" dirty="0">
                <a:latin typeface="Calibri"/>
                <a:cs typeface="Calibri"/>
              </a:rPr>
              <a:t>f</a:t>
            </a:r>
            <a:r>
              <a:rPr sz="2200" spc="-15" dirty="0">
                <a:latin typeface="Calibri"/>
                <a:cs typeface="Calibri"/>
              </a:rPr>
              <a:t>o</a:t>
            </a:r>
            <a:r>
              <a:rPr sz="2200" spc="-35" dirty="0">
                <a:latin typeface="Calibri"/>
                <a:cs typeface="Calibri"/>
              </a:rPr>
              <a:t>r</a:t>
            </a:r>
            <a:r>
              <a:rPr sz="2200" spc="-45" dirty="0">
                <a:latin typeface="Calibri"/>
                <a:cs typeface="Calibri"/>
              </a:rPr>
              <a:t>g</a:t>
            </a:r>
            <a:r>
              <a:rPr sz="2200" spc="-10" dirty="0">
                <a:latin typeface="Calibri"/>
                <a:cs typeface="Calibri"/>
              </a:rPr>
              <a:t>eries</a:t>
            </a:r>
            <a:r>
              <a:rPr sz="2200" spc="-50"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35" dirty="0">
                <a:latin typeface="Calibri"/>
                <a:cs typeface="Calibri"/>
              </a:rPr>
              <a:t>e</a:t>
            </a:r>
            <a:r>
              <a:rPr sz="2200" spc="-30" dirty="0">
                <a:latin typeface="Calibri"/>
                <a:cs typeface="Calibri"/>
              </a:rPr>
              <a:t>v</a:t>
            </a:r>
            <a:r>
              <a:rPr sz="2200" spc="-15" dirty="0">
                <a:latin typeface="Calibri"/>
                <a:cs typeface="Calibri"/>
              </a:rPr>
              <a:t>e</a:t>
            </a:r>
            <a:r>
              <a:rPr sz="2200" spc="-5" dirty="0">
                <a:latin typeface="Calibri"/>
                <a:cs typeface="Calibri"/>
              </a:rPr>
              <a:t>r</a:t>
            </a:r>
            <a:r>
              <a:rPr sz="2200" spc="-10" dirty="0">
                <a:latin typeface="Calibri"/>
                <a:cs typeface="Calibri"/>
              </a:rPr>
              <a:t>y</a:t>
            </a:r>
            <a:r>
              <a:rPr sz="2200" spc="-35" dirty="0">
                <a:latin typeface="Times New Roman"/>
                <a:cs typeface="Times New Roman"/>
              </a:rPr>
              <a:t> </a:t>
            </a:r>
            <a:r>
              <a:rPr sz="2200" spc="-20" dirty="0">
                <a:latin typeface="Calibri"/>
                <a:cs typeface="Calibri"/>
              </a:rPr>
              <a:t>d</a:t>
            </a:r>
            <a:r>
              <a:rPr sz="2200" spc="-30" dirty="0">
                <a:latin typeface="Calibri"/>
                <a:cs typeface="Calibri"/>
              </a:rPr>
              <a:t>ev</a:t>
            </a:r>
            <a:r>
              <a:rPr sz="2200" spc="-10" dirty="0">
                <a:latin typeface="Calibri"/>
                <a:cs typeface="Calibri"/>
              </a:rPr>
              <a:t>el</a:t>
            </a:r>
            <a:r>
              <a:rPr sz="2200" spc="-20" dirty="0">
                <a:latin typeface="Calibri"/>
                <a:cs typeface="Calibri"/>
              </a:rPr>
              <a:t>ope</a:t>
            </a:r>
            <a:r>
              <a:rPr sz="2200" spc="-15" dirty="0">
                <a:latin typeface="Calibri"/>
                <a:cs typeface="Calibri"/>
              </a:rPr>
              <a:t>d</a:t>
            </a:r>
            <a:r>
              <a:rPr sz="2200" spc="-45" dirty="0">
                <a:latin typeface="Times New Roman"/>
                <a:cs typeface="Times New Roman"/>
              </a:rPr>
              <a:t> </a:t>
            </a:r>
            <a:r>
              <a:rPr sz="2200" spc="-40" dirty="0">
                <a:latin typeface="Calibri"/>
                <a:cs typeface="Calibri"/>
              </a:rPr>
              <a:t>c</a:t>
            </a:r>
            <a:r>
              <a:rPr sz="2200" spc="-15" dirty="0">
                <a:latin typeface="Calibri"/>
                <a:cs typeface="Calibri"/>
              </a:rPr>
              <a:t>o</a:t>
            </a:r>
            <a:r>
              <a:rPr sz="2200" spc="-20" dirty="0">
                <a:latin typeface="Calibri"/>
                <a:cs typeface="Calibri"/>
              </a:rPr>
              <a:t>u</a:t>
            </a:r>
            <a:r>
              <a:rPr sz="2200" spc="-45" dirty="0">
                <a:latin typeface="Calibri"/>
                <a:cs typeface="Calibri"/>
              </a:rPr>
              <a:t>n</a:t>
            </a:r>
            <a:r>
              <a:rPr sz="2200" spc="-10" dirty="0">
                <a:latin typeface="Calibri"/>
                <a:cs typeface="Calibri"/>
              </a:rPr>
              <a:t>t</a:t>
            </a:r>
            <a:r>
              <a:rPr sz="2200" spc="-5" dirty="0">
                <a:latin typeface="Calibri"/>
                <a:cs typeface="Calibri"/>
              </a:rPr>
              <a:t>r</a:t>
            </a:r>
            <a:r>
              <a:rPr sz="2200" spc="-165" dirty="0">
                <a:latin typeface="Calibri"/>
                <a:cs typeface="Calibri"/>
              </a:rPr>
              <a:t>y</a:t>
            </a:r>
            <a:r>
              <a:rPr sz="2200" spc="-10" dirty="0">
                <a:latin typeface="Calibri"/>
                <a:cs typeface="Calibri"/>
              </a:rPr>
              <a:t>,</a:t>
            </a:r>
            <a:r>
              <a:rPr sz="2200" spc="-45" dirty="0">
                <a:latin typeface="Times New Roman"/>
                <a:cs typeface="Times New Roman"/>
              </a:rPr>
              <a:t> </a:t>
            </a:r>
            <a:r>
              <a:rPr sz="2200" spc="-20" dirty="0">
                <a:latin typeface="Calibri"/>
                <a:cs typeface="Calibri"/>
              </a:rPr>
              <a:t>but</a:t>
            </a:r>
            <a:r>
              <a:rPr sz="2200" spc="-15" dirty="0">
                <a:latin typeface="Times New Roman"/>
                <a:cs typeface="Times New Roman"/>
              </a:rPr>
              <a:t> </a:t>
            </a:r>
            <a:r>
              <a:rPr sz="2200" dirty="0">
                <a:latin typeface="Calibri"/>
                <a:cs typeface="Calibri"/>
              </a:rPr>
              <a:t>i</a:t>
            </a:r>
            <a:r>
              <a:rPr sz="2200" spc="-10" dirty="0">
                <a:latin typeface="Calibri"/>
                <a:cs typeface="Calibri"/>
              </a:rPr>
              <a:t>t</a:t>
            </a:r>
            <a:r>
              <a:rPr sz="2200" spc="-55" dirty="0">
                <a:latin typeface="Times New Roman"/>
                <a:cs typeface="Times New Roman"/>
              </a:rPr>
              <a:t> </a:t>
            </a:r>
            <a:r>
              <a:rPr sz="2200" spc="-40" dirty="0">
                <a:latin typeface="Calibri"/>
                <a:cs typeface="Calibri"/>
              </a:rPr>
              <a:t>w</a:t>
            </a:r>
            <a:r>
              <a:rPr sz="2200" spc="-10" dirty="0">
                <a:latin typeface="Calibri"/>
                <a:cs typeface="Calibri"/>
              </a:rPr>
              <a:t>as</a:t>
            </a:r>
            <a:r>
              <a:rPr sz="2200" spc="-50" dirty="0">
                <a:latin typeface="Times New Roman"/>
                <a:cs typeface="Times New Roman"/>
              </a:rPr>
              <a:t> </a:t>
            </a:r>
            <a:r>
              <a:rPr sz="2200" spc="-20" dirty="0">
                <a:latin typeface="Calibri"/>
                <a:cs typeface="Calibri"/>
              </a:rPr>
              <a:t>d</a:t>
            </a:r>
            <a:r>
              <a:rPr sz="2200" spc="-5" dirty="0">
                <a:latin typeface="Calibri"/>
                <a:cs typeface="Calibri"/>
              </a:rPr>
              <a:t>i</a:t>
            </a:r>
            <a:r>
              <a:rPr sz="2200" spc="-40" dirty="0">
                <a:latin typeface="Calibri"/>
                <a:cs typeface="Calibri"/>
              </a:rPr>
              <a:t>f</a:t>
            </a:r>
            <a:r>
              <a:rPr sz="2200" spc="-15" dirty="0">
                <a:latin typeface="Calibri"/>
                <a:cs typeface="Calibri"/>
              </a:rPr>
              <a:t>f</a:t>
            </a:r>
            <a:r>
              <a:rPr sz="2200" spc="-10" dirty="0">
                <a:latin typeface="Calibri"/>
                <a:cs typeface="Calibri"/>
              </a:rPr>
              <a:t>icult</a:t>
            </a:r>
            <a:r>
              <a:rPr sz="2200" spc="-60" dirty="0">
                <a:latin typeface="Times New Roman"/>
                <a:cs typeface="Times New Roman"/>
              </a:rPr>
              <a:t> </a:t>
            </a:r>
            <a:r>
              <a:rPr sz="2200" spc="-40" dirty="0">
                <a:latin typeface="Calibri"/>
                <a:cs typeface="Calibri"/>
              </a:rPr>
              <a:t>t</a:t>
            </a:r>
            <a:r>
              <a:rPr sz="2200" spc="-15" dirty="0">
                <a:latin typeface="Calibri"/>
                <a:cs typeface="Calibri"/>
              </a:rPr>
              <a:t>o</a:t>
            </a:r>
            <a:r>
              <a:rPr sz="2200" spc="-35" dirty="0">
                <a:latin typeface="Times New Roman"/>
                <a:cs typeface="Times New Roman"/>
              </a:rPr>
              <a:t> </a:t>
            </a:r>
            <a:r>
              <a:rPr sz="2200" b="1" u="heavy" spc="-10" dirty="0">
                <a:solidFill>
                  <a:srgbClr val="FF0000"/>
                </a:solidFill>
                <a:latin typeface="Calibri"/>
                <a:cs typeface="Calibri"/>
              </a:rPr>
              <a:t>ide</a:t>
            </a:r>
            <a:r>
              <a:rPr sz="2200" b="1" u="heavy" spc="-50" dirty="0">
                <a:solidFill>
                  <a:srgbClr val="FF0000"/>
                </a:solidFill>
                <a:latin typeface="Calibri"/>
                <a:cs typeface="Calibri"/>
              </a:rPr>
              <a:t>n</a:t>
            </a:r>
            <a:r>
              <a:rPr sz="2200" b="1" u="heavy" spc="-10" dirty="0">
                <a:solidFill>
                  <a:srgbClr val="FF0000"/>
                </a:solidFill>
                <a:latin typeface="Calibri"/>
                <a:cs typeface="Calibri"/>
              </a:rPr>
              <a:t>ti</a:t>
            </a:r>
            <a:r>
              <a:rPr sz="2200" b="1" u="heavy" spc="-5" dirty="0">
                <a:solidFill>
                  <a:srgbClr val="FF0000"/>
                </a:solidFill>
                <a:latin typeface="Calibri"/>
                <a:cs typeface="Calibri"/>
              </a:rPr>
              <a:t>f</a:t>
            </a:r>
            <a:r>
              <a:rPr sz="2200" b="1" u="heavy" spc="-15" dirty="0">
                <a:solidFill>
                  <a:srgbClr val="FF0000"/>
                </a:solidFill>
                <a:latin typeface="Calibri"/>
                <a:cs typeface="Calibri"/>
              </a:rPr>
              <a:t>y</a:t>
            </a:r>
            <a:r>
              <a:rPr sz="2200" b="1" spc="-45" dirty="0">
                <a:solidFill>
                  <a:srgbClr val="FF0000"/>
                </a:solidFill>
                <a:latin typeface="Times New Roman"/>
                <a:cs typeface="Times New Roman"/>
              </a:rPr>
              <a:t> </a:t>
            </a:r>
            <a:r>
              <a:rPr sz="2200" spc="-15" dirty="0">
                <a:latin typeface="Calibri"/>
                <a:cs typeface="Calibri"/>
              </a:rPr>
              <a:t>s</a:t>
            </a:r>
            <a:r>
              <a:rPr sz="2200" spc="-10" dirty="0">
                <a:latin typeface="Calibri"/>
                <a:cs typeface="Calibri"/>
              </a:rPr>
              <a:t>o</a:t>
            </a:r>
            <a:r>
              <a:rPr sz="2200" spc="-15" dirty="0">
                <a:latin typeface="Calibri"/>
                <a:cs typeface="Calibri"/>
              </a:rPr>
              <a:t>me</a:t>
            </a:r>
            <a:r>
              <a:rPr sz="2200" spc="-40" dirty="0">
                <a:latin typeface="Times New Roman"/>
                <a:cs typeface="Times New Roman"/>
              </a:rPr>
              <a:t> </a:t>
            </a:r>
            <a:r>
              <a:rPr sz="2200" spc="-10" dirty="0">
                <a:latin typeface="Calibri"/>
                <a:cs typeface="Calibri"/>
              </a:rPr>
              <a:t>of</a:t>
            </a:r>
            <a:r>
              <a:rPr sz="2200" spc="-50" dirty="0">
                <a:latin typeface="Times New Roman"/>
                <a:cs typeface="Times New Roman"/>
              </a:rPr>
              <a:t> </a:t>
            </a:r>
            <a:r>
              <a:rPr sz="2200" spc="-10" dirty="0">
                <a:latin typeface="Calibri"/>
                <a:cs typeface="Calibri"/>
              </a:rPr>
              <a:t>the</a:t>
            </a:r>
            <a:r>
              <a:rPr sz="2200" spc="-10" dirty="0">
                <a:latin typeface="Times New Roman"/>
                <a:cs typeface="Times New Roman"/>
              </a:rPr>
              <a:t> </a:t>
            </a:r>
            <a:r>
              <a:rPr sz="2200" spc="-20" dirty="0">
                <a:latin typeface="Calibri"/>
                <a:cs typeface="Calibri"/>
              </a:rPr>
              <a:t>h</a:t>
            </a:r>
            <a:r>
              <a:rPr sz="2200" spc="-10" dirty="0">
                <a:latin typeface="Calibri"/>
                <a:cs typeface="Calibri"/>
              </a:rPr>
              <a:t>ighly</a:t>
            </a:r>
            <a:r>
              <a:rPr sz="2200" spc="-65" dirty="0">
                <a:latin typeface="Times New Roman"/>
                <a:cs typeface="Times New Roman"/>
              </a:rPr>
              <a:t> </a:t>
            </a:r>
            <a:r>
              <a:rPr sz="2200" spc="-15" dirty="0">
                <a:latin typeface="Calibri"/>
                <a:cs typeface="Calibri"/>
              </a:rPr>
              <a:t>sk</a:t>
            </a:r>
            <a:r>
              <a:rPr sz="2200" spc="-5" dirty="0">
                <a:latin typeface="Calibri"/>
                <a:cs typeface="Calibri"/>
              </a:rPr>
              <a:t>i</a:t>
            </a:r>
            <a:r>
              <a:rPr sz="2200" dirty="0">
                <a:latin typeface="Calibri"/>
                <a:cs typeface="Calibri"/>
              </a:rPr>
              <a:t>ll</a:t>
            </a:r>
            <a:r>
              <a:rPr sz="2200" spc="-15" dirty="0">
                <a:latin typeface="Calibri"/>
                <a:cs typeface="Calibri"/>
              </a:rPr>
              <a:t>ed</a:t>
            </a:r>
            <a:r>
              <a:rPr sz="2200" spc="-60" dirty="0">
                <a:latin typeface="Times New Roman"/>
                <a:cs typeface="Times New Roman"/>
              </a:rPr>
              <a:t> </a:t>
            </a:r>
            <a:r>
              <a:rPr sz="2200" spc="-55" dirty="0">
                <a:latin typeface="Calibri"/>
                <a:cs typeface="Calibri"/>
              </a:rPr>
              <a:t>f</a:t>
            </a:r>
            <a:r>
              <a:rPr sz="2200" spc="-15" dirty="0">
                <a:latin typeface="Calibri"/>
                <a:cs typeface="Calibri"/>
              </a:rPr>
              <a:t>o</a:t>
            </a:r>
            <a:r>
              <a:rPr sz="2200" spc="-35" dirty="0">
                <a:latin typeface="Calibri"/>
                <a:cs typeface="Calibri"/>
              </a:rPr>
              <a:t>r</a:t>
            </a:r>
            <a:r>
              <a:rPr sz="2200" spc="-45" dirty="0">
                <a:latin typeface="Calibri"/>
                <a:cs typeface="Calibri"/>
              </a:rPr>
              <a:t>g</a:t>
            </a:r>
            <a:r>
              <a:rPr sz="2200" spc="-10" dirty="0">
                <a:latin typeface="Calibri"/>
                <a:cs typeface="Calibri"/>
              </a:rPr>
              <a:t>eries.</a:t>
            </a:r>
            <a:endParaRPr sz="2200">
              <a:latin typeface="Calibri"/>
              <a:cs typeface="Calibri"/>
            </a:endParaRPr>
          </a:p>
        </p:txBody>
      </p:sp>
      <p:sp>
        <p:nvSpPr>
          <p:cNvPr id="4" name="object 4"/>
          <p:cNvSpPr/>
          <p:nvPr/>
        </p:nvSpPr>
        <p:spPr>
          <a:xfrm>
            <a:off x="6626352" y="2897123"/>
            <a:ext cx="2295144" cy="35996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867400" y="0"/>
            <a:ext cx="3054096" cy="2667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5" y="317774"/>
            <a:ext cx="7279640" cy="1062355"/>
          </a:xfrm>
          <a:prstGeom prst="rect">
            <a:avLst/>
          </a:prstGeom>
        </p:spPr>
        <p:txBody>
          <a:bodyPr vert="horz" wrap="square" lIns="0" tIns="0" rIns="0" bIns="0" rtlCol="0">
            <a:spAutoFit/>
          </a:bodyPr>
          <a:lstStyle/>
          <a:p>
            <a:pPr marL="355600" marR="5080" indent="-342900">
              <a:lnSpc>
                <a:spcPct val="100000"/>
              </a:lnSpc>
            </a:pPr>
            <a:r>
              <a:rPr sz="2400" dirty="0">
                <a:latin typeface="Calibri"/>
                <a:cs typeface="Calibri"/>
              </a:rPr>
              <a:t>e.</a:t>
            </a:r>
            <a:r>
              <a:rPr sz="2400" spc="290" dirty="0">
                <a:latin typeface="Times New Roman"/>
                <a:cs typeface="Times New Roman"/>
              </a:rPr>
              <a:t> </a:t>
            </a:r>
            <a:r>
              <a:rPr sz="2400" dirty="0">
                <a:latin typeface="Calibri"/>
                <a:cs typeface="Calibri"/>
              </a:rPr>
              <a:t>In</a:t>
            </a:r>
            <a:r>
              <a:rPr sz="2400" spc="-70" dirty="0">
                <a:latin typeface="Times New Roman"/>
                <a:cs typeface="Times New Roman"/>
              </a:rPr>
              <a:t> </a:t>
            </a:r>
            <a:r>
              <a:rPr sz="2400" dirty="0">
                <a:latin typeface="Calibri"/>
                <a:cs typeface="Calibri"/>
              </a:rPr>
              <a:t>the</a:t>
            </a:r>
            <a:r>
              <a:rPr sz="2400" spc="-60" dirty="0">
                <a:latin typeface="Times New Roman"/>
                <a:cs typeface="Times New Roman"/>
              </a:rPr>
              <a:t> </a:t>
            </a:r>
            <a:r>
              <a:rPr sz="2400" spc="-10" dirty="0">
                <a:latin typeface="Calibri"/>
                <a:cs typeface="Calibri"/>
              </a:rPr>
              <a:t>U</a:t>
            </a:r>
            <a:r>
              <a:rPr sz="2400" spc="-5" dirty="0">
                <a:latin typeface="Calibri"/>
                <a:cs typeface="Calibri"/>
              </a:rPr>
              <a:t>S</a:t>
            </a:r>
            <a:r>
              <a:rPr sz="2400" dirty="0">
                <a:latin typeface="Calibri"/>
                <a:cs typeface="Calibri"/>
              </a:rPr>
              <a:t>,</a:t>
            </a:r>
            <a:r>
              <a:rPr sz="2400" spc="-70" dirty="0">
                <a:latin typeface="Times New Roman"/>
                <a:cs typeface="Times New Roman"/>
              </a:rPr>
              <a:t> </a:t>
            </a:r>
            <a:r>
              <a:rPr sz="2400" dirty="0">
                <a:latin typeface="Calibri"/>
                <a:cs typeface="Calibri"/>
              </a:rPr>
              <a:t>a</a:t>
            </a:r>
            <a:r>
              <a:rPr sz="2400" spc="-60" dirty="0">
                <a:latin typeface="Times New Roman"/>
                <a:cs typeface="Times New Roman"/>
              </a:rPr>
              <a:t> </a:t>
            </a:r>
            <a:r>
              <a:rPr sz="2400" b="1" u="heavy" spc="-40" dirty="0">
                <a:solidFill>
                  <a:srgbClr val="FF0000"/>
                </a:solidFill>
                <a:latin typeface="Calibri"/>
                <a:cs typeface="Calibri"/>
              </a:rPr>
              <a:t>f</a:t>
            </a:r>
            <a:r>
              <a:rPr sz="2400" b="1" u="heavy" spc="-5" dirty="0">
                <a:solidFill>
                  <a:srgbClr val="FF0000"/>
                </a:solidFill>
                <a:latin typeface="Calibri"/>
                <a:cs typeface="Calibri"/>
              </a:rPr>
              <a:t>ede</a:t>
            </a:r>
            <a:r>
              <a:rPr sz="2400" b="1" u="heavy" spc="-50" dirty="0">
                <a:solidFill>
                  <a:srgbClr val="FF0000"/>
                </a:solidFill>
                <a:latin typeface="Calibri"/>
                <a:cs typeface="Calibri"/>
              </a:rPr>
              <a:t>r</a:t>
            </a:r>
            <a:r>
              <a:rPr sz="2400" b="1" u="heavy" spc="-10" dirty="0">
                <a:solidFill>
                  <a:srgbClr val="FF0000"/>
                </a:solidFill>
                <a:latin typeface="Calibri"/>
                <a:cs typeface="Calibri"/>
              </a:rPr>
              <a:t>al</a:t>
            </a:r>
            <a:r>
              <a:rPr sz="2400" b="1" u="heavy" spc="-20" dirty="0">
                <a:solidFill>
                  <a:srgbClr val="FF0000"/>
                </a:solidFill>
                <a:latin typeface="Calibri"/>
                <a:cs typeface="Calibri"/>
              </a:rPr>
              <a:t> </a:t>
            </a:r>
            <a:r>
              <a:rPr sz="2400" b="1" u="heavy" spc="-40" dirty="0">
                <a:solidFill>
                  <a:srgbClr val="FF0000"/>
                </a:solidFill>
                <a:latin typeface="Calibri"/>
                <a:cs typeface="Calibri"/>
              </a:rPr>
              <a:t>f</a:t>
            </a:r>
            <a:r>
              <a:rPr sz="2400" b="1" u="heavy" dirty="0">
                <a:solidFill>
                  <a:srgbClr val="FF0000"/>
                </a:solidFill>
                <a:latin typeface="Calibri"/>
                <a:cs typeface="Calibri"/>
              </a:rPr>
              <a:t>o</a:t>
            </a:r>
            <a:r>
              <a:rPr sz="2400" b="1" u="heavy" spc="-25" dirty="0">
                <a:solidFill>
                  <a:srgbClr val="FF0000"/>
                </a:solidFill>
                <a:latin typeface="Calibri"/>
                <a:cs typeface="Calibri"/>
              </a:rPr>
              <a:t>rg</a:t>
            </a:r>
            <a:r>
              <a:rPr sz="2400" b="1" u="heavy" spc="-5" dirty="0">
                <a:solidFill>
                  <a:srgbClr val="FF0000"/>
                </a:solidFill>
                <a:latin typeface="Calibri"/>
                <a:cs typeface="Calibri"/>
              </a:rPr>
              <a:t>e</a:t>
            </a:r>
            <a:r>
              <a:rPr sz="2400" b="1" u="heavy" spc="10" dirty="0">
                <a:solidFill>
                  <a:srgbClr val="FF0000"/>
                </a:solidFill>
                <a:latin typeface="Calibri"/>
                <a:cs typeface="Calibri"/>
              </a:rPr>
              <a:t>r</a:t>
            </a:r>
            <a:r>
              <a:rPr sz="2400" b="1" u="heavy" dirty="0">
                <a:solidFill>
                  <a:srgbClr val="FF0000"/>
                </a:solidFill>
                <a:latin typeface="Calibri"/>
                <a:cs typeface="Calibri"/>
              </a:rPr>
              <a:t>y</a:t>
            </a:r>
            <a:r>
              <a:rPr sz="2400" b="1" u="heavy" spc="-15" dirty="0">
                <a:solidFill>
                  <a:srgbClr val="FF0000"/>
                </a:solidFill>
                <a:latin typeface="Calibri"/>
                <a:cs typeface="Calibri"/>
              </a:rPr>
              <a:t> </a:t>
            </a:r>
            <a:r>
              <a:rPr sz="2400" b="1" u="heavy" spc="-25" dirty="0">
                <a:solidFill>
                  <a:srgbClr val="FF0000"/>
                </a:solidFill>
                <a:latin typeface="Calibri"/>
                <a:cs typeface="Calibri"/>
              </a:rPr>
              <a:t>s</a:t>
            </a:r>
            <a:r>
              <a:rPr sz="2400" b="1" u="heavy" spc="-30" dirty="0">
                <a:solidFill>
                  <a:srgbClr val="FF0000"/>
                </a:solidFill>
                <a:latin typeface="Calibri"/>
                <a:cs typeface="Calibri"/>
              </a:rPr>
              <a:t>t</a:t>
            </a:r>
            <a:r>
              <a:rPr sz="2400" b="1" u="heavy" spc="-25" dirty="0">
                <a:solidFill>
                  <a:srgbClr val="FF0000"/>
                </a:solidFill>
                <a:latin typeface="Calibri"/>
                <a:cs typeface="Calibri"/>
              </a:rPr>
              <a:t>a</a:t>
            </a:r>
            <a:r>
              <a:rPr sz="2400" b="1" u="heavy" dirty="0">
                <a:solidFill>
                  <a:srgbClr val="FF0000"/>
                </a:solidFill>
                <a:latin typeface="Calibri"/>
                <a:cs typeface="Calibri"/>
              </a:rPr>
              <a:t>t</a:t>
            </a:r>
            <a:r>
              <a:rPr sz="2400" b="1" u="heavy" spc="-15" dirty="0">
                <a:solidFill>
                  <a:srgbClr val="FF0000"/>
                </a:solidFill>
                <a:latin typeface="Calibri"/>
                <a:cs typeface="Calibri"/>
              </a:rPr>
              <a:t>u</a:t>
            </a:r>
            <a:r>
              <a:rPr sz="2400" b="1" u="heavy" spc="-30" dirty="0">
                <a:solidFill>
                  <a:srgbClr val="FF0000"/>
                </a:solidFill>
                <a:latin typeface="Calibri"/>
                <a:cs typeface="Calibri"/>
              </a:rPr>
              <a:t>t</a:t>
            </a:r>
            <a:r>
              <a:rPr sz="2400" b="1" u="heavy" dirty="0">
                <a:solidFill>
                  <a:srgbClr val="FF0000"/>
                </a:solidFill>
                <a:latin typeface="Calibri"/>
                <a:cs typeface="Calibri"/>
              </a:rPr>
              <a:t>e</a:t>
            </a:r>
            <a:r>
              <a:rPr sz="2400" b="1" spc="-35" dirty="0">
                <a:solidFill>
                  <a:srgbClr val="FF0000"/>
                </a:solidFill>
                <a:latin typeface="Times New Roman"/>
                <a:cs typeface="Times New Roman"/>
              </a:rPr>
              <a:t> </a:t>
            </a:r>
            <a:r>
              <a:rPr sz="2400" spc="-30" dirty="0">
                <a:latin typeface="Calibri"/>
                <a:cs typeface="Calibri"/>
              </a:rPr>
              <a:t>w</a:t>
            </a:r>
            <a:r>
              <a:rPr sz="2400" dirty="0">
                <a:latin typeface="Calibri"/>
                <a:cs typeface="Calibri"/>
              </a:rPr>
              <a:t>as</a:t>
            </a:r>
            <a:r>
              <a:rPr sz="2400" spc="-75" dirty="0">
                <a:latin typeface="Times New Roman"/>
                <a:cs typeface="Times New Roman"/>
              </a:rPr>
              <a:t> </a:t>
            </a:r>
            <a:r>
              <a:rPr sz="2400" dirty="0">
                <a:latin typeface="Calibri"/>
                <a:cs typeface="Calibri"/>
              </a:rPr>
              <a:t>enac</a:t>
            </a:r>
            <a:r>
              <a:rPr sz="2400" spc="-25" dirty="0">
                <a:latin typeface="Calibri"/>
                <a:cs typeface="Calibri"/>
              </a:rPr>
              <a:t>t</a:t>
            </a:r>
            <a:r>
              <a:rPr sz="2400" dirty="0">
                <a:latin typeface="Calibri"/>
                <a:cs typeface="Calibri"/>
              </a:rPr>
              <a:t>ed</a:t>
            </a:r>
            <a:r>
              <a:rPr sz="2400" spc="-75" dirty="0">
                <a:latin typeface="Times New Roman"/>
                <a:cs typeface="Times New Roman"/>
              </a:rPr>
              <a:t> </a:t>
            </a:r>
            <a:r>
              <a:rPr sz="2400" dirty="0">
                <a:latin typeface="Calibri"/>
                <a:cs typeface="Calibri"/>
              </a:rPr>
              <a:t>in</a:t>
            </a:r>
            <a:r>
              <a:rPr sz="2400" spc="-60" dirty="0">
                <a:latin typeface="Times New Roman"/>
                <a:cs typeface="Times New Roman"/>
              </a:rPr>
              <a:t> </a:t>
            </a:r>
            <a:r>
              <a:rPr sz="2400" b="1" u="heavy" spc="-10" dirty="0">
                <a:solidFill>
                  <a:srgbClr val="FF0000"/>
                </a:solidFill>
                <a:latin typeface="Calibri"/>
                <a:cs typeface="Calibri"/>
              </a:rPr>
              <a:t>1823</a:t>
            </a:r>
            <a:r>
              <a:rPr sz="2400" b="1" spc="-10" dirty="0">
                <a:solidFill>
                  <a:srgbClr val="FF0000"/>
                </a:solidFill>
                <a:latin typeface="Times New Roman"/>
                <a:cs typeface="Times New Roman"/>
              </a:rPr>
              <a:t> </a:t>
            </a:r>
            <a:r>
              <a:rPr sz="2400" dirty="0">
                <a:latin typeface="Calibri"/>
                <a:cs typeface="Calibri"/>
              </a:rPr>
              <a:t>which</a:t>
            </a:r>
            <a:r>
              <a:rPr sz="2400" spc="-70"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oh</a:t>
            </a:r>
            <a:r>
              <a:rPr sz="2400" dirty="0">
                <a:latin typeface="Calibri"/>
                <a:cs typeface="Calibri"/>
              </a:rPr>
              <a:t>i</a:t>
            </a:r>
            <a:r>
              <a:rPr sz="2400" spc="-5" dirty="0">
                <a:latin typeface="Calibri"/>
                <a:cs typeface="Calibri"/>
              </a:rPr>
              <a:t>b</a:t>
            </a:r>
            <a:r>
              <a:rPr sz="2400" dirty="0">
                <a:latin typeface="Calibri"/>
                <a:cs typeface="Calibri"/>
              </a:rPr>
              <a:t>i</a:t>
            </a:r>
            <a:r>
              <a:rPr sz="2400" spc="-40" dirty="0">
                <a:latin typeface="Calibri"/>
                <a:cs typeface="Calibri"/>
              </a:rPr>
              <a:t>t</a:t>
            </a:r>
            <a:r>
              <a:rPr sz="2400" spc="-15" dirty="0">
                <a:latin typeface="Calibri"/>
                <a:cs typeface="Calibri"/>
              </a:rPr>
              <a:t>ed</a:t>
            </a:r>
            <a:r>
              <a:rPr sz="2400" spc="-60" dirty="0">
                <a:latin typeface="Times New Roman"/>
                <a:cs typeface="Times New Roman"/>
              </a:rPr>
              <a:t> </a:t>
            </a:r>
            <a:r>
              <a:rPr sz="2400" spc="-50" dirty="0">
                <a:latin typeface="Calibri"/>
                <a:cs typeface="Calibri"/>
              </a:rPr>
              <a:t>f</a:t>
            </a:r>
            <a:r>
              <a:rPr sz="2400" dirty="0">
                <a:latin typeface="Calibri"/>
                <a:cs typeface="Calibri"/>
              </a:rPr>
              <a:t>al</a:t>
            </a:r>
            <a:r>
              <a:rPr sz="2400" spc="-15" dirty="0">
                <a:latin typeface="Calibri"/>
                <a:cs typeface="Calibri"/>
              </a:rPr>
              <a:t>se</a:t>
            </a:r>
            <a:r>
              <a:rPr sz="2400" spc="-60" dirty="0">
                <a:latin typeface="Times New Roman"/>
                <a:cs typeface="Times New Roman"/>
              </a:rPr>
              <a:t> </a:t>
            </a:r>
            <a:r>
              <a:rPr sz="2400" spc="-15" dirty="0">
                <a:latin typeface="Calibri"/>
                <a:cs typeface="Calibri"/>
              </a:rPr>
              <a:t>maki</a:t>
            </a:r>
            <a:r>
              <a:rPr sz="2400" spc="-5" dirty="0">
                <a:latin typeface="Calibri"/>
                <a:cs typeface="Calibri"/>
              </a:rPr>
              <a:t>n</a:t>
            </a:r>
            <a:r>
              <a:rPr sz="2400" spc="25" dirty="0">
                <a:latin typeface="Calibri"/>
                <a:cs typeface="Calibri"/>
              </a:rPr>
              <a:t>g</a:t>
            </a:r>
            <a:r>
              <a:rPr sz="2400" spc="-10" dirty="0">
                <a:latin typeface="Calibri"/>
                <a:cs typeface="Calibri"/>
              </a:rPr>
              <a:t>,</a:t>
            </a:r>
            <a:r>
              <a:rPr sz="2400" spc="-75" dirty="0">
                <a:latin typeface="Times New Roman"/>
                <a:cs typeface="Times New Roman"/>
              </a:rPr>
              <a:t> </a:t>
            </a:r>
            <a:r>
              <a:rPr sz="2400" spc="-50" dirty="0">
                <a:latin typeface="Calibri"/>
                <a:cs typeface="Calibri"/>
              </a:rPr>
              <a:t>f</a:t>
            </a:r>
            <a:r>
              <a:rPr sz="2400" spc="-20" dirty="0">
                <a:latin typeface="Calibri"/>
                <a:cs typeface="Calibri"/>
              </a:rPr>
              <a:t>o</a:t>
            </a:r>
            <a:r>
              <a:rPr sz="2400" spc="-50" dirty="0">
                <a:latin typeface="Calibri"/>
                <a:cs typeface="Calibri"/>
              </a:rPr>
              <a:t>r</a:t>
            </a:r>
            <a:r>
              <a:rPr sz="2400" spc="-45" dirty="0">
                <a:latin typeface="Calibri"/>
                <a:cs typeface="Calibri"/>
              </a:rPr>
              <a:t>g</a:t>
            </a:r>
            <a:r>
              <a:rPr sz="2400" spc="-15" dirty="0">
                <a:latin typeface="Calibri"/>
                <a:cs typeface="Calibri"/>
              </a:rPr>
              <a:t>e</a:t>
            </a:r>
            <a:r>
              <a:rPr sz="2400" spc="0" dirty="0">
                <a:latin typeface="Calibri"/>
                <a:cs typeface="Calibri"/>
              </a:rPr>
              <a:t>r</a:t>
            </a:r>
            <a:r>
              <a:rPr sz="2400" spc="-180" dirty="0">
                <a:latin typeface="Calibri"/>
                <a:cs typeface="Calibri"/>
              </a:rPr>
              <a:t>y</a:t>
            </a:r>
            <a:r>
              <a:rPr sz="2400" spc="-10" dirty="0">
                <a:latin typeface="Calibri"/>
                <a:cs typeface="Calibri"/>
              </a:rPr>
              <a:t>,</a:t>
            </a:r>
            <a:r>
              <a:rPr sz="2400" spc="-75" dirty="0">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dirty="0">
                <a:latin typeface="Calibri"/>
                <a:cs typeface="Calibri"/>
              </a:rPr>
              <a:t>al</a:t>
            </a:r>
            <a:r>
              <a:rPr sz="2400" spc="-40" dirty="0">
                <a:latin typeface="Calibri"/>
                <a:cs typeface="Calibri"/>
              </a:rPr>
              <a:t>t</a:t>
            </a:r>
            <a:r>
              <a:rPr sz="2400" spc="-15" dirty="0">
                <a:latin typeface="Calibri"/>
                <a:cs typeface="Calibri"/>
              </a:rPr>
              <a:t>e</a:t>
            </a:r>
            <a:r>
              <a:rPr sz="2400" spc="-5" dirty="0">
                <a:latin typeface="Calibri"/>
                <a:cs typeface="Calibri"/>
              </a:rPr>
              <a:t>r</a:t>
            </a:r>
            <a:r>
              <a:rPr sz="2400" dirty="0">
                <a:latin typeface="Calibri"/>
                <a:cs typeface="Calibri"/>
              </a:rPr>
              <a:t>i</a:t>
            </a:r>
            <a:r>
              <a:rPr sz="2400" spc="-5" dirty="0">
                <a:latin typeface="Calibri"/>
                <a:cs typeface="Calibri"/>
              </a:rPr>
              <a:t>n</a:t>
            </a:r>
            <a:r>
              <a:rPr sz="2400" dirty="0">
                <a:latin typeface="Calibri"/>
                <a:cs typeface="Calibri"/>
              </a:rPr>
              <a:t>g</a:t>
            </a:r>
            <a:r>
              <a:rPr sz="2400" spc="-85" dirty="0">
                <a:latin typeface="Times New Roman"/>
                <a:cs typeface="Times New Roman"/>
              </a:rPr>
              <a:t> </a:t>
            </a:r>
            <a:r>
              <a:rPr sz="2400" dirty="0">
                <a:latin typeface="Calibri"/>
                <a:cs typeface="Calibri"/>
              </a:rPr>
              <a:t>a</a:t>
            </a:r>
            <a:r>
              <a:rPr sz="2400" spc="-50" dirty="0">
                <a:latin typeface="Calibri"/>
                <a:cs typeface="Calibri"/>
              </a:rPr>
              <a:t>n</a:t>
            </a:r>
            <a:r>
              <a:rPr sz="2400" spc="-15" dirty="0">
                <a:latin typeface="Calibri"/>
                <a:cs typeface="Calibri"/>
              </a:rPr>
              <a:t>y</a:t>
            </a:r>
            <a:r>
              <a:rPr sz="2400" spc="-10"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ng</a:t>
            </a:r>
            <a:r>
              <a:rPr sz="2400" dirty="0">
                <a:latin typeface="Calibri"/>
                <a:cs typeface="Calibri"/>
              </a:rPr>
              <a:t>s</a:t>
            </a:r>
            <a:r>
              <a:rPr sz="2400" spc="-75" dirty="0">
                <a:latin typeface="Times New Roman"/>
                <a:cs typeface="Times New Roman"/>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 dirty="0">
                <a:latin typeface="Calibri"/>
                <a:cs typeface="Calibri"/>
              </a:rPr>
              <a:t>purpos</a:t>
            </a:r>
            <a:r>
              <a:rPr sz="2400" dirty="0">
                <a:latin typeface="Calibri"/>
                <a:cs typeface="Calibri"/>
              </a:rPr>
              <a:t>e</a:t>
            </a:r>
            <a:r>
              <a:rPr sz="2400" spc="-4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b="1" u="heavy" spc="-15" dirty="0">
                <a:solidFill>
                  <a:srgbClr val="FF0000"/>
                </a:solidFill>
                <a:latin typeface="Calibri"/>
                <a:cs typeface="Calibri"/>
              </a:rPr>
              <a:t>fi</a:t>
            </a:r>
            <a:r>
              <a:rPr sz="2400" b="1" u="heavy" spc="-25" dirty="0">
                <a:solidFill>
                  <a:srgbClr val="FF0000"/>
                </a:solidFill>
                <a:latin typeface="Calibri"/>
                <a:cs typeface="Calibri"/>
              </a:rPr>
              <a:t>n</a:t>
            </a:r>
            <a:r>
              <a:rPr sz="2400" b="1" u="heavy" spc="-10" dirty="0">
                <a:solidFill>
                  <a:srgbClr val="FF0000"/>
                </a:solidFill>
                <a:latin typeface="Calibri"/>
                <a:cs typeface="Calibri"/>
              </a:rPr>
              <a:t>ancial</a:t>
            </a:r>
            <a:r>
              <a:rPr sz="2400" b="1" spc="-65" dirty="0">
                <a:solidFill>
                  <a:srgbClr val="FF0000"/>
                </a:solidFill>
                <a:latin typeface="Times New Roman"/>
                <a:cs typeface="Times New Roman"/>
              </a:rPr>
              <a:t> </a:t>
            </a:r>
            <a:r>
              <a:rPr sz="2400" spc="-65" dirty="0">
                <a:latin typeface="Calibri"/>
                <a:cs typeface="Calibri"/>
              </a:rPr>
              <a:t>g</a:t>
            </a:r>
            <a:r>
              <a:rPr sz="2400" dirty="0">
                <a:latin typeface="Calibri"/>
                <a:cs typeface="Calibri"/>
              </a:rPr>
              <a:t>ai</a:t>
            </a:r>
            <a:r>
              <a:rPr sz="2400" spc="-5" dirty="0">
                <a:latin typeface="Calibri"/>
                <a:cs typeface="Calibri"/>
              </a:rPr>
              <a:t>n.</a:t>
            </a:r>
            <a:endParaRPr sz="2400" dirty="0">
              <a:latin typeface="Calibri"/>
              <a:cs typeface="Calibri"/>
            </a:endParaRPr>
          </a:p>
        </p:txBody>
      </p:sp>
      <p:sp>
        <p:nvSpPr>
          <p:cNvPr id="3" name="object 3"/>
          <p:cNvSpPr/>
          <p:nvPr/>
        </p:nvSpPr>
        <p:spPr>
          <a:xfrm>
            <a:off x="1764792" y="1523999"/>
            <a:ext cx="6681215" cy="533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05600" y="304800"/>
            <a:ext cx="2269236" cy="316687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22050" y="250845"/>
            <a:ext cx="5057140" cy="949960"/>
          </a:xfrm>
          <a:prstGeom prst="rect">
            <a:avLst/>
          </a:prstGeom>
        </p:spPr>
        <p:txBody>
          <a:bodyPr vert="horz" wrap="square" lIns="0" tIns="0" rIns="0" bIns="0" rtlCol="0">
            <a:spAutoFit/>
          </a:bodyPr>
          <a:lstStyle/>
          <a:p>
            <a:pPr marL="354965" marR="5080" indent="-342900">
              <a:lnSpc>
                <a:spcPct val="100000"/>
              </a:lnSpc>
              <a:tabLst>
                <a:tab pos="354965" algn="l"/>
              </a:tabLst>
            </a:pPr>
            <a:r>
              <a:rPr sz="2200" dirty="0">
                <a:latin typeface="Calibri"/>
                <a:cs typeface="Calibri"/>
              </a:rPr>
              <a:t>f.</a:t>
            </a:r>
            <a:r>
              <a:rPr sz="2200" dirty="0">
                <a:latin typeface="Times New Roman"/>
                <a:cs typeface="Times New Roman"/>
              </a:rPr>
              <a:t>	</a:t>
            </a:r>
            <a:r>
              <a:rPr sz="2200" spc="-10" dirty="0">
                <a:latin typeface="Calibri"/>
                <a:cs typeface="Calibri"/>
              </a:rPr>
              <a:t>Al</a:t>
            </a:r>
            <a:r>
              <a:rPr sz="2200" spc="-20" dirty="0">
                <a:latin typeface="Calibri"/>
                <a:cs typeface="Calibri"/>
              </a:rPr>
              <a:t>b</a:t>
            </a:r>
            <a:r>
              <a:rPr sz="2200" spc="-25" dirty="0">
                <a:latin typeface="Calibri"/>
                <a:cs typeface="Calibri"/>
              </a:rPr>
              <a:t>e</a:t>
            </a:r>
            <a:r>
              <a:rPr sz="2200" spc="-10" dirty="0">
                <a:latin typeface="Calibri"/>
                <a:cs typeface="Calibri"/>
              </a:rPr>
              <a:t>rt</a:t>
            </a:r>
            <a:r>
              <a:rPr sz="2200" spc="-55" dirty="0">
                <a:latin typeface="Times New Roman"/>
                <a:cs typeface="Times New Roman"/>
              </a:rPr>
              <a:t> </a:t>
            </a:r>
            <a:r>
              <a:rPr sz="2200" spc="-20" dirty="0">
                <a:latin typeface="Calibri"/>
                <a:cs typeface="Calibri"/>
              </a:rPr>
              <a:t>Sherma</a:t>
            </a:r>
            <a:r>
              <a:rPr sz="2200" spc="-15" dirty="0">
                <a:latin typeface="Calibri"/>
                <a:cs typeface="Calibri"/>
              </a:rPr>
              <a:t>n</a:t>
            </a:r>
            <a:r>
              <a:rPr sz="2200" spc="-40" dirty="0">
                <a:latin typeface="Times New Roman"/>
                <a:cs typeface="Times New Roman"/>
              </a:rPr>
              <a:t> </a:t>
            </a:r>
            <a:r>
              <a:rPr sz="2200" b="1" u="heavy" spc="-20" dirty="0">
                <a:solidFill>
                  <a:srgbClr val="FF0000"/>
                </a:solidFill>
                <a:latin typeface="Calibri"/>
                <a:cs typeface="Calibri"/>
              </a:rPr>
              <a:t>Osb</a:t>
            </a:r>
            <a:r>
              <a:rPr sz="2200" b="1" u="heavy" spc="-25" dirty="0">
                <a:solidFill>
                  <a:srgbClr val="FF0000"/>
                </a:solidFill>
                <a:latin typeface="Calibri"/>
                <a:cs typeface="Calibri"/>
              </a:rPr>
              <a:t>o</a:t>
            </a:r>
            <a:r>
              <a:rPr sz="2200" b="1" u="heavy" spc="-15" dirty="0">
                <a:solidFill>
                  <a:srgbClr val="FF0000"/>
                </a:solidFill>
                <a:latin typeface="Calibri"/>
                <a:cs typeface="Calibri"/>
              </a:rPr>
              <a:t>rn</a:t>
            </a:r>
            <a:r>
              <a:rPr sz="2200" b="1" spc="-40" dirty="0">
                <a:solidFill>
                  <a:srgbClr val="FF0000"/>
                </a:solidFill>
                <a:latin typeface="Times New Roman"/>
                <a:cs typeface="Times New Roman"/>
              </a:rPr>
              <a:t> </a:t>
            </a:r>
            <a:r>
              <a:rPr sz="2200" dirty="0">
                <a:latin typeface="Calibri"/>
                <a:cs typeface="Calibri"/>
              </a:rPr>
              <a:t>i</a:t>
            </a:r>
            <a:r>
              <a:rPr sz="2200" spc="-10" dirty="0">
                <a:latin typeface="Calibri"/>
                <a:cs typeface="Calibri"/>
              </a:rPr>
              <a:t>s</a:t>
            </a:r>
            <a:r>
              <a:rPr sz="2200" spc="-45" dirty="0">
                <a:latin typeface="Times New Roman"/>
                <a:cs typeface="Times New Roman"/>
              </a:rPr>
              <a:t> </a:t>
            </a:r>
            <a:r>
              <a:rPr sz="2200" spc="-45" dirty="0">
                <a:latin typeface="Calibri"/>
                <a:cs typeface="Calibri"/>
              </a:rPr>
              <a:t>c</a:t>
            </a:r>
            <a:r>
              <a:rPr sz="2200" spc="-20" dirty="0">
                <a:latin typeface="Calibri"/>
                <a:cs typeface="Calibri"/>
              </a:rPr>
              <a:t>on</a:t>
            </a:r>
            <a:r>
              <a:rPr sz="2200" spc="-5" dirty="0">
                <a:latin typeface="Calibri"/>
                <a:cs typeface="Calibri"/>
              </a:rPr>
              <a:t>s</a:t>
            </a:r>
            <a:r>
              <a:rPr sz="2200" dirty="0">
                <a:latin typeface="Calibri"/>
                <a:cs typeface="Calibri"/>
              </a:rPr>
              <a:t>i</a:t>
            </a:r>
            <a:r>
              <a:rPr sz="2200" spc="-20" dirty="0">
                <a:latin typeface="Calibri"/>
                <a:cs typeface="Calibri"/>
              </a:rPr>
              <a:t>d</a:t>
            </a:r>
            <a:r>
              <a:rPr sz="2200" spc="-25" dirty="0">
                <a:latin typeface="Calibri"/>
                <a:cs typeface="Calibri"/>
              </a:rPr>
              <a:t>e</a:t>
            </a:r>
            <a:r>
              <a:rPr sz="2200" spc="-35" dirty="0">
                <a:latin typeface="Calibri"/>
                <a:cs typeface="Calibri"/>
              </a:rPr>
              <a:t>r</a:t>
            </a:r>
            <a:r>
              <a:rPr sz="2200" spc="-15" dirty="0">
                <a:latin typeface="Calibri"/>
                <a:cs typeface="Calibri"/>
              </a:rPr>
              <a:t>ed</a:t>
            </a:r>
            <a:r>
              <a:rPr sz="2200" spc="-65" dirty="0">
                <a:latin typeface="Times New Roman"/>
                <a:cs typeface="Times New Roman"/>
              </a:rPr>
              <a:t> </a:t>
            </a:r>
            <a:r>
              <a:rPr sz="2200" spc="-10" dirty="0">
                <a:latin typeface="Calibri"/>
                <a:cs typeface="Calibri"/>
              </a:rPr>
              <a:t>t</a:t>
            </a:r>
            <a:r>
              <a:rPr sz="2200" spc="-25" dirty="0">
                <a:latin typeface="Calibri"/>
                <a:cs typeface="Calibri"/>
              </a:rPr>
              <a:t>h</a:t>
            </a:r>
            <a:r>
              <a:rPr sz="2200" spc="-15" dirty="0">
                <a:latin typeface="Calibri"/>
                <a:cs typeface="Calibri"/>
              </a:rPr>
              <a:t>e</a:t>
            </a:r>
            <a:r>
              <a:rPr sz="2200" spc="-10" dirty="0">
                <a:latin typeface="Times New Roman"/>
                <a:cs typeface="Times New Roman"/>
              </a:rPr>
              <a:t> </a:t>
            </a:r>
            <a:r>
              <a:rPr sz="2200" spc="-60" dirty="0">
                <a:latin typeface="Calibri"/>
                <a:cs typeface="Calibri"/>
              </a:rPr>
              <a:t>f</a:t>
            </a:r>
            <a:r>
              <a:rPr sz="2200" spc="-35" dirty="0">
                <a:latin typeface="Calibri"/>
                <a:cs typeface="Calibri"/>
              </a:rPr>
              <a:t>a</a:t>
            </a:r>
            <a:r>
              <a:rPr sz="2200" spc="-10" dirty="0">
                <a:latin typeface="Calibri"/>
                <a:cs typeface="Calibri"/>
              </a:rPr>
              <a:t>ther</a:t>
            </a:r>
            <a:r>
              <a:rPr sz="2200" spc="-40" dirty="0">
                <a:latin typeface="Times New Roman"/>
                <a:cs typeface="Times New Roman"/>
              </a:rPr>
              <a:t> </a:t>
            </a:r>
            <a:r>
              <a:rPr sz="2200" spc="-10" dirty="0">
                <a:latin typeface="Calibri"/>
                <a:cs typeface="Calibri"/>
              </a:rPr>
              <a:t>of</a:t>
            </a:r>
            <a:r>
              <a:rPr sz="2200" spc="-55" dirty="0">
                <a:latin typeface="Times New Roman"/>
                <a:cs typeface="Times New Roman"/>
              </a:rPr>
              <a:t> </a:t>
            </a:r>
            <a:r>
              <a:rPr sz="2200" spc="-10" dirty="0">
                <a:latin typeface="Calibri"/>
                <a:cs typeface="Calibri"/>
              </a:rPr>
              <a:t>t</a:t>
            </a:r>
            <a:r>
              <a:rPr sz="2200" spc="-25" dirty="0">
                <a:latin typeface="Calibri"/>
                <a:cs typeface="Calibri"/>
              </a:rPr>
              <a:t>h</a:t>
            </a:r>
            <a:r>
              <a:rPr sz="2200" spc="-15" dirty="0">
                <a:latin typeface="Calibri"/>
                <a:cs typeface="Calibri"/>
              </a:rPr>
              <a:t>e</a:t>
            </a:r>
            <a:r>
              <a:rPr sz="2200" spc="-40" dirty="0">
                <a:latin typeface="Times New Roman"/>
                <a:cs typeface="Times New Roman"/>
              </a:rPr>
              <a:t> </a:t>
            </a:r>
            <a:r>
              <a:rPr sz="2200" spc="-15" dirty="0">
                <a:latin typeface="Calibri"/>
                <a:cs typeface="Calibri"/>
              </a:rPr>
              <a:t>sc</a:t>
            </a:r>
            <a:r>
              <a:rPr sz="2200" spc="-10" dirty="0">
                <a:latin typeface="Calibri"/>
                <a:cs typeface="Calibri"/>
              </a:rPr>
              <a:t>ien</a:t>
            </a:r>
            <a:r>
              <a:rPr sz="2200" spc="-25" dirty="0">
                <a:latin typeface="Calibri"/>
                <a:cs typeface="Calibri"/>
              </a:rPr>
              <a:t>c</a:t>
            </a:r>
            <a:r>
              <a:rPr sz="2200" spc="-15" dirty="0">
                <a:latin typeface="Calibri"/>
                <a:cs typeface="Calibri"/>
              </a:rPr>
              <a:t>e</a:t>
            </a:r>
            <a:r>
              <a:rPr sz="2200" spc="-40" dirty="0">
                <a:latin typeface="Times New Roman"/>
                <a:cs typeface="Times New Roman"/>
              </a:rPr>
              <a:t> </a:t>
            </a:r>
            <a:r>
              <a:rPr sz="2200" spc="-10" dirty="0">
                <a:latin typeface="Calibri"/>
                <a:cs typeface="Calibri"/>
              </a:rPr>
              <a:t>of</a:t>
            </a:r>
            <a:r>
              <a:rPr sz="2200" spc="-55" dirty="0">
                <a:latin typeface="Times New Roman"/>
                <a:cs typeface="Times New Roman"/>
              </a:rPr>
              <a:t> </a:t>
            </a:r>
            <a:r>
              <a:rPr sz="2200" spc="-20" dirty="0">
                <a:latin typeface="Calibri"/>
                <a:cs typeface="Calibri"/>
              </a:rPr>
              <a:t>que</a:t>
            </a:r>
            <a:r>
              <a:rPr sz="2200" spc="-35" dirty="0">
                <a:latin typeface="Calibri"/>
                <a:cs typeface="Calibri"/>
              </a:rPr>
              <a:t>s</a:t>
            </a:r>
            <a:r>
              <a:rPr sz="2200" spc="-10" dirty="0">
                <a:latin typeface="Calibri"/>
                <a:cs typeface="Calibri"/>
              </a:rPr>
              <a:t>ti</a:t>
            </a:r>
            <a:r>
              <a:rPr sz="2200" spc="-20" dirty="0">
                <a:latin typeface="Calibri"/>
                <a:cs typeface="Calibri"/>
              </a:rPr>
              <a:t>oned</a:t>
            </a:r>
            <a:r>
              <a:rPr sz="2200" spc="-15" dirty="0">
                <a:latin typeface="Times New Roman"/>
                <a:cs typeface="Times New Roman"/>
              </a:rPr>
              <a:t> </a:t>
            </a:r>
            <a:r>
              <a:rPr sz="2200" spc="-20" dirty="0">
                <a:latin typeface="Calibri"/>
                <a:cs typeface="Calibri"/>
              </a:rPr>
              <a:t>docume</a:t>
            </a:r>
            <a:r>
              <a:rPr sz="2200" spc="-40" dirty="0">
                <a:latin typeface="Calibri"/>
                <a:cs typeface="Calibri"/>
              </a:rPr>
              <a:t>n</a:t>
            </a:r>
            <a:r>
              <a:rPr sz="2200" spc="-10" dirty="0">
                <a:latin typeface="Calibri"/>
                <a:cs typeface="Calibri"/>
              </a:rPr>
              <a:t>t</a:t>
            </a:r>
            <a:r>
              <a:rPr sz="2200" spc="-45" dirty="0">
                <a:latin typeface="Times New Roman"/>
                <a:cs typeface="Times New Roman"/>
              </a:rPr>
              <a:t> </a:t>
            </a:r>
            <a:r>
              <a:rPr sz="2200" spc="-55" dirty="0">
                <a:latin typeface="Calibri"/>
                <a:cs typeface="Calibri"/>
              </a:rPr>
              <a:t>e</a:t>
            </a:r>
            <a:r>
              <a:rPr sz="2200" spc="-50" dirty="0">
                <a:latin typeface="Calibri"/>
                <a:cs typeface="Calibri"/>
              </a:rPr>
              <a:t>x</a:t>
            </a:r>
            <a:r>
              <a:rPr sz="2200" spc="-15" dirty="0">
                <a:latin typeface="Calibri"/>
                <a:cs typeface="Calibri"/>
              </a:rPr>
              <a:t>ami</a:t>
            </a:r>
            <a:r>
              <a:rPr sz="2200" spc="-20" dirty="0">
                <a:latin typeface="Calibri"/>
                <a:cs typeface="Calibri"/>
              </a:rPr>
              <a:t>n</a:t>
            </a:r>
            <a:r>
              <a:rPr sz="2200" spc="-35" dirty="0">
                <a:latin typeface="Calibri"/>
                <a:cs typeface="Calibri"/>
              </a:rPr>
              <a:t>a</a:t>
            </a:r>
            <a:r>
              <a:rPr sz="2200" spc="-10" dirty="0">
                <a:latin typeface="Calibri"/>
                <a:cs typeface="Calibri"/>
              </a:rPr>
              <a:t>ti</a:t>
            </a:r>
            <a:r>
              <a:rPr sz="2200" spc="-20" dirty="0">
                <a:latin typeface="Calibri"/>
                <a:cs typeface="Calibri"/>
              </a:rPr>
              <a:t>o</a:t>
            </a:r>
            <a:r>
              <a:rPr sz="2200" spc="-15" dirty="0">
                <a:latin typeface="Calibri"/>
                <a:cs typeface="Calibri"/>
              </a:rPr>
              <a:t>n</a:t>
            </a:r>
            <a:r>
              <a:rPr sz="2200" spc="-50" dirty="0">
                <a:latin typeface="Times New Roman"/>
                <a:cs typeface="Times New Roman"/>
              </a:rPr>
              <a:t> </a:t>
            </a:r>
            <a:r>
              <a:rPr sz="2200" dirty="0">
                <a:latin typeface="Calibri"/>
                <a:cs typeface="Calibri"/>
              </a:rPr>
              <a:t>i</a:t>
            </a:r>
            <a:r>
              <a:rPr sz="2200" spc="-15" dirty="0">
                <a:latin typeface="Calibri"/>
                <a:cs typeface="Calibri"/>
              </a:rPr>
              <a:t>n</a:t>
            </a:r>
            <a:r>
              <a:rPr sz="2200" spc="-55" dirty="0">
                <a:latin typeface="Times New Roman"/>
                <a:cs typeface="Times New Roman"/>
              </a:rPr>
              <a:t> </a:t>
            </a:r>
            <a:r>
              <a:rPr sz="2200" spc="-15" dirty="0">
                <a:latin typeface="Calibri"/>
                <a:cs typeface="Calibri"/>
              </a:rPr>
              <a:t>N</a:t>
            </a:r>
            <a:r>
              <a:rPr sz="2200" spc="-10" dirty="0">
                <a:latin typeface="Calibri"/>
                <a:cs typeface="Calibri"/>
              </a:rPr>
              <a:t>orth</a:t>
            </a:r>
            <a:r>
              <a:rPr sz="2200" spc="-60" dirty="0">
                <a:latin typeface="Times New Roman"/>
                <a:cs typeface="Times New Roman"/>
              </a:rPr>
              <a:t> </a:t>
            </a:r>
            <a:r>
              <a:rPr sz="2200" spc="-15" dirty="0">
                <a:latin typeface="Calibri"/>
                <a:cs typeface="Calibri"/>
              </a:rPr>
              <a:t>Ameri</a:t>
            </a:r>
            <a:r>
              <a:rPr sz="2200" spc="-40" dirty="0">
                <a:latin typeface="Calibri"/>
                <a:cs typeface="Calibri"/>
              </a:rPr>
              <a:t>c</a:t>
            </a:r>
            <a:r>
              <a:rPr sz="2200" spc="-10" dirty="0">
                <a:latin typeface="Calibri"/>
                <a:cs typeface="Calibri"/>
              </a:rPr>
              <a:t>a.</a:t>
            </a:r>
            <a:endParaRPr sz="2200" dirty="0">
              <a:latin typeface="Calibri"/>
              <a:cs typeface="Calibri"/>
            </a:endParaRPr>
          </a:p>
        </p:txBody>
      </p:sp>
      <p:sp>
        <p:nvSpPr>
          <p:cNvPr id="4" name="object 4"/>
          <p:cNvSpPr txBox="1"/>
          <p:nvPr/>
        </p:nvSpPr>
        <p:spPr>
          <a:xfrm>
            <a:off x="1414300" y="1371600"/>
            <a:ext cx="5078095" cy="5395131"/>
          </a:xfrm>
          <a:prstGeom prst="rect">
            <a:avLst/>
          </a:prstGeom>
        </p:spPr>
        <p:txBody>
          <a:bodyPr vert="horz" wrap="square" lIns="0" tIns="0" rIns="0" bIns="0" rtlCol="0">
            <a:spAutoFit/>
          </a:bodyPr>
          <a:lstStyle/>
          <a:p>
            <a:pPr marL="241300" marR="220345" indent="-228600">
              <a:lnSpc>
                <a:spcPct val="114999"/>
              </a:lnSpc>
              <a:buFont typeface="Calibri"/>
              <a:buAutoNum type="romanLcPeriod"/>
              <a:tabLst>
                <a:tab pos="241935" algn="l"/>
              </a:tabLst>
            </a:pPr>
            <a:r>
              <a:rPr sz="1800" dirty="0">
                <a:latin typeface="Calibri"/>
                <a:cs typeface="Calibri"/>
              </a:rPr>
              <a:t>In</a:t>
            </a:r>
            <a:r>
              <a:rPr sz="1800" spc="-40"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s</a:t>
            </a:r>
            <a:r>
              <a:rPr sz="1800" dirty="0">
                <a:latin typeface="Calibri"/>
                <a:cs typeface="Calibri"/>
              </a:rPr>
              <a:t>u</a:t>
            </a:r>
            <a:r>
              <a:rPr sz="1800" spc="-15" dirty="0">
                <a:latin typeface="Calibri"/>
                <a:cs typeface="Calibri"/>
              </a:rPr>
              <a:t>mm</a:t>
            </a:r>
            <a:r>
              <a:rPr sz="1800" spc="-5" dirty="0">
                <a:latin typeface="Calibri"/>
                <a:cs typeface="Calibri"/>
              </a:rPr>
              <a:t>e</a:t>
            </a:r>
            <a:r>
              <a:rPr sz="1800" spc="-10" dirty="0">
                <a:latin typeface="Calibri"/>
                <a:cs typeface="Calibri"/>
              </a:rPr>
              <a:t>r</a:t>
            </a:r>
            <a:r>
              <a:rPr sz="1800" spc="-60" dirty="0">
                <a:latin typeface="Times New Roman"/>
                <a:cs typeface="Times New Roman"/>
              </a:rPr>
              <a:t> </a:t>
            </a:r>
            <a:r>
              <a:rPr sz="1800" spc="-5" dirty="0">
                <a:latin typeface="Calibri"/>
                <a:cs typeface="Calibri"/>
              </a:rPr>
              <a:t>o</a:t>
            </a:r>
            <a:r>
              <a:rPr sz="1800" dirty="0">
                <a:latin typeface="Calibri"/>
                <a:cs typeface="Calibri"/>
              </a:rPr>
              <a:t>f</a:t>
            </a:r>
            <a:r>
              <a:rPr sz="1800" spc="-30" dirty="0">
                <a:latin typeface="Times New Roman"/>
                <a:cs typeface="Times New Roman"/>
              </a:rPr>
              <a:t> </a:t>
            </a:r>
            <a:r>
              <a:rPr sz="1800" spc="-10" dirty="0">
                <a:latin typeface="Calibri"/>
                <a:cs typeface="Calibri"/>
              </a:rPr>
              <a:t>1882,</a:t>
            </a:r>
            <a:r>
              <a:rPr sz="1800" spc="-45" dirty="0">
                <a:latin typeface="Times New Roman"/>
                <a:cs typeface="Times New Roman"/>
              </a:rPr>
              <a:t> </a:t>
            </a:r>
            <a:r>
              <a:rPr sz="1800" spc="-15" dirty="0">
                <a:latin typeface="Calibri"/>
                <a:cs typeface="Calibri"/>
              </a:rPr>
              <a:t>h</a:t>
            </a:r>
            <a:r>
              <a:rPr sz="1800" spc="-10" dirty="0">
                <a:latin typeface="Calibri"/>
                <a:cs typeface="Calibri"/>
              </a:rPr>
              <a:t>e</a:t>
            </a:r>
            <a:r>
              <a:rPr sz="1800" spc="-40" dirty="0">
                <a:latin typeface="Times New Roman"/>
                <a:cs typeface="Times New Roman"/>
              </a:rPr>
              <a:t> </a:t>
            </a:r>
            <a:r>
              <a:rPr sz="1800" spc="-40" dirty="0">
                <a:latin typeface="Calibri"/>
                <a:cs typeface="Calibri"/>
              </a:rPr>
              <a:t>r</a:t>
            </a:r>
            <a:r>
              <a:rPr sz="1800" spc="-10" dirty="0">
                <a:latin typeface="Calibri"/>
                <a:cs typeface="Calibri"/>
              </a:rPr>
              <a:t>ecei</a:t>
            </a:r>
            <a:r>
              <a:rPr sz="1800" spc="-25" dirty="0">
                <a:latin typeface="Calibri"/>
                <a:cs typeface="Calibri"/>
              </a:rPr>
              <a:t>v</a:t>
            </a:r>
            <a:r>
              <a:rPr sz="1800" spc="-10" dirty="0">
                <a:latin typeface="Calibri"/>
                <a:cs typeface="Calibri"/>
              </a:rPr>
              <a:t>ed</a:t>
            </a:r>
            <a:r>
              <a:rPr sz="1800" spc="-30" dirty="0">
                <a:latin typeface="Times New Roman"/>
                <a:cs typeface="Times New Roman"/>
              </a:rPr>
              <a:t> </a:t>
            </a:r>
            <a:r>
              <a:rPr sz="1800" dirty="0">
                <a:latin typeface="Calibri"/>
                <a:cs typeface="Calibri"/>
              </a:rPr>
              <a:t>a</a:t>
            </a:r>
            <a:r>
              <a:rPr sz="1800" spc="-45" dirty="0">
                <a:latin typeface="Times New Roman"/>
                <a:cs typeface="Times New Roman"/>
              </a:rPr>
              <a:t> </a:t>
            </a:r>
            <a:r>
              <a:rPr sz="1800" dirty="0">
                <a:latin typeface="Calibri"/>
                <a:cs typeface="Calibri"/>
              </a:rPr>
              <a:t>l</a:t>
            </a:r>
            <a:r>
              <a:rPr sz="1800" spc="-20" dirty="0">
                <a:latin typeface="Calibri"/>
                <a:cs typeface="Calibri"/>
              </a:rPr>
              <a:t>e</a:t>
            </a:r>
            <a:r>
              <a:rPr sz="1800" spc="-40" dirty="0">
                <a:latin typeface="Calibri"/>
                <a:cs typeface="Calibri"/>
              </a:rPr>
              <a:t>tt</a:t>
            </a:r>
            <a:r>
              <a:rPr sz="1800" spc="-10" dirty="0">
                <a:latin typeface="Calibri"/>
                <a:cs typeface="Calibri"/>
              </a:rPr>
              <a:t>er</a:t>
            </a:r>
            <a:r>
              <a:rPr sz="1800" spc="-35" dirty="0">
                <a:latin typeface="Times New Roman"/>
                <a:cs typeface="Times New Roman"/>
              </a:rPr>
              <a:t> </a:t>
            </a:r>
            <a:r>
              <a:rPr sz="1800" spc="-15" dirty="0">
                <a:latin typeface="Calibri"/>
                <a:cs typeface="Calibri"/>
              </a:rPr>
              <a:t>f</a:t>
            </a:r>
            <a:r>
              <a:rPr sz="1800" spc="-35" dirty="0">
                <a:latin typeface="Calibri"/>
                <a:cs typeface="Calibri"/>
              </a:rPr>
              <a:t>r</a:t>
            </a:r>
            <a:r>
              <a:rPr sz="1800" spc="-5" dirty="0">
                <a:latin typeface="Calibri"/>
                <a:cs typeface="Calibri"/>
              </a:rPr>
              <a:t>om</a:t>
            </a:r>
            <a:r>
              <a:rPr sz="1800" spc="-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5" dirty="0">
                <a:latin typeface="Calibri"/>
                <a:cs typeface="Calibri"/>
              </a:rPr>
              <a:t>R</a:t>
            </a:r>
            <a:r>
              <a:rPr sz="1800" spc="-5" dirty="0">
                <a:latin typeface="Calibri"/>
                <a:cs typeface="Calibri"/>
              </a:rPr>
              <a:t>o</a:t>
            </a:r>
            <a:r>
              <a:rPr sz="1800" spc="-10" dirty="0">
                <a:latin typeface="Calibri"/>
                <a:cs typeface="Calibri"/>
              </a:rPr>
              <a:t>c</a:t>
            </a:r>
            <a:r>
              <a:rPr sz="1800" spc="-15" dirty="0">
                <a:latin typeface="Calibri"/>
                <a:cs typeface="Calibri"/>
              </a:rPr>
              <a:t>h</a:t>
            </a:r>
            <a:r>
              <a:rPr sz="1800" spc="-5" dirty="0">
                <a:latin typeface="Calibri"/>
                <a:cs typeface="Calibri"/>
              </a:rPr>
              <a:t>e</a:t>
            </a:r>
            <a:r>
              <a:rPr sz="1800" spc="-20" dirty="0">
                <a:latin typeface="Calibri"/>
                <a:cs typeface="Calibri"/>
              </a:rPr>
              <a:t>s</a:t>
            </a:r>
            <a:r>
              <a:rPr sz="1800" spc="-40" dirty="0">
                <a:latin typeface="Calibri"/>
                <a:cs typeface="Calibri"/>
              </a:rPr>
              <a:t>t</a:t>
            </a:r>
            <a:r>
              <a:rPr sz="1800" spc="-10" dirty="0">
                <a:latin typeface="Calibri"/>
                <a:cs typeface="Calibri"/>
              </a:rPr>
              <a:t>er</a:t>
            </a:r>
            <a:r>
              <a:rPr sz="1800" spc="-35" dirty="0">
                <a:latin typeface="Times New Roman"/>
                <a:cs typeface="Times New Roman"/>
              </a:rPr>
              <a:t> </a:t>
            </a:r>
            <a:r>
              <a:rPr sz="1800" dirty="0">
                <a:latin typeface="Calibri"/>
                <a:cs typeface="Calibri"/>
              </a:rPr>
              <a:t>Bu</a:t>
            </a:r>
            <a:r>
              <a:rPr sz="1800" spc="-5" dirty="0">
                <a:latin typeface="Calibri"/>
                <a:cs typeface="Calibri"/>
              </a:rPr>
              <a:t>s</a:t>
            </a:r>
            <a:r>
              <a:rPr sz="1800" dirty="0">
                <a:latin typeface="Calibri"/>
                <a:cs typeface="Calibri"/>
              </a:rPr>
              <a:t>i</a:t>
            </a:r>
            <a:r>
              <a:rPr sz="1800" spc="-5" dirty="0">
                <a:latin typeface="Calibri"/>
                <a:cs typeface="Calibri"/>
              </a:rPr>
              <a:t>ne</a:t>
            </a:r>
            <a:r>
              <a:rPr sz="1800" spc="5" dirty="0">
                <a:latin typeface="Calibri"/>
                <a:cs typeface="Calibri"/>
              </a:rPr>
              <a:t>s</a:t>
            </a:r>
            <a:r>
              <a:rPr sz="1800" dirty="0">
                <a:latin typeface="Calibri"/>
                <a:cs typeface="Calibri"/>
              </a:rPr>
              <a:t>s</a:t>
            </a:r>
            <a:r>
              <a:rPr sz="1800" spc="-65" dirty="0">
                <a:latin typeface="Times New Roman"/>
                <a:cs typeface="Times New Roman"/>
              </a:rPr>
              <a:t> </a:t>
            </a:r>
            <a:r>
              <a:rPr sz="1800" dirty="0">
                <a:latin typeface="Calibri"/>
                <a:cs typeface="Calibri"/>
              </a:rPr>
              <a:t>In</a:t>
            </a:r>
            <a:r>
              <a:rPr sz="1800" spc="-20" dirty="0">
                <a:latin typeface="Calibri"/>
                <a:cs typeface="Calibri"/>
              </a:rPr>
              <a:t>s</a:t>
            </a:r>
            <a:r>
              <a:rPr sz="1800" dirty="0">
                <a:latin typeface="Calibri"/>
                <a:cs typeface="Calibri"/>
              </a:rPr>
              <a:t>t</a:t>
            </a:r>
            <a:r>
              <a:rPr sz="1800" spc="-10" dirty="0">
                <a:latin typeface="Calibri"/>
                <a:cs typeface="Calibri"/>
              </a:rPr>
              <a:t>i</a:t>
            </a:r>
            <a:r>
              <a:rPr sz="1800" dirty="0">
                <a:latin typeface="Calibri"/>
                <a:cs typeface="Calibri"/>
              </a:rPr>
              <a:t>tu</a:t>
            </a:r>
            <a:r>
              <a:rPr sz="1800" spc="-30" dirty="0">
                <a:latin typeface="Calibri"/>
                <a:cs typeface="Calibri"/>
              </a:rPr>
              <a:t>t</a:t>
            </a:r>
            <a:r>
              <a:rPr sz="1800" spc="-10" dirty="0">
                <a:latin typeface="Calibri"/>
                <a:cs typeface="Calibri"/>
              </a:rPr>
              <a:t>e,</a:t>
            </a:r>
            <a:r>
              <a:rPr sz="1800" spc="-25" dirty="0">
                <a:latin typeface="Times New Roman"/>
                <a:cs typeface="Times New Roman"/>
              </a:rPr>
              <a:t> </a:t>
            </a:r>
            <a:r>
              <a:rPr sz="1800" spc="-5" dirty="0">
                <a:latin typeface="Calibri"/>
                <a:cs typeface="Calibri"/>
              </a:rPr>
              <a:t>o</a:t>
            </a:r>
            <a:r>
              <a:rPr sz="1800" spc="-10" dirty="0">
                <a:latin typeface="Calibri"/>
                <a:cs typeface="Calibri"/>
              </a:rPr>
              <a:t>f</a:t>
            </a:r>
            <a:r>
              <a:rPr sz="1800" spc="-50" dirty="0">
                <a:latin typeface="Calibri"/>
                <a:cs typeface="Calibri"/>
              </a:rPr>
              <a:t>f</a:t>
            </a:r>
            <a:r>
              <a:rPr sz="1800" spc="-10" dirty="0">
                <a:latin typeface="Calibri"/>
                <a:cs typeface="Calibri"/>
              </a:rPr>
              <a:t>er</a:t>
            </a:r>
            <a:r>
              <a:rPr sz="1800" spc="-15" dirty="0">
                <a:latin typeface="Calibri"/>
                <a:cs typeface="Calibri"/>
              </a:rPr>
              <a:t>i</a:t>
            </a:r>
            <a:r>
              <a:rPr sz="1800" spc="-5" dirty="0">
                <a:latin typeface="Calibri"/>
                <a:cs typeface="Calibri"/>
              </a:rPr>
              <a:t>n</a:t>
            </a:r>
            <a:r>
              <a:rPr sz="1800" dirty="0">
                <a:latin typeface="Calibri"/>
                <a:cs typeface="Calibri"/>
              </a:rPr>
              <a:t>g</a:t>
            </a:r>
            <a:r>
              <a:rPr sz="1800" spc="-40" dirty="0">
                <a:latin typeface="Times New Roman"/>
                <a:cs typeface="Times New Roman"/>
              </a:rPr>
              <a:t> </a:t>
            </a:r>
            <a:r>
              <a:rPr sz="1800" spc="-5" dirty="0">
                <a:latin typeface="Calibri"/>
                <a:cs typeface="Calibri"/>
              </a:rPr>
              <a:t>h</a:t>
            </a:r>
            <a:r>
              <a:rPr sz="1800" dirty="0">
                <a:latin typeface="Calibri"/>
                <a:cs typeface="Calibri"/>
              </a:rPr>
              <a:t>i</a:t>
            </a:r>
            <a:r>
              <a:rPr sz="1800" spc="-15" dirty="0">
                <a:latin typeface="Calibri"/>
                <a:cs typeface="Calibri"/>
              </a:rPr>
              <a:t>m</a:t>
            </a:r>
            <a:r>
              <a:rPr sz="1800" spc="-35" dirty="0">
                <a:latin typeface="Times New Roman"/>
                <a:cs typeface="Times New Roman"/>
              </a:rPr>
              <a:t> </a:t>
            </a:r>
            <a:r>
              <a:rPr sz="1800" dirty="0">
                <a:latin typeface="Calibri"/>
                <a:cs typeface="Calibri"/>
              </a:rPr>
              <a:t>a</a:t>
            </a:r>
            <a:r>
              <a:rPr sz="1800" dirty="0">
                <a:latin typeface="Times New Roman"/>
                <a:cs typeface="Times New Roman"/>
              </a:rPr>
              <a:t> </a:t>
            </a:r>
            <a:r>
              <a:rPr sz="1800" spc="-5" dirty="0">
                <a:latin typeface="Calibri"/>
                <a:cs typeface="Calibri"/>
              </a:rPr>
              <a:t>po</a:t>
            </a:r>
            <a:r>
              <a:rPr sz="1800" spc="5" dirty="0">
                <a:latin typeface="Calibri"/>
                <a:cs typeface="Calibri"/>
              </a:rPr>
              <a:t>s</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dirty="0">
                <a:latin typeface="Calibri"/>
                <a:cs typeface="Calibri"/>
              </a:rPr>
              <a:t>as</a:t>
            </a:r>
            <a:r>
              <a:rPr sz="1800" spc="-40" dirty="0">
                <a:latin typeface="Times New Roman"/>
                <a:cs typeface="Times New Roman"/>
              </a:rPr>
              <a:t> </a:t>
            </a:r>
            <a:r>
              <a:rPr sz="1800" dirty="0">
                <a:latin typeface="Calibri"/>
                <a:cs typeface="Calibri"/>
              </a:rPr>
              <a:t>a</a:t>
            </a:r>
            <a:r>
              <a:rPr sz="1800" spc="-35" dirty="0">
                <a:latin typeface="Times New Roman"/>
                <a:cs typeface="Times New Roman"/>
              </a:rPr>
              <a:t> </a:t>
            </a:r>
            <a:r>
              <a:rPr sz="1800" b="1" u="heavy" spc="-35" dirty="0">
                <a:solidFill>
                  <a:srgbClr val="FF0000"/>
                </a:solidFill>
                <a:latin typeface="Calibri"/>
                <a:cs typeface="Calibri"/>
              </a:rPr>
              <a:t>t</a:t>
            </a:r>
            <a:r>
              <a:rPr sz="1800" b="1" u="heavy" dirty="0">
                <a:solidFill>
                  <a:srgbClr val="FF0000"/>
                </a:solidFill>
                <a:latin typeface="Calibri"/>
                <a:cs typeface="Calibri"/>
              </a:rPr>
              <a:t>e</a:t>
            </a:r>
            <a:r>
              <a:rPr sz="1800" b="1" u="heavy" spc="-10" dirty="0">
                <a:solidFill>
                  <a:srgbClr val="FF0000"/>
                </a:solidFill>
                <a:latin typeface="Calibri"/>
                <a:cs typeface="Calibri"/>
              </a:rPr>
              <a:t>ach</a:t>
            </a:r>
            <a:r>
              <a:rPr sz="1800" b="1" u="heavy" dirty="0">
                <a:solidFill>
                  <a:srgbClr val="FF0000"/>
                </a:solidFill>
                <a:latin typeface="Calibri"/>
                <a:cs typeface="Calibri"/>
              </a:rPr>
              <a:t>er</a:t>
            </a:r>
            <a:r>
              <a:rPr sz="1800" b="1" spc="-80" dirty="0">
                <a:solidFill>
                  <a:srgbClr val="FF0000"/>
                </a:solidFill>
                <a:latin typeface="Times New Roman"/>
                <a:cs typeface="Times New Roman"/>
              </a:rPr>
              <a:t> </a:t>
            </a:r>
            <a:r>
              <a:rPr sz="1800" spc="-5" dirty="0">
                <a:latin typeface="Calibri"/>
                <a:cs typeface="Calibri"/>
              </a:rPr>
              <a:t>o</a:t>
            </a:r>
            <a:r>
              <a:rPr sz="1800" dirty="0">
                <a:latin typeface="Calibri"/>
                <a:cs typeface="Calibri"/>
              </a:rPr>
              <a:t>f</a:t>
            </a:r>
            <a:r>
              <a:rPr sz="1800" spc="-30" dirty="0">
                <a:latin typeface="Times New Roman"/>
                <a:cs typeface="Times New Roman"/>
              </a:rPr>
              <a:t> </a:t>
            </a:r>
            <a:r>
              <a:rPr sz="1800" b="1" u="heavy" spc="-10" dirty="0">
                <a:solidFill>
                  <a:srgbClr val="FF0000"/>
                </a:solidFill>
                <a:latin typeface="Calibri"/>
                <a:cs typeface="Calibri"/>
              </a:rPr>
              <a:t>p</a:t>
            </a:r>
            <a:r>
              <a:rPr sz="1800" b="1" u="heavy" dirty="0">
                <a:solidFill>
                  <a:srgbClr val="FF0000"/>
                </a:solidFill>
                <a:latin typeface="Calibri"/>
                <a:cs typeface="Calibri"/>
              </a:rPr>
              <a:t>e</a:t>
            </a:r>
            <a:r>
              <a:rPr sz="1800" b="1" u="heavy" spc="-10" dirty="0">
                <a:solidFill>
                  <a:srgbClr val="FF0000"/>
                </a:solidFill>
                <a:latin typeface="Calibri"/>
                <a:cs typeface="Calibri"/>
              </a:rPr>
              <a:t>n</a:t>
            </a:r>
            <a:r>
              <a:rPr sz="1800" b="1" u="heavy" spc="-20" dirty="0">
                <a:solidFill>
                  <a:srgbClr val="FF0000"/>
                </a:solidFill>
                <a:latin typeface="Calibri"/>
                <a:cs typeface="Calibri"/>
              </a:rPr>
              <a:t>man</a:t>
            </a:r>
            <a:r>
              <a:rPr sz="1800" b="1" u="heavy" spc="-10" dirty="0">
                <a:solidFill>
                  <a:srgbClr val="FF0000"/>
                </a:solidFill>
                <a:latin typeface="Calibri"/>
                <a:cs typeface="Calibri"/>
              </a:rPr>
              <a:t>sh</a:t>
            </a:r>
            <a:r>
              <a:rPr sz="1800" b="1" u="heavy" spc="-20" dirty="0">
                <a:solidFill>
                  <a:srgbClr val="FF0000"/>
                </a:solidFill>
                <a:latin typeface="Calibri"/>
                <a:cs typeface="Calibri"/>
              </a:rPr>
              <a:t>i</a:t>
            </a:r>
            <a:r>
              <a:rPr sz="1800" b="1" u="heavy" spc="-10" dirty="0">
                <a:solidFill>
                  <a:srgbClr val="FF0000"/>
                </a:solidFill>
                <a:latin typeface="Calibri"/>
                <a:cs typeface="Calibri"/>
              </a:rPr>
              <a:t>p</a:t>
            </a:r>
            <a:r>
              <a:rPr sz="1800" dirty="0">
                <a:latin typeface="Calibri"/>
                <a:cs typeface="Calibri"/>
              </a:rPr>
              <a:t>.</a:t>
            </a:r>
            <a:r>
              <a:rPr sz="1800" dirty="0">
                <a:latin typeface="Times New Roman"/>
                <a:cs typeface="Times New Roman"/>
              </a:rPr>
              <a:t> </a:t>
            </a:r>
            <a:r>
              <a:rPr sz="1800" spc="-110" dirty="0">
                <a:latin typeface="Times New Roman"/>
                <a:cs typeface="Times New Roman"/>
              </a:rPr>
              <a:t> </a:t>
            </a:r>
            <a:r>
              <a:rPr sz="1800" spc="-10" dirty="0">
                <a:latin typeface="Calibri"/>
                <a:cs typeface="Calibri"/>
              </a:rPr>
              <a:t>It</a:t>
            </a:r>
            <a:r>
              <a:rPr sz="1800" spc="-45" dirty="0">
                <a:latin typeface="Times New Roman"/>
                <a:cs typeface="Times New Roman"/>
              </a:rPr>
              <a:t> </a:t>
            </a:r>
            <a:r>
              <a:rPr sz="1800" spc="-45" dirty="0">
                <a:latin typeface="Calibri"/>
                <a:cs typeface="Calibri"/>
              </a:rPr>
              <a:t>w</a:t>
            </a:r>
            <a:r>
              <a:rPr sz="1800" dirty="0">
                <a:latin typeface="Calibri"/>
                <a:cs typeface="Calibri"/>
              </a:rPr>
              <a:t>as</a:t>
            </a:r>
            <a:r>
              <a:rPr sz="1800" spc="-40" dirty="0">
                <a:latin typeface="Times New Roman"/>
                <a:cs typeface="Times New Roman"/>
              </a:rPr>
              <a:t> </a:t>
            </a:r>
            <a:r>
              <a:rPr sz="1800" spc="-15" dirty="0">
                <a:latin typeface="Calibri"/>
                <a:cs typeface="Calibri"/>
              </a:rPr>
              <a:t>f</a:t>
            </a:r>
            <a:r>
              <a:rPr sz="1800" spc="-35" dirty="0">
                <a:latin typeface="Calibri"/>
                <a:cs typeface="Calibri"/>
              </a:rPr>
              <a:t>r</a:t>
            </a:r>
            <a:r>
              <a:rPr sz="1800" spc="-5" dirty="0">
                <a:latin typeface="Calibri"/>
                <a:cs typeface="Calibri"/>
              </a:rPr>
              <a:t>om</a:t>
            </a:r>
            <a:r>
              <a:rPr sz="1800" spc="-5" dirty="0">
                <a:latin typeface="Times New Roman"/>
                <a:cs typeface="Times New Roman"/>
              </a:rPr>
              <a:t> </a:t>
            </a:r>
            <a:r>
              <a:rPr sz="1800" dirty="0">
                <a:latin typeface="Calibri"/>
                <a:cs typeface="Calibri"/>
              </a:rPr>
              <a:t>th</a:t>
            </a:r>
            <a:r>
              <a:rPr sz="1800" spc="-10" dirty="0">
                <a:latin typeface="Calibri"/>
                <a:cs typeface="Calibri"/>
              </a:rPr>
              <a:t>i</a:t>
            </a:r>
            <a:r>
              <a:rPr sz="1800" dirty="0">
                <a:latin typeface="Calibri"/>
                <a:cs typeface="Calibri"/>
              </a:rPr>
              <a:t>s</a:t>
            </a:r>
            <a:r>
              <a:rPr sz="1800" spc="-40" dirty="0">
                <a:latin typeface="Times New Roman"/>
                <a:cs typeface="Times New Roman"/>
              </a:rPr>
              <a:t> </a:t>
            </a:r>
            <a:r>
              <a:rPr sz="1800" spc="-10" dirty="0">
                <a:latin typeface="Calibri"/>
                <a:cs typeface="Calibri"/>
              </a:rPr>
              <a:t>early</a:t>
            </a:r>
            <a:r>
              <a:rPr sz="1800" spc="-40" dirty="0">
                <a:latin typeface="Times New Roman"/>
                <a:cs typeface="Times New Roman"/>
              </a:rPr>
              <a:t> </a:t>
            </a:r>
            <a:r>
              <a:rPr sz="1800" spc="-15" dirty="0">
                <a:latin typeface="Calibri"/>
                <a:cs typeface="Calibri"/>
              </a:rPr>
              <a:t>b</a:t>
            </a:r>
            <a:r>
              <a:rPr sz="1800" spc="-5" dirty="0">
                <a:latin typeface="Calibri"/>
                <a:cs typeface="Calibri"/>
              </a:rPr>
              <a:t>e</a:t>
            </a:r>
            <a:r>
              <a:rPr sz="1800" dirty="0">
                <a:latin typeface="Calibri"/>
                <a:cs typeface="Calibri"/>
              </a:rPr>
              <a:t>gi</a:t>
            </a:r>
            <a:r>
              <a:rPr sz="1800" spc="-5" dirty="0">
                <a:latin typeface="Calibri"/>
                <a:cs typeface="Calibri"/>
              </a:rPr>
              <a:t>nn</a:t>
            </a:r>
            <a:r>
              <a:rPr sz="1800" dirty="0">
                <a:latin typeface="Calibri"/>
                <a:cs typeface="Calibri"/>
              </a:rPr>
              <a:t>i</a:t>
            </a:r>
            <a:r>
              <a:rPr sz="1800" spc="-5" dirty="0">
                <a:latin typeface="Calibri"/>
                <a:cs typeface="Calibri"/>
              </a:rPr>
              <a:t>n</a:t>
            </a:r>
            <a:r>
              <a:rPr sz="1800" dirty="0">
                <a:latin typeface="Calibri"/>
                <a:cs typeface="Calibri"/>
              </a:rPr>
              <a:t>g</a:t>
            </a:r>
            <a:r>
              <a:rPr sz="1800" spc="-30" dirty="0">
                <a:latin typeface="Times New Roman"/>
                <a:cs typeface="Times New Roman"/>
              </a:rPr>
              <a:t> </a:t>
            </a:r>
            <a:r>
              <a:rPr sz="1800" dirty="0">
                <a:latin typeface="Calibri"/>
                <a:cs typeface="Calibri"/>
              </a:rPr>
              <a:t>as</a:t>
            </a:r>
            <a:r>
              <a:rPr sz="1800" spc="-40" dirty="0">
                <a:latin typeface="Times New Roman"/>
                <a:cs typeface="Times New Roman"/>
              </a:rPr>
              <a:t> </a:t>
            </a:r>
            <a:r>
              <a:rPr sz="1800" dirty="0">
                <a:latin typeface="Calibri"/>
                <a:cs typeface="Calibri"/>
              </a:rPr>
              <a:t>a</a:t>
            </a:r>
            <a:r>
              <a:rPr sz="1800" spc="-45" dirty="0">
                <a:latin typeface="Times New Roman"/>
                <a:cs typeface="Times New Roman"/>
              </a:rPr>
              <a:t> </a:t>
            </a:r>
            <a:r>
              <a:rPr sz="1800" spc="-35" dirty="0">
                <a:latin typeface="Calibri"/>
                <a:cs typeface="Calibri"/>
              </a:rPr>
              <a:t>t</a:t>
            </a:r>
            <a:r>
              <a:rPr sz="1800" spc="-10" dirty="0">
                <a:latin typeface="Calibri"/>
                <a:cs typeface="Calibri"/>
              </a:rPr>
              <a:t>eacher</a:t>
            </a:r>
            <a:r>
              <a:rPr sz="1800" spc="-40" dirty="0">
                <a:latin typeface="Times New Roman"/>
                <a:cs typeface="Times New Roman"/>
              </a:rPr>
              <a:t> </a:t>
            </a:r>
            <a:r>
              <a:rPr sz="1800" spc="-5" dirty="0">
                <a:latin typeface="Calibri"/>
                <a:cs typeface="Calibri"/>
              </a:rPr>
              <a:t>o</a:t>
            </a:r>
            <a:r>
              <a:rPr sz="1800" dirty="0">
                <a:latin typeface="Calibri"/>
                <a:cs typeface="Calibri"/>
              </a:rPr>
              <a:t>f</a:t>
            </a:r>
            <a:r>
              <a:rPr sz="1800" spc="-30" dirty="0">
                <a:latin typeface="Times New Roman"/>
                <a:cs typeface="Times New Roman"/>
              </a:rPr>
              <a:t> </a:t>
            </a:r>
            <a:r>
              <a:rPr sz="1800" spc="-5" dirty="0">
                <a:latin typeface="Calibri"/>
                <a:cs typeface="Calibri"/>
              </a:rPr>
              <a:t>ha</a:t>
            </a:r>
            <a:r>
              <a:rPr sz="1800" spc="5" dirty="0">
                <a:latin typeface="Calibri"/>
                <a:cs typeface="Calibri"/>
              </a:rPr>
              <a:t>n</a:t>
            </a:r>
            <a:r>
              <a:rPr sz="1800" spc="-5" dirty="0">
                <a:latin typeface="Calibri"/>
                <a:cs typeface="Calibri"/>
              </a:rPr>
              <a:t>dwr</a:t>
            </a:r>
            <a:r>
              <a:rPr sz="1800" spc="-10"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ng</a:t>
            </a:r>
            <a:r>
              <a:rPr sz="1800" spc="-5" dirty="0">
                <a:latin typeface="Times New Roman"/>
                <a:cs typeface="Times New Roman"/>
              </a:rPr>
              <a:t> </a:t>
            </a:r>
            <a:r>
              <a:rPr sz="1800" dirty="0">
                <a:latin typeface="Calibri"/>
                <a:cs typeface="Calibri"/>
              </a:rPr>
              <a:t>th</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spc="-20" dirty="0">
                <a:latin typeface="Calibri"/>
                <a:cs typeface="Calibri"/>
              </a:rPr>
              <a:t>M</a:t>
            </a:r>
            <a:r>
              <a:rPr sz="1800" spc="-200" dirty="0">
                <a:latin typeface="Calibri"/>
                <a:cs typeface="Calibri"/>
              </a:rPr>
              <a:t>r</a:t>
            </a:r>
            <a:r>
              <a:rPr sz="1800" dirty="0">
                <a:latin typeface="Calibri"/>
                <a:cs typeface="Calibri"/>
              </a:rPr>
              <a:t>.</a:t>
            </a:r>
            <a:r>
              <a:rPr sz="1800" spc="-45" dirty="0">
                <a:latin typeface="Times New Roman"/>
                <a:cs typeface="Times New Roman"/>
              </a:rPr>
              <a:t> </a:t>
            </a:r>
            <a:r>
              <a:rPr sz="1800" spc="-5" dirty="0">
                <a:latin typeface="Calibri"/>
                <a:cs typeface="Calibri"/>
              </a:rPr>
              <a:t>Os</a:t>
            </a:r>
            <a:r>
              <a:rPr sz="1800" dirty="0">
                <a:latin typeface="Calibri"/>
                <a:cs typeface="Calibri"/>
              </a:rPr>
              <a:t>b</a:t>
            </a:r>
            <a:r>
              <a:rPr sz="1800" spc="-5" dirty="0">
                <a:latin typeface="Calibri"/>
                <a:cs typeface="Calibri"/>
              </a:rPr>
              <a:t>or</a:t>
            </a:r>
            <a:r>
              <a:rPr sz="1800" dirty="0">
                <a:latin typeface="Calibri"/>
                <a:cs typeface="Calibri"/>
              </a:rPr>
              <a:t>n</a:t>
            </a:r>
            <a:r>
              <a:rPr sz="1800" spc="-45" dirty="0">
                <a:latin typeface="Times New Roman"/>
                <a:cs typeface="Times New Roman"/>
              </a:rPr>
              <a:t> </a:t>
            </a:r>
            <a:r>
              <a:rPr sz="1800" spc="-35" dirty="0">
                <a:latin typeface="Calibri"/>
                <a:cs typeface="Calibri"/>
              </a:rPr>
              <a:t>e</a:t>
            </a:r>
            <a:r>
              <a:rPr sz="1800" spc="-5" dirty="0">
                <a:latin typeface="Calibri"/>
                <a:cs typeface="Calibri"/>
              </a:rPr>
              <a:t>x</a:t>
            </a:r>
            <a:r>
              <a:rPr sz="1800" spc="-30" dirty="0">
                <a:latin typeface="Calibri"/>
                <a:cs typeface="Calibri"/>
              </a:rPr>
              <a:t>t</a:t>
            </a:r>
            <a:r>
              <a:rPr sz="1800" spc="-10" dirty="0">
                <a:latin typeface="Calibri"/>
                <a:cs typeface="Calibri"/>
              </a:rPr>
              <a:t>en</a:t>
            </a:r>
            <a:r>
              <a:rPr sz="1800" spc="-15" dirty="0">
                <a:latin typeface="Calibri"/>
                <a:cs typeface="Calibri"/>
              </a:rPr>
              <a:t>d</a:t>
            </a:r>
            <a:r>
              <a:rPr sz="1800" spc="-5" dirty="0">
                <a:latin typeface="Calibri"/>
                <a:cs typeface="Calibri"/>
              </a:rPr>
              <a:t>e</a:t>
            </a:r>
            <a:r>
              <a:rPr sz="1800" dirty="0">
                <a:latin typeface="Calibri"/>
                <a:cs typeface="Calibri"/>
              </a:rPr>
              <a:t>d</a:t>
            </a:r>
            <a:r>
              <a:rPr sz="1800" spc="-30" dirty="0">
                <a:latin typeface="Times New Roman"/>
                <a:cs typeface="Times New Roman"/>
              </a:rPr>
              <a:t> </a:t>
            </a:r>
            <a:r>
              <a:rPr sz="1800" spc="-5" dirty="0">
                <a:latin typeface="Calibri"/>
                <a:cs typeface="Calibri"/>
              </a:rPr>
              <a:t>h</a:t>
            </a:r>
            <a:r>
              <a:rPr sz="1800" dirty="0">
                <a:latin typeface="Calibri"/>
                <a:cs typeface="Calibri"/>
              </a:rPr>
              <a:t>is</a:t>
            </a:r>
            <a:r>
              <a:rPr sz="1800" spc="-35" dirty="0">
                <a:latin typeface="Times New Roman"/>
                <a:cs typeface="Times New Roman"/>
              </a:rPr>
              <a:t> </a:t>
            </a: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35" dirty="0">
                <a:latin typeface="Calibri"/>
                <a:cs typeface="Calibri"/>
              </a:rPr>
              <a:t>r</a:t>
            </a:r>
            <a:r>
              <a:rPr sz="1800" spc="-10" dirty="0">
                <a:latin typeface="Calibri"/>
                <a:cs typeface="Calibri"/>
              </a:rPr>
              <a:t>e</a:t>
            </a:r>
            <a:r>
              <a:rPr sz="1800" spc="-30" dirty="0">
                <a:latin typeface="Calibri"/>
                <a:cs typeface="Calibri"/>
              </a:rPr>
              <a:t>s</a:t>
            </a:r>
            <a:r>
              <a:rPr sz="1800" dirty="0">
                <a:latin typeface="Calibri"/>
                <a:cs typeface="Calibri"/>
              </a:rPr>
              <a:t>ts</a:t>
            </a:r>
            <a:r>
              <a:rPr sz="1800" spc="-45"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0" dirty="0">
                <a:latin typeface="Calibri"/>
                <a:cs typeface="Calibri"/>
              </a:rPr>
              <a:t>the</a:t>
            </a:r>
            <a:r>
              <a:rPr sz="1800" spc="-5" dirty="0">
                <a:latin typeface="Times New Roman"/>
                <a:cs typeface="Times New Roman"/>
              </a:rPr>
              <a:t> </a:t>
            </a:r>
            <a:r>
              <a:rPr sz="1800" spc="-5" dirty="0">
                <a:latin typeface="Calibri"/>
                <a:cs typeface="Calibri"/>
              </a:rPr>
              <a:t>i</a:t>
            </a:r>
            <a:r>
              <a:rPr sz="1800" spc="-15" dirty="0">
                <a:latin typeface="Calibri"/>
                <a:cs typeface="Calibri"/>
              </a:rPr>
              <a:t>d</a:t>
            </a:r>
            <a:r>
              <a:rPr sz="1800" spc="-5"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5" dirty="0">
                <a:latin typeface="Calibri"/>
                <a:cs typeface="Calibri"/>
              </a:rPr>
              <a:t>f</a:t>
            </a:r>
            <a:r>
              <a:rPr sz="1800" dirty="0">
                <a:latin typeface="Calibri"/>
                <a:cs typeface="Calibri"/>
              </a:rPr>
              <a:t>i</a:t>
            </a:r>
            <a:r>
              <a:rPr sz="1800" spc="-30" dirty="0">
                <a:latin typeface="Calibri"/>
                <a:cs typeface="Calibri"/>
              </a:rPr>
              <a:t>c</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r>
              <a:rPr sz="1800" spc="-20"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dirty="0">
                <a:latin typeface="Calibri"/>
                <a:cs typeface="Calibri"/>
              </a:rPr>
              <a:t>hand</a:t>
            </a:r>
            <a:r>
              <a:rPr sz="1800" spc="-15" dirty="0">
                <a:latin typeface="Calibri"/>
                <a:cs typeface="Calibri"/>
              </a:rPr>
              <a:t>w</a:t>
            </a:r>
            <a:r>
              <a:rPr sz="1800" spc="-20" dirty="0">
                <a:latin typeface="Calibri"/>
                <a:cs typeface="Calibri"/>
              </a:rPr>
              <a:t>r</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n</a:t>
            </a:r>
            <a:r>
              <a:rPr sz="1800" spc="25" dirty="0">
                <a:latin typeface="Calibri"/>
                <a:cs typeface="Calibri"/>
              </a:rPr>
              <a:t>g</a:t>
            </a:r>
            <a:r>
              <a:rPr sz="1800" spc="-5" dirty="0">
                <a:latin typeface="Calibri"/>
                <a:cs typeface="Calibri"/>
              </a:rPr>
              <a:t>,</a:t>
            </a:r>
            <a:r>
              <a:rPr sz="1800" spc="-25" dirty="0">
                <a:latin typeface="Times New Roman"/>
                <a:cs typeface="Times New Roman"/>
              </a:rPr>
              <a:t> </a:t>
            </a:r>
            <a:r>
              <a:rPr sz="1800" spc="-10" dirty="0">
                <a:latin typeface="Calibri"/>
                <a:cs typeface="Calibri"/>
              </a:rPr>
              <a:t>typ</a:t>
            </a:r>
            <a:r>
              <a:rPr sz="1800" spc="-20" dirty="0">
                <a:latin typeface="Calibri"/>
                <a:cs typeface="Calibri"/>
              </a:rPr>
              <a:t>e</a:t>
            </a:r>
            <a:r>
              <a:rPr sz="1800" spc="-15" dirty="0">
                <a:latin typeface="Calibri"/>
                <a:cs typeface="Calibri"/>
              </a:rPr>
              <a:t>w</a:t>
            </a:r>
            <a:r>
              <a:rPr sz="1800" spc="-20" dirty="0">
                <a:latin typeface="Calibri"/>
                <a:cs typeface="Calibri"/>
              </a:rPr>
              <a:t>r</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n</a:t>
            </a:r>
            <a:r>
              <a:rPr sz="1800" spc="25" dirty="0">
                <a:latin typeface="Calibri"/>
                <a:cs typeface="Calibri"/>
              </a:rPr>
              <a:t>g</a:t>
            </a:r>
            <a:r>
              <a:rPr sz="1800" spc="-5" dirty="0">
                <a:latin typeface="Calibri"/>
                <a:cs typeface="Calibri"/>
              </a:rPr>
              <a:t>,</a:t>
            </a:r>
            <a:r>
              <a:rPr sz="1800" spc="-25" dirty="0">
                <a:latin typeface="Times New Roman"/>
                <a:cs typeface="Times New Roman"/>
              </a:rPr>
              <a:t> </a:t>
            </a:r>
            <a:r>
              <a:rPr sz="1800" spc="-5" dirty="0">
                <a:latin typeface="Calibri"/>
                <a:cs typeface="Calibri"/>
              </a:rPr>
              <a:t>pa</a:t>
            </a:r>
            <a:r>
              <a:rPr sz="1800" spc="5" dirty="0">
                <a:latin typeface="Calibri"/>
                <a:cs typeface="Calibri"/>
              </a:rPr>
              <a:t>p</a:t>
            </a:r>
            <a:r>
              <a:rPr sz="1800" spc="-10" dirty="0">
                <a:latin typeface="Calibri"/>
                <a:cs typeface="Calibri"/>
              </a:rPr>
              <a:t>e</a:t>
            </a:r>
            <a:r>
              <a:rPr sz="1800" spc="-170" dirty="0">
                <a:latin typeface="Calibri"/>
                <a:cs typeface="Calibri"/>
              </a:rPr>
              <a:t>r</a:t>
            </a:r>
            <a:r>
              <a:rPr sz="1800" spc="-5" dirty="0">
                <a:latin typeface="Calibri"/>
                <a:cs typeface="Calibri"/>
              </a:rPr>
              <a:t>,</a:t>
            </a:r>
            <a:r>
              <a:rPr sz="1800" spc="-5" dirty="0">
                <a:latin typeface="Times New Roman"/>
                <a:cs typeface="Times New Roman"/>
              </a:rPr>
              <a:t> </a:t>
            </a:r>
            <a:r>
              <a:rPr sz="1800" spc="-5" dirty="0">
                <a:latin typeface="Calibri"/>
                <a:cs typeface="Calibri"/>
              </a:rPr>
              <a:t>i</a:t>
            </a:r>
            <a:r>
              <a:rPr sz="1800" spc="-15" dirty="0">
                <a:latin typeface="Calibri"/>
                <a:cs typeface="Calibri"/>
              </a:rPr>
              <a:t>nk</a:t>
            </a:r>
            <a:r>
              <a:rPr sz="1800" spc="-5" dirty="0">
                <a:latin typeface="Calibri"/>
                <a:cs typeface="Calibri"/>
              </a:rPr>
              <a:t>,</a:t>
            </a:r>
            <a:r>
              <a:rPr sz="1800" spc="-40" dirty="0">
                <a:latin typeface="Times New Roman"/>
                <a:cs typeface="Times New Roman"/>
              </a:rPr>
              <a:t> </a:t>
            </a:r>
            <a:r>
              <a:rPr sz="1800" dirty="0">
                <a:latin typeface="Calibri"/>
                <a:cs typeface="Calibri"/>
              </a:rPr>
              <a:t>and</a:t>
            </a:r>
            <a:r>
              <a:rPr sz="1800" spc="-30"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10" dirty="0">
                <a:latin typeface="Calibri"/>
                <a:cs typeface="Calibri"/>
              </a:rPr>
              <a:t>m</a:t>
            </a:r>
            <a:r>
              <a:rPr sz="1800" dirty="0">
                <a:latin typeface="Calibri"/>
                <a:cs typeface="Calibri"/>
              </a:rPr>
              <a:t>a</a:t>
            </a:r>
            <a:r>
              <a:rPr sz="1800" spc="-35" dirty="0">
                <a:latin typeface="Calibri"/>
                <a:cs typeface="Calibri"/>
              </a:rPr>
              <a:t>n</a:t>
            </a:r>
            <a:r>
              <a:rPr sz="1800" spc="-10" dirty="0">
                <a:latin typeface="Calibri"/>
                <a:cs typeface="Calibri"/>
              </a:rPr>
              <a:t>y</a:t>
            </a:r>
            <a:r>
              <a:rPr sz="1800" spc="-45" dirty="0">
                <a:latin typeface="Times New Roman"/>
                <a:cs typeface="Times New Roman"/>
              </a:rPr>
              <a:t> </a:t>
            </a:r>
            <a:r>
              <a:rPr sz="1800" spc="-5" dirty="0">
                <a:latin typeface="Calibri"/>
                <a:cs typeface="Calibri"/>
              </a:rPr>
              <a:t>q</a:t>
            </a:r>
            <a:r>
              <a:rPr sz="1800" dirty="0">
                <a:latin typeface="Calibri"/>
                <a:cs typeface="Calibri"/>
              </a:rPr>
              <a:t>u</a:t>
            </a:r>
            <a:r>
              <a:rPr sz="1800" spc="-10" dirty="0">
                <a:latin typeface="Calibri"/>
                <a:cs typeface="Calibri"/>
              </a:rPr>
              <a:t>e</a:t>
            </a:r>
            <a:r>
              <a:rPr sz="1800" spc="-30" dirty="0">
                <a:latin typeface="Calibri"/>
                <a:cs typeface="Calibri"/>
              </a:rPr>
              <a:t>s</a:t>
            </a:r>
            <a:r>
              <a:rPr sz="1800" dirty="0">
                <a:latin typeface="Calibri"/>
                <a:cs typeface="Calibri"/>
              </a:rPr>
              <a:t>t</a:t>
            </a:r>
            <a:r>
              <a:rPr sz="1800" spc="-10" dirty="0">
                <a:latin typeface="Calibri"/>
                <a:cs typeface="Calibri"/>
              </a:rPr>
              <a:t>i</a:t>
            </a:r>
            <a:r>
              <a:rPr sz="1800" spc="-5" dirty="0">
                <a:latin typeface="Calibri"/>
                <a:cs typeface="Calibri"/>
              </a:rPr>
              <a:t>on</a:t>
            </a:r>
            <a:r>
              <a:rPr sz="1800" dirty="0">
                <a:latin typeface="Calibri"/>
                <a:cs typeface="Calibri"/>
              </a:rPr>
              <a:t>s</a:t>
            </a:r>
            <a:r>
              <a:rPr sz="1800" spc="-30" dirty="0">
                <a:latin typeface="Times New Roman"/>
                <a:cs typeface="Times New Roman"/>
              </a:rPr>
              <a:t> </a:t>
            </a:r>
            <a:r>
              <a:rPr sz="1800" dirty="0">
                <a:latin typeface="Calibri"/>
                <a:cs typeface="Calibri"/>
              </a:rPr>
              <a:t>th</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dirty="0">
                <a:latin typeface="Calibri"/>
                <a:cs typeface="Calibri"/>
              </a:rPr>
              <a:t>ar</a:t>
            </a:r>
            <a:r>
              <a:rPr sz="1800" spc="-10" dirty="0">
                <a:latin typeface="Calibri"/>
                <a:cs typeface="Calibri"/>
              </a:rPr>
              <a:t>i</a:t>
            </a:r>
            <a:r>
              <a:rPr sz="1800" spc="-15" dirty="0">
                <a:latin typeface="Calibri"/>
                <a:cs typeface="Calibri"/>
              </a:rPr>
              <a:t>se</a:t>
            </a:r>
            <a:r>
              <a:rPr sz="1800" spc="-10" dirty="0">
                <a:latin typeface="Times New Roman"/>
                <a:cs typeface="Times New Roman"/>
              </a:rPr>
              <a:t> </a:t>
            </a:r>
            <a:r>
              <a:rPr sz="1800" spc="-30" dirty="0">
                <a:latin typeface="Calibri"/>
                <a:cs typeface="Calibri"/>
              </a:rPr>
              <a:t>c</a:t>
            </a:r>
            <a:r>
              <a:rPr sz="1800" spc="-5" dirty="0">
                <a:latin typeface="Calibri"/>
                <a:cs typeface="Calibri"/>
              </a:rPr>
              <a:t>oncernin</a:t>
            </a:r>
            <a:r>
              <a:rPr sz="1800" dirty="0">
                <a:latin typeface="Calibri"/>
                <a:cs typeface="Calibri"/>
              </a:rPr>
              <a:t>g</a:t>
            </a:r>
            <a:r>
              <a:rPr sz="1800" spc="-15" dirty="0">
                <a:latin typeface="Times New Roman"/>
                <a:cs typeface="Times New Roman"/>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40" dirty="0">
                <a:latin typeface="Calibri"/>
                <a:cs typeface="Calibri"/>
              </a:rPr>
              <a:t>t</a:t>
            </a:r>
            <a:r>
              <a:rPr sz="1800" spc="-10" dirty="0">
                <a:latin typeface="Calibri"/>
                <a:cs typeface="Calibri"/>
              </a:rPr>
              <a:t>e</a:t>
            </a:r>
            <a:r>
              <a:rPr sz="1800" spc="-30" dirty="0">
                <a:latin typeface="Calibri"/>
                <a:cs typeface="Calibri"/>
              </a:rPr>
              <a:t>s</a:t>
            </a:r>
            <a:r>
              <a:rPr sz="1800" spc="-40" dirty="0">
                <a:latin typeface="Calibri"/>
                <a:cs typeface="Calibri"/>
              </a:rPr>
              <a:t>t</a:t>
            </a:r>
            <a:r>
              <a:rPr sz="1800" spc="-10" dirty="0">
                <a:latin typeface="Calibri"/>
                <a:cs typeface="Calibri"/>
              </a:rPr>
              <a:t>ed</a:t>
            </a:r>
            <a:r>
              <a:rPr sz="1800" spc="-30" dirty="0">
                <a:latin typeface="Times New Roman"/>
                <a:cs typeface="Times New Roman"/>
              </a:rPr>
              <a:t> </a:t>
            </a:r>
            <a:r>
              <a:rPr sz="1800" spc="-5" dirty="0">
                <a:latin typeface="Calibri"/>
                <a:cs typeface="Calibri"/>
              </a:rPr>
              <a:t>docum</a:t>
            </a:r>
            <a:r>
              <a:rPr sz="1800" spc="5" dirty="0">
                <a:latin typeface="Calibri"/>
                <a:cs typeface="Calibri"/>
              </a:rPr>
              <a:t>e</a:t>
            </a:r>
            <a:r>
              <a:rPr sz="1800" spc="-10" dirty="0">
                <a:latin typeface="Calibri"/>
                <a:cs typeface="Calibri"/>
              </a:rPr>
              <a:t>n</a:t>
            </a:r>
            <a:r>
              <a:rPr sz="1800" dirty="0">
                <a:latin typeface="Calibri"/>
                <a:cs typeface="Calibri"/>
              </a:rPr>
              <a:t>ts.</a:t>
            </a:r>
          </a:p>
          <a:p>
            <a:pPr marL="241300" marR="410209" indent="-228600">
              <a:lnSpc>
                <a:spcPct val="114999"/>
              </a:lnSpc>
              <a:buFont typeface="Calibri"/>
              <a:buAutoNum type="romanLcPeriod"/>
              <a:tabLst>
                <a:tab pos="241300" algn="l"/>
              </a:tabLst>
            </a:pPr>
            <a:r>
              <a:rPr sz="1800" dirty="0">
                <a:latin typeface="Calibri"/>
                <a:cs typeface="Calibri"/>
              </a:rPr>
              <a:t>In</a:t>
            </a:r>
            <a:r>
              <a:rPr sz="1800" spc="-45" dirty="0">
                <a:latin typeface="Times New Roman"/>
                <a:cs typeface="Times New Roman"/>
              </a:rPr>
              <a:t> </a:t>
            </a:r>
            <a:r>
              <a:rPr sz="1800" spc="-10" dirty="0">
                <a:latin typeface="Calibri"/>
                <a:cs typeface="Calibri"/>
              </a:rPr>
              <a:t>1942,</a:t>
            </a:r>
            <a:r>
              <a:rPr sz="1800" spc="-40" dirty="0">
                <a:latin typeface="Times New Roman"/>
                <a:cs typeface="Times New Roman"/>
              </a:rPr>
              <a:t> </a:t>
            </a:r>
            <a:r>
              <a:rPr sz="1800" spc="-10" dirty="0">
                <a:latin typeface="Calibri"/>
                <a:cs typeface="Calibri"/>
              </a:rPr>
              <a:t>the</a:t>
            </a:r>
            <a:r>
              <a:rPr sz="1800" spc="-20" dirty="0">
                <a:latin typeface="Times New Roman"/>
                <a:cs typeface="Times New Roman"/>
              </a:rPr>
              <a:t> </a:t>
            </a:r>
            <a:r>
              <a:rPr sz="1800" b="1" u="heavy" dirty="0">
                <a:solidFill>
                  <a:srgbClr val="FF0000"/>
                </a:solidFill>
                <a:latin typeface="Calibri"/>
                <a:cs typeface="Calibri"/>
              </a:rPr>
              <a:t>ASQ</a:t>
            </a:r>
            <a:r>
              <a:rPr sz="1800" b="1" u="heavy" spc="5" dirty="0">
                <a:solidFill>
                  <a:srgbClr val="FF0000"/>
                </a:solidFill>
                <a:latin typeface="Calibri"/>
                <a:cs typeface="Calibri"/>
              </a:rPr>
              <a:t>D</a:t>
            </a:r>
            <a:r>
              <a:rPr sz="1800" b="1" u="heavy" spc="-10" dirty="0">
                <a:solidFill>
                  <a:srgbClr val="FF0000"/>
                </a:solidFill>
                <a:latin typeface="Calibri"/>
                <a:cs typeface="Calibri"/>
              </a:rPr>
              <a:t>E</a:t>
            </a:r>
            <a:r>
              <a:rPr sz="1800" b="1" spc="-55" dirty="0">
                <a:solidFill>
                  <a:srgbClr val="FF0000"/>
                </a:solidFill>
                <a:latin typeface="Times New Roman"/>
                <a:cs typeface="Times New Roman"/>
              </a:rPr>
              <a:t> </a:t>
            </a:r>
            <a:r>
              <a:rPr sz="1800" spc="-15" dirty="0">
                <a:latin typeface="Calibri"/>
                <a:cs typeface="Calibri"/>
              </a:rPr>
              <a:t>(Ameri</a:t>
            </a:r>
            <a:r>
              <a:rPr sz="1800" spc="-30" dirty="0">
                <a:latin typeface="Calibri"/>
                <a:cs typeface="Calibri"/>
              </a:rPr>
              <a:t>c</a:t>
            </a:r>
            <a:r>
              <a:rPr sz="1800" dirty="0">
                <a:latin typeface="Calibri"/>
                <a:cs typeface="Calibri"/>
              </a:rPr>
              <a:t>an</a:t>
            </a:r>
            <a:r>
              <a:rPr sz="1800" spc="-20" dirty="0">
                <a:latin typeface="Times New Roman"/>
                <a:cs typeface="Times New Roman"/>
              </a:rPr>
              <a:t> </a:t>
            </a:r>
            <a:r>
              <a:rPr sz="1800" spc="-5" dirty="0">
                <a:latin typeface="Calibri"/>
                <a:cs typeface="Calibri"/>
              </a:rPr>
              <a:t>Soc</a:t>
            </a:r>
            <a:r>
              <a:rPr sz="1800" spc="-10" dirty="0">
                <a:latin typeface="Calibri"/>
                <a:cs typeface="Calibri"/>
              </a:rPr>
              <a:t>i</a:t>
            </a:r>
            <a:r>
              <a:rPr sz="1800" spc="-20" dirty="0">
                <a:latin typeface="Calibri"/>
                <a:cs typeface="Calibri"/>
              </a:rPr>
              <a:t>e</a:t>
            </a:r>
            <a:r>
              <a:rPr sz="1800" spc="-10" dirty="0">
                <a:latin typeface="Calibri"/>
                <a:cs typeface="Calibri"/>
              </a:rPr>
              <a:t>ty</a:t>
            </a:r>
            <a:r>
              <a:rPr sz="1800" spc="-35" dirty="0">
                <a:latin typeface="Times New Roman"/>
                <a:cs typeface="Times New Roman"/>
              </a:rPr>
              <a:t> </a:t>
            </a:r>
            <a:r>
              <a:rPr sz="1800" spc="-5" dirty="0">
                <a:latin typeface="Calibri"/>
                <a:cs typeface="Calibri"/>
              </a:rPr>
              <a:t>of</a:t>
            </a:r>
            <a:r>
              <a:rPr sz="1800" spc="-5" dirty="0">
                <a:latin typeface="Times New Roman"/>
                <a:cs typeface="Times New Roman"/>
              </a:rPr>
              <a:t> </a:t>
            </a:r>
            <a:r>
              <a:rPr sz="1800" spc="-15" dirty="0">
                <a:latin typeface="Calibri"/>
                <a:cs typeface="Calibri"/>
              </a:rPr>
              <a:t>Qu</a:t>
            </a:r>
            <a:r>
              <a:rPr sz="1800" spc="-5" dirty="0">
                <a:latin typeface="Calibri"/>
                <a:cs typeface="Calibri"/>
              </a:rPr>
              <a:t>e</a:t>
            </a:r>
            <a:r>
              <a:rPr sz="1800" spc="-20" dirty="0">
                <a:latin typeface="Calibri"/>
                <a:cs typeface="Calibri"/>
              </a:rPr>
              <a:t>s</a:t>
            </a:r>
            <a:r>
              <a:rPr sz="1800" dirty="0">
                <a:latin typeface="Calibri"/>
                <a:cs typeface="Calibri"/>
              </a:rPr>
              <a:t>t</a:t>
            </a:r>
            <a:r>
              <a:rPr sz="1800" spc="-10" dirty="0">
                <a:latin typeface="Calibri"/>
                <a:cs typeface="Calibri"/>
              </a:rPr>
              <a:t>i</a:t>
            </a:r>
            <a:r>
              <a:rPr sz="1800" spc="-5" dirty="0">
                <a:latin typeface="Calibri"/>
                <a:cs typeface="Calibri"/>
              </a:rPr>
              <a:t>on</a:t>
            </a:r>
            <a:r>
              <a:rPr sz="1800" dirty="0">
                <a:latin typeface="Calibri"/>
                <a:cs typeface="Calibri"/>
              </a:rPr>
              <a:t>ed</a:t>
            </a:r>
            <a:r>
              <a:rPr sz="1800" spc="-30" dirty="0">
                <a:latin typeface="Times New Roman"/>
                <a:cs typeface="Times New Roman"/>
              </a:rPr>
              <a:t> </a:t>
            </a:r>
            <a:r>
              <a:rPr sz="1800" spc="-5" dirty="0">
                <a:latin typeface="Calibri"/>
                <a:cs typeface="Calibri"/>
              </a:rPr>
              <a:t>Do</a:t>
            </a:r>
            <a:r>
              <a:rPr sz="1800" spc="-10" dirty="0">
                <a:latin typeface="Calibri"/>
                <a:cs typeface="Calibri"/>
              </a:rPr>
              <a:t>c</a:t>
            </a:r>
            <a:r>
              <a:rPr sz="1800" spc="-20" dirty="0">
                <a:latin typeface="Calibri"/>
                <a:cs typeface="Calibri"/>
              </a:rPr>
              <a:t>um</a:t>
            </a:r>
            <a:r>
              <a:rPr sz="1800" spc="-5" dirty="0">
                <a:latin typeface="Calibri"/>
                <a:cs typeface="Calibri"/>
              </a:rPr>
              <a:t>e</a:t>
            </a:r>
            <a:r>
              <a:rPr sz="1800" spc="-10" dirty="0">
                <a:latin typeface="Calibri"/>
                <a:cs typeface="Calibri"/>
              </a:rPr>
              <a:t>nt</a:t>
            </a:r>
            <a:r>
              <a:rPr sz="1800" spc="-25" dirty="0">
                <a:latin typeface="Times New Roman"/>
                <a:cs typeface="Times New Roman"/>
              </a:rPr>
              <a:t> </a:t>
            </a:r>
            <a:r>
              <a:rPr sz="1800" spc="-5" dirty="0">
                <a:latin typeface="Calibri"/>
                <a:cs typeface="Calibri"/>
              </a:rPr>
              <a:t>E</a:t>
            </a:r>
            <a:r>
              <a:rPr sz="1800" spc="-40" dirty="0">
                <a:latin typeface="Calibri"/>
                <a:cs typeface="Calibri"/>
              </a:rPr>
              <a:t>x</a:t>
            </a:r>
            <a:r>
              <a:rPr sz="1800" dirty="0">
                <a:latin typeface="Calibri"/>
                <a:cs typeface="Calibri"/>
              </a:rPr>
              <a:t>ami</a:t>
            </a:r>
            <a:r>
              <a:rPr sz="1800" spc="-15" dirty="0">
                <a:latin typeface="Calibri"/>
                <a:cs typeface="Calibri"/>
              </a:rPr>
              <a:t>ne</a:t>
            </a:r>
            <a:r>
              <a:rPr sz="1800" spc="-45" dirty="0">
                <a:latin typeface="Calibri"/>
                <a:cs typeface="Calibri"/>
              </a:rPr>
              <a:t>r</a:t>
            </a:r>
            <a:r>
              <a:rPr sz="1800" spc="-5" dirty="0">
                <a:latin typeface="Calibri"/>
                <a:cs typeface="Calibri"/>
              </a:rPr>
              <a:t>s</a:t>
            </a:r>
            <a:r>
              <a:rPr sz="1800" dirty="0">
                <a:latin typeface="Calibri"/>
                <a:cs typeface="Calibri"/>
              </a:rPr>
              <a:t>)</a:t>
            </a:r>
            <a:r>
              <a:rPr sz="1800" spc="-35" dirty="0">
                <a:latin typeface="Times New Roman"/>
                <a:cs typeface="Times New Roman"/>
              </a:rPr>
              <a:t> </a:t>
            </a:r>
            <a:r>
              <a:rPr sz="1800" spc="-45" dirty="0">
                <a:latin typeface="Calibri"/>
                <a:cs typeface="Calibri"/>
              </a:rPr>
              <a:t>w</a:t>
            </a:r>
            <a:r>
              <a:rPr sz="1800" dirty="0">
                <a:latin typeface="Calibri"/>
                <a:cs typeface="Calibri"/>
              </a:rPr>
              <a:t>as</a:t>
            </a:r>
            <a:r>
              <a:rPr sz="1800" spc="-40" dirty="0">
                <a:latin typeface="Times New Roman"/>
                <a:cs typeface="Times New Roman"/>
              </a:rPr>
              <a:t> </a:t>
            </a:r>
            <a:r>
              <a:rPr sz="1800" spc="-35" dirty="0">
                <a:latin typeface="Calibri"/>
                <a:cs typeface="Calibri"/>
              </a:rPr>
              <a:t>f</a:t>
            </a:r>
            <a:r>
              <a:rPr sz="1800" spc="-5" dirty="0">
                <a:latin typeface="Calibri"/>
                <a:cs typeface="Calibri"/>
              </a:rPr>
              <a:t>oun</a:t>
            </a:r>
            <a:r>
              <a:rPr sz="1800" spc="5" dirty="0">
                <a:latin typeface="Calibri"/>
                <a:cs typeface="Calibri"/>
              </a:rPr>
              <a:t>d</a:t>
            </a:r>
            <a:r>
              <a:rPr sz="1800" spc="-10" dirty="0">
                <a:latin typeface="Calibri"/>
                <a:cs typeface="Calibri"/>
              </a:rPr>
              <a:t>ed</a:t>
            </a:r>
            <a:r>
              <a:rPr sz="1800" spc="-5" dirty="0">
                <a:latin typeface="Times New Roman"/>
                <a:cs typeface="Times New Roman"/>
              </a:rPr>
              <a:t> </a:t>
            </a:r>
            <a:r>
              <a:rPr sz="1800" dirty="0">
                <a:latin typeface="Calibri"/>
                <a:cs typeface="Calibri"/>
              </a:rPr>
              <a:t>w</a:t>
            </a:r>
            <a:r>
              <a:rPr sz="1800" spc="-10" dirty="0">
                <a:latin typeface="Calibri"/>
                <a:cs typeface="Calibri"/>
              </a:rPr>
              <a:t>i</a:t>
            </a:r>
            <a:r>
              <a:rPr sz="1800" dirty="0">
                <a:latin typeface="Calibri"/>
                <a:cs typeface="Calibri"/>
              </a:rPr>
              <a:t>th</a:t>
            </a:r>
            <a:r>
              <a:rPr sz="1800" spc="-35" dirty="0">
                <a:latin typeface="Times New Roman"/>
                <a:cs typeface="Times New Roman"/>
              </a:rPr>
              <a:t> </a:t>
            </a:r>
            <a:r>
              <a:rPr sz="1800" spc="-20" dirty="0">
                <a:latin typeface="Calibri"/>
                <a:cs typeface="Calibri"/>
              </a:rPr>
              <a:t>M</a:t>
            </a:r>
            <a:r>
              <a:rPr sz="1800" spc="-200" dirty="0">
                <a:latin typeface="Calibri"/>
                <a:cs typeface="Calibri"/>
              </a:rPr>
              <a:t>r</a:t>
            </a:r>
            <a:r>
              <a:rPr sz="1800" dirty="0">
                <a:latin typeface="Calibri"/>
                <a:cs typeface="Calibri"/>
              </a:rPr>
              <a:t>.</a:t>
            </a:r>
            <a:r>
              <a:rPr sz="1800" spc="-45" dirty="0">
                <a:latin typeface="Times New Roman"/>
                <a:cs typeface="Times New Roman"/>
              </a:rPr>
              <a:t> </a:t>
            </a:r>
            <a:r>
              <a:rPr sz="1800" spc="-5" dirty="0">
                <a:latin typeface="Calibri"/>
                <a:cs typeface="Calibri"/>
              </a:rPr>
              <a:t>Os</a:t>
            </a:r>
            <a:r>
              <a:rPr sz="1800" dirty="0">
                <a:latin typeface="Calibri"/>
                <a:cs typeface="Calibri"/>
              </a:rPr>
              <a:t>b</a:t>
            </a:r>
            <a:r>
              <a:rPr sz="1800" spc="-5" dirty="0">
                <a:latin typeface="Calibri"/>
                <a:cs typeface="Calibri"/>
              </a:rPr>
              <a:t>or</a:t>
            </a:r>
            <a:r>
              <a:rPr sz="1800" dirty="0">
                <a:latin typeface="Calibri"/>
                <a:cs typeface="Calibri"/>
              </a:rPr>
              <a:t>n</a:t>
            </a:r>
            <a:r>
              <a:rPr sz="1800" spc="-45" dirty="0">
                <a:latin typeface="Times New Roman"/>
                <a:cs typeface="Times New Roman"/>
              </a:rPr>
              <a:t> </a:t>
            </a:r>
            <a:r>
              <a:rPr sz="1800" dirty="0">
                <a:latin typeface="Calibri"/>
                <a:cs typeface="Calibri"/>
              </a:rPr>
              <a:t>as</a:t>
            </a:r>
            <a:r>
              <a:rPr sz="1800" spc="-40" dirty="0">
                <a:latin typeface="Times New Roman"/>
                <a:cs typeface="Times New Roman"/>
              </a:rPr>
              <a:t> </a:t>
            </a:r>
            <a:r>
              <a:rPr sz="1800" dirty="0">
                <a:latin typeface="Calibri"/>
                <a:cs typeface="Calibri"/>
              </a:rPr>
              <a:t>i</a:t>
            </a:r>
            <a:r>
              <a:rPr sz="1800" spc="-20" dirty="0">
                <a:latin typeface="Calibri"/>
                <a:cs typeface="Calibri"/>
              </a:rPr>
              <a:t>t</a:t>
            </a:r>
            <a:r>
              <a:rPr sz="1800" dirty="0">
                <a:latin typeface="Calibri"/>
                <a:cs typeface="Calibri"/>
              </a:rPr>
              <a:t>s</a:t>
            </a:r>
            <a:r>
              <a:rPr sz="1800" spc="-40" dirty="0">
                <a:latin typeface="Times New Roman"/>
                <a:cs typeface="Times New Roman"/>
              </a:rPr>
              <a:t> </a:t>
            </a:r>
            <a:r>
              <a:rPr sz="1800" spc="-5" dirty="0">
                <a:latin typeface="Calibri"/>
                <a:cs typeface="Calibri"/>
              </a:rPr>
              <a:t>f</a:t>
            </a:r>
            <a:r>
              <a:rPr sz="1800" dirty="0">
                <a:latin typeface="Calibri"/>
                <a:cs typeface="Calibri"/>
              </a:rPr>
              <a:t>i</a:t>
            </a:r>
            <a:r>
              <a:rPr sz="1800" spc="-55" dirty="0">
                <a:latin typeface="Calibri"/>
                <a:cs typeface="Calibri"/>
              </a:rPr>
              <a:t>r</a:t>
            </a:r>
            <a:r>
              <a:rPr sz="1800" spc="-20" dirty="0">
                <a:latin typeface="Calibri"/>
                <a:cs typeface="Calibri"/>
              </a:rPr>
              <a:t>s</a:t>
            </a:r>
            <a:r>
              <a:rPr sz="1800" spc="-10" dirty="0">
                <a:latin typeface="Calibri"/>
                <a:cs typeface="Calibri"/>
              </a:rPr>
              <a:t>t</a:t>
            </a:r>
            <a:r>
              <a:rPr sz="1800" spc="-25" dirty="0">
                <a:latin typeface="Times New Roman"/>
                <a:cs typeface="Times New Roman"/>
              </a:rPr>
              <a:t> </a:t>
            </a:r>
            <a:r>
              <a:rPr sz="1800" b="1" u="heavy" spc="-10" dirty="0">
                <a:solidFill>
                  <a:srgbClr val="FF0000"/>
                </a:solidFill>
                <a:latin typeface="Calibri"/>
                <a:cs typeface="Calibri"/>
              </a:rPr>
              <a:t>p</a:t>
            </a:r>
            <a:r>
              <a:rPr sz="1800" b="1" u="heavy" spc="-30" dirty="0">
                <a:solidFill>
                  <a:srgbClr val="FF0000"/>
                </a:solidFill>
                <a:latin typeface="Calibri"/>
                <a:cs typeface="Calibri"/>
              </a:rPr>
              <a:t>r</a:t>
            </a:r>
            <a:r>
              <a:rPr sz="1800" b="1" u="heavy" dirty="0">
                <a:solidFill>
                  <a:srgbClr val="FF0000"/>
                </a:solidFill>
                <a:latin typeface="Calibri"/>
                <a:cs typeface="Calibri"/>
              </a:rPr>
              <a:t>e</a:t>
            </a:r>
            <a:r>
              <a:rPr sz="1800" b="1" u="heavy" spc="-10" dirty="0">
                <a:solidFill>
                  <a:srgbClr val="FF0000"/>
                </a:solidFill>
                <a:latin typeface="Calibri"/>
                <a:cs typeface="Calibri"/>
              </a:rPr>
              <a:t>si</a:t>
            </a:r>
            <a:r>
              <a:rPr sz="1800" b="1" u="heavy" spc="-5" dirty="0">
                <a:solidFill>
                  <a:srgbClr val="FF0000"/>
                </a:solidFill>
                <a:latin typeface="Calibri"/>
                <a:cs typeface="Calibri"/>
              </a:rPr>
              <a:t>d</a:t>
            </a:r>
            <a:r>
              <a:rPr sz="1800" b="1" u="heavy" spc="-10" dirty="0">
                <a:solidFill>
                  <a:srgbClr val="FF0000"/>
                </a:solidFill>
                <a:latin typeface="Calibri"/>
                <a:cs typeface="Calibri"/>
              </a:rPr>
              <a:t>e</a:t>
            </a:r>
            <a:r>
              <a:rPr sz="1800" b="1" u="heavy" spc="-40" dirty="0">
                <a:solidFill>
                  <a:srgbClr val="FF0000"/>
                </a:solidFill>
                <a:latin typeface="Calibri"/>
                <a:cs typeface="Calibri"/>
              </a:rPr>
              <a:t>n</a:t>
            </a:r>
            <a:r>
              <a:rPr sz="1800" b="1" u="heavy" spc="-5" dirty="0">
                <a:solidFill>
                  <a:srgbClr val="FF0000"/>
                </a:solidFill>
                <a:latin typeface="Calibri"/>
                <a:cs typeface="Calibri"/>
              </a:rPr>
              <a:t>t</a:t>
            </a:r>
            <a:r>
              <a:rPr sz="1800" dirty="0">
                <a:latin typeface="Calibri"/>
                <a:cs typeface="Calibri"/>
              </a:rPr>
              <a:t>.</a:t>
            </a:r>
          </a:p>
          <a:p>
            <a:pPr marL="241300" marR="5080" indent="-228600">
              <a:lnSpc>
                <a:spcPct val="114999"/>
              </a:lnSpc>
              <a:buFont typeface="Calibri"/>
              <a:buAutoNum type="romanLcPeriod"/>
              <a:tabLst>
                <a:tab pos="241300" algn="l"/>
              </a:tabLst>
            </a:pPr>
            <a:r>
              <a:rPr sz="1800" spc="-10" dirty="0">
                <a:latin typeface="Calibri"/>
                <a:cs typeface="Calibri"/>
              </a:rPr>
              <a:t>H</a:t>
            </a:r>
            <a:r>
              <a:rPr sz="1800" dirty="0">
                <a:latin typeface="Calibri"/>
                <a:cs typeface="Calibri"/>
              </a:rPr>
              <a:t>e</a:t>
            </a:r>
            <a:r>
              <a:rPr sz="1800" spc="-30" dirty="0">
                <a:latin typeface="Times New Roman"/>
                <a:cs typeface="Times New Roman"/>
              </a:rPr>
              <a:t> </a:t>
            </a:r>
            <a:r>
              <a:rPr sz="1800" dirty="0">
                <a:latin typeface="Calibri"/>
                <a:cs typeface="Calibri"/>
              </a:rPr>
              <a:t>w</a:t>
            </a:r>
            <a:r>
              <a:rPr sz="1800" spc="-35" dirty="0">
                <a:latin typeface="Calibri"/>
                <a:cs typeface="Calibri"/>
              </a:rPr>
              <a:t>r</a:t>
            </a:r>
            <a:r>
              <a:rPr sz="1800" spc="-5" dirty="0">
                <a:latin typeface="Calibri"/>
                <a:cs typeface="Calibri"/>
              </a:rPr>
              <a:t>o</a:t>
            </a:r>
            <a:r>
              <a:rPr sz="1800" spc="-30" dirty="0">
                <a:latin typeface="Calibri"/>
                <a:cs typeface="Calibri"/>
              </a:rPr>
              <a:t>t</a:t>
            </a:r>
            <a:r>
              <a:rPr sz="1800" dirty="0">
                <a:latin typeface="Calibri"/>
                <a:cs typeface="Calibri"/>
              </a:rPr>
              <a:t>e</a:t>
            </a:r>
            <a:r>
              <a:rPr sz="1800" spc="-30" dirty="0">
                <a:latin typeface="Times New Roman"/>
                <a:cs typeface="Times New Roman"/>
              </a:rPr>
              <a:t> </a:t>
            </a:r>
            <a:r>
              <a:rPr sz="1800" spc="-5" dirty="0">
                <a:latin typeface="Calibri"/>
                <a:cs typeface="Calibri"/>
              </a:rPr>
              <a:t>s</a:t>
            </a:r>
            <a:r>
              <a:rPr sz="1800" spc="-10" dirty="0">
                <a:latin typeface="Calibri"/>
                <a:cs typeface="Calibri"/>
              </a:rPr>
              <a:t>e</a:t>
            </a:r>
            <a:r>
              <a:rPr sz="1800" spc="-15" dirty="0">
                <a:latin typeface="Calibri"/>
                <a:cs typeface="Calibri"/>
              </a:rPr>
              <a:t>v</a:t>
            </a:r>
            <a:r>
              <a:rPr sz="1800" dirty="0">
                <a:latin typeface="Calibri"/>
                <a:cs typeface="Calibri"/>
              </a:rPr>
              <a:t>e</a:t>
            </a:r>
            <a:r>
              <a:rPr sz="1800" spc="-40" dirty="0">
                <a:latin typeface="Calibri"/>
                <a:cs typeface="Calibri"/>
              </a:rPr>
              <a:t>r</a:t>
            </a:r>
            <a:r>
              <a:rPr sz="1800" dirty="0">
                <a:latin typeface="Calibri"/>
                <a:cs typeface="Calibri"/>
              </a:rPr>
              <a:t>al</a:t>
            </a:r>
            <a:r>
              <a:rPr sz="1800" spc="-60" dirty="0">
                <a:latin typeface="Times New Roman"/>
                <a:cs typeface="Times New Roman"/>
              </a:rPr>
              <a:t> </a:t>
            </a:r>
            <a:r>
              <a:rPr sz="1800" spc="-5" dirty="0">
                <a:latin typeface="Calibri"/>
                <a:cs typeface="Calibri"/>
              </a:rPr>
              <a:t>boo</a:t>
            </a:r>
            <a:r>
              <a:rPr sz="1800" spc="-20" dirty="0">
                <a:latin typeface="Calibri"/>
                <a:cs typeface="Calibri"/>
              </a:rPr>
              <a:t>k</a:t>
            </a:r>
            <a:r>
              <a:rPr sz="1800" spc="-5" dirty="0">
                <a:latin typeface="Calibri"/>
                <a:cs typeface="Calibri"/>
              </a:rPr>
              <a:t>s</a:t>
            </a:r>
            <a:r>
              <a:rPr sz="1800" dirty="0">
                <a:latin typeface="Calibri"/>
                <a:cs typeface="Calibri"/>
              </a:rPr>
              <a:t>,</a:t>
            </a:r>
            <a:r>
              <a:rPr sz="1800" spc="-35" dirty="0">
                <a:latin typeface="Times New Roman"/>
                <a:cs typeface="Times New Roman"/>
              </a:rPr>
              <a:t> </a:t>
            </a:r>
            <a:r>
              <a:rPr sz="1800" spc="-10" dirty="0">
                <a:latin typeface="Calibri"/>
                <a:cs typeface="Calibri"/>
              </a:rPr>
              <a:t>i</a:t>
            </a:r>
            <a:r>
              <a:rPr sz="1800" spc="-5" dirty="0">
                <a:latin typeface="Calibri"/>
                <a:cs typeface="Calibri"/>
              </a:rPr>
              <a:t>nc</a:t>
            </a:r>
            <a:r>
              <a:rPr sz="1800" spc="-10" dirty="0">
                <a:latin typeface="Calibri"/>
                <a:cs typeface="Calibri"/>
              </a:rPr>
              <a:t>l</a:t>
            </a:r>
            <a:r>
              <a:rPr sz="1800" spc="-5" dirty="0">
                <a:latin typeface="Calibri"/>
                <a:cs typeface="Calibri"/>
              </a:rPr>
              <a:t>ud</a:t>
            </a:r>
            <a:r>
              <a:rPr sz="1800" dirty="0">
                <a:latin typeface="Calibri"/>
                <a:cs typeface="Calibri"/>
              </a:rPr>
              <a:t>i</a:t>
            </a:r>
            <a:r>
              <a:rPr sz="1800" spc="-5" dirty="0">
                <a:latin typeface="Calibri"/>
                <a:cs typeface="Calibri"/>
              </a:rPr>
              <a:t>n</a:t>
            </a:r>
            <a:r>
              <a:rPr sz="1800" dirty="0">
                <a:latin typeface="Calibri"/>
                <a:cs typeface="Calibri"/>
              </a:rPr>
              <a:t>g</a:t>
            </a:r>
            <a:r>
              <a:rPr sz="1800" spc="-20" dirty="0">
                <a:latin typeface="Times New Roman"/>
                <a:cs typeface="Times New Roman"/>
              </a:rPr>
              <a:t> </a:t>
            </a:r>
            <a:r>
              <a:rPr sz="1800" i="1" dirty="0">
                <a:latin typeface="Calibri"/>
                <a:cs typeface="Calibri"/>
              </a:rPr>
              <a:t>Que</a:t>
            </a:r>
            <a:r>
              <a:rPr sz="1800" i="1" spc="-20" dirty="0">
                <a:latin typeface="Calibri"/>
                <a:cs typeface="Calibri"/>
              </a:rPr>
              <a:t>s</a:t>
            </a:r>
            <a:r>
              <a:rPr sz="1800" i="1" dirty="0">
                <a:latin typeface="Calibri"/>
                <a:cs typeface="Calibri"/>
              </a:rPr>
              <a:t>t</a:t>
            </a:r>
            <a:r>
              <a:rPr sz="1800" i="1" spc="-10" dirty="0">
                <a:latin typeface="Calibri"/>
                <a:cs typeface="Calibri"/>
              </a:rPr>
              <a:t>i</a:t>
            </a:r>
            <a:r>
              <a:rPr sz="1800" i="1" spc="-5" dirty="0">
                <a:latin typeface="Calibri"/>
                <a:cs typeface="Calibri"/>
              </a:rPr>
              <a:t>oned</a:t>
            </a:r>
            <a:r>
              <a:rPr sz="1800" i="1" spc="-5" dirty="0">
                <a:latin typeface="Times New Roman"/>
                <a:cs typeface="Times New Roman"/>
              </a:rPr>
              <a:t> </a:t>
            </a:r>
            <a:r>
              <a:rPr sz="1800" i="1" spc="-5" dirty="0">
                <a:latin typeface="Calibri"/>
                <a:cs typeface="Calibri"/>
              </a:rPr>
              <a:t>Do</a:t>
            </a:r>
            <a:r>
              <a:rPr sz="1800" i="1" spc="-10" dirty="0">
                <a:latin typeface="Calibri"/>
                <a:cs typeface="Calibri"/>
              </a:rPr>
              <a:t>c</a:t>
            </a:r>
            <a:r>
              <a:rPr sz="1800" i="1" spc="-20" dirty="0">
                <a:latin typeface="Calibri"/>
                <a:cs typeface="Calibri"/>
              </a:rPr>
              <a:t>um</a:t>
            </a:r>
            <a:r>
              <a:rPr sz="1800" i="1" spc="-5" dirty="0">
                <a:latin typeface="Calibri"/>
                <a:cs typeface="Calibri"/>
              </a:rPr>
              <a:t>e</a:t>
            </a:r>
            <a:r>
              <a:rPr sz="1800" i="1" spc="-10" dirty="0">
                <a:latin typeface="Calibri"/>
                <a:cs typeface="Calibri"/>
              </a:rPr>
              <a:t>nts</a:t>
            </a:r>
            <a:r>
              <a:rPr sz="1800" spc="-10" dirty="0">
                <a:latin typeface="Calibri"/>
                <a:cs typeface="Calibri"/>
              </a:rPr>
              <a:t>,</a:t>
            </a:r>
            <a:r>
              <a:rPr sz="1800" spc="-40" dirty="0">
                <a:latin typeface="Times New Roman"/>
                <a:cs typeface="Times New Roman"/>
              </a:rPr>
              <a:t> </a:t>
            </a:r>
            <a:r>
              <a:rPr sz="1800" i="1" spc="-5" dirty="0">
                <a:latin typeface="Calibri"/>
                <a:cs typeface="Calibri"/>
              </a:rPr>
              <a:t>Th</a:t>
            </a:r>
            <a:r>
              <a:rPr sz="1800" i="1" dirty="0">
                <a:latin typeface="Calibri"/>
                <a:cs typeface="Calibri"/>
              </a:rPr>
              <a:t>e</a:t>
            </a:r>
            <a:r>
              <a:rPr sz="1800" i="1" spc="-30" dirty="0">
                <a:latin typeface="Times New Roman"/>
                <a:cs typeface="Times New Roman"/>
              </a:rPr>
              <a:t> </a:t>
            </a:r>
            <a:r>
              <a:rPr sz="1800" i="1" spc="-20" dirty="0">
                <a:latin typeface="Calibri"/>
                <a:cs typeface="Calibri"/>
              </a:rPr>
              <a:t>P</a:t>
            </a:r>
            <a:r>
              <a:rPr sz="1800" i="1" spc="-40" dirty="0">
                <a:latin typeface="Calibri"/>
                <a:cs typeface="Calibri"/>
              </a:rPr>
              <a:t>r</a:t>
            </a:r>
            <a:r>
              <a:rPr sz="1800" i="1" spc="-5" dirty="0">
                <a:latin typeface="Calibri"/>
                <a:cs typeface="Calibri"/>
              </a:rPr>
              <a:t>ob</a:t>
            </a:r>
            <a:r>
              <a:rPr sz="1800" i="1" dirty="0">
                <a:latin typeface="Calibri"/>
                <a:cs typeface="Calibri"/>
              </a:rPr>
              <a:t>l</a:t>
            </a:r>
            <a:r>
              <a:rPr sz="1800" i="1" spc="-15" dirty="0">
                <a:latin typeface="Calibri"/>
                <a:cs typeface="Calibri"/>
              </a:rPr>
              <a:t>em</a:t>
            </a:r>
            <a:r>
              <a:rPr sz="1800" i="1" spc="-45" dirty="0">
                <a:latin typeface="Times New Roman"/>
                <a:cs typeface="Times New Roman"/>
              </a:rPr>
              <a:t> </a:t>
            </a:r>
            <a:r>
              <a:rPr sz="1800" i="1" spc="-5" dirty="0">
                <a:latin typeface="Calibri"/>
                <a:cs typeface="Calibri"/>
              </a:rPr>
              <a:t>o</a:t>
            </a:r>
            <a:r>
              <a:rPr sz="1800" i="1" dirty="0">
                <a:latin typeface="Calibri"/>
                <a:cs typeface="Calibri"/>
              </a:rPr>
              <a:t>f</a:t>
            </a:r>
            <a:r>
              <a:rPr sz="1800" i="1" spc="-30" dirty="0">
                <a:latin typeface="Times New Roman"/>
                <a:cs typeface="Times New Roman"/>
              </a:rPr>
              <a:t> </a:t>
            </a:r>
            <a:r>
              <a:rPr sz="1800" i="1" spc="-20" dirty="0">
                <a:latin typeface="Calibri"/>
                <a:cs typeface="Calibri"/>
              </a:rPr>
              <a:t>P</a:t>
            </a:r>
            <a:r>
              <a:rPr sz="1800" i="1" spc="-40" dirty="0">
                <a:latin typeface="Calibri"/>
                <a:cs typeface="Calibri"/>
              </a:rPr>
              <a:t>r</a:t>
            </a:r>
            <a:r>
              <a:rPr sz="1800" i="1" spc="-5" dirty="0">
                <a:latin typeface="Calibri"/>
                <a:cs typeface="Calibri"/>
              </a:rPr>
              <a:t>oo</a:t>
            </a:r>
            <a:r>
              <a:rPr sz="1800" i="1" spc="-110" dirty="0">
                <a:latin typeface="Calibri"/>
                <a:cs typeface="Calibri"/>
              </a:rPr>
              <a:t>f</a:t>
            </a:r>
            <a:r>
              <a:rPr sz="1800" spc="-5" dirty="0">
                <a:latin typeface="Calibri"/>
                <a:cs typeface="Calibri"/>
              </a:rPr>
              <a:t>,</a:t>
            </a:r>
            <a:r>
              <a:rPr sz="1800" spc="-50" dirty="0">
                <a:latin typeface="Times New Roman"/>
                <a:cs typeface="Times New Roman"/>
              </a:rPr>
              <a:t> </a:t>
            </a:r>
            <a:r>
              <a:rPr sz="1800" i="1" spc="-5" dirty="0">
                <a:latin typeface="Calibri"/>
                <a:cs typeface="Calibri"/>
              </a:rPr>
              <a:t>Th</a:t>
            </a:r>
            <a:r>
              <a:rPr sz="1800" i="1" dirty="0">
                <a:latin typeface="Calibri"/>
                <a:cs typeface="Calibri"/>
              </a:rPr>
              <a:t>e</a:t>
            </a:r>
            <a:r>
              <a:rPr sz="1800" i="1" spc="-30" dirty="0">
                <a:latin typeface="Times New Roman"/>
                <a:cs typeface="Times New Roman"/>
              </a:rPr>
              <a:t> </a:t>
            </a:r>
            <a:r>
              <a:rPr sz="1800" i="1" dirty="0">
                <a:latin typeface="Calibri"/>
                <a:cs typeface="Calibri"/>
              </a:rPr>
              <a:t>M</a:t>
            </a:r>
            <a:r>
              <a:rPr sz="1800" i="1" spc="-10" dirty="0">
                <a:latin typeface="Calibri"/>
                <a:cs typeface="Calibri"/>
              </a:rPr>
              <a:t>i</a:t>
            </a:r>
            <a:r>
              <a:rPr sz="1800" i="1" spc="-5" dirty="0">
                <a:latin typeface="Calibri"/>
                <a:cs typeface="Calibri"/>
              </a:rPr>
              <a:t>n</a:t>
            </a:r>
            <a:r>
              <a:rPr sz="1800" i="1" dirty="0">
                <a:latin typeface="Calibri"/>
                <a:cs typeface="Calibri"/>
              </a:rPr>
              <a:t>d</a:t>
            </a:r>
            <a:r>
              <a:rPr sz="1800" i="1" spc="-30" dirty="0">
                <a:latin typeface="Times New Roman"/>
                <a:cs typeface="Times New Roman"/>
              </a:rPr>
              <a:t> </a:t>
            </a:r>
            <a:r>
              <a:rPr sz="1800" i="1" spc="-5" dirty="0">
                <a:latin typeface="Calibri"/>
                <a:cs typeface="Calibri"/>
              </a:rPr>
              <a:t>o</a:t>
            </a:r>
            <a:r>
              <a:rPr sz="1800" i="1" dirty="0">
                <a:latin typeface="Calibri"/>
                <a:cs typeface="Calibri"/>
              </a:rPr>
              <a:t>f</a:t>
            </a:r>
            <a:r>
              <a:rPr sz="1800" i="1" spc="-45" dirty="0">
                <a:latin typeface="Times New Roman"/>
                <a:cs typeface="Times New Roman"/>
              </a:rPr>
              <a:t> </a:t>
            </a:r>
            <a:r>
              <a:rPr sz="1800" i="1" spc="-10" dirty="0">
                <a:latin typeface="Calibri"/>
                <a:cs typeface="Calibri"/>
              </a:rPr>
              <a:t>the</a:t>
            </a:r>
            <a:r>
              <a:rPr sz="1800" i="1" spc="-5" dirty="0">
                <a:latin typeface="Times New Roman"/>
                <a:cs typeface="Times New Roman"/>
              </a:rPr>
              <a:t> </a:t>
            </a:r>
            <a:r>
              <a:rPr sz="1800" i="1" spc="-10" dirty="0">
                <a:latin typeface="Calibri"/>
                <a:cs typeface="Calibri"/>
              </a:rPr>
              <a:t>Ju</a:t>
            </a:r>
            <a:r>
              <a:rPr sz="1800" i="1" spc="-35" dirty="0">
                <a:latin typeface="Calibri"/>
                <a:cs typeface="Calibri"/>
              </a:rPr>
              <a:t>r</a:t>
            </a:r>
            <a:r>
              <a:rPr sz="1800" i="1" spc="-15" dirty="0">
                <a:latin typeface="Calibri"/>
                <a:cs typeface="Calibri"/>
              </a:rPr>
              <a:t>o</a:t>
            </a:r>
            <a:r>
              <a:rPr sz="1800" i="1" spc="-10" dirty="0">
                <a:latin typeface="Calibri"/>
                <a:cs typeface="Calibri"/>
              </a:rPr>
              <a:t>r</a:t>
            </a:r>
            <a:r>
              <a:rPr sz="1800" i="1" spc="-45" dirty="0">
                <a:latin typeface="Times New Roman"/>
                <a:cs typeface="Times New Roman"/>
              </a:rPr>
              <a:t> </a:t>
            </a:r>
            <a:r>
              <a:rPr sz="1800" dirty="0">
                <a:latin typeface="Calibri"/>
                <a:cs typeface="Calibri"/>
              </a:rPr>
              <a:t>and</a:t>
            </a:r>
            <a:r>
              <a:rPr sz="1800" spc="-30" dirty="0">
                <a:latin typeface="Times New Roman"/>
                <a:cs typeface="Times New Roman"/>
              </a:rPr>
              <a:t> </a:t>
            </a:r>
            <a:r>
              <a:rPr sz="1800" i="1" spc="-15" dirty="0">
                <a:latin typeface="Calibri"/>
                <a:cs typeface="Calibri"/>
              </a:rPr>
              <a:t>Qu</a:t>
            </a:r>
            <a:r>
              <a:rPr sz="1800" i="1" spc="-5" dirty="0">
                <a:latin typeface="Calibri"/>
                <a:cs typeface="Calibri"/>
              </a:rPr>
              <a:t>e</a:t>
            </a:r>
            <a:r>
              <a:rPr sz="1800" i="1" spc="-20" dirty="0">
                <a:latin typeface="Calibri"/>
                <a:cs typeface="Calibri"/>
              </a:rPr>
              <a:t>s</a:t>
            </a:r>
            <a:r>
              <a:rPr sz="1800" i="1" dirty="0">
                <a:latin typeface="Calibri"/>
                <a:cs typeface="Calibri"/>
              </a:rPr>
              <a:t>t</a:t>
            </a:r>
            <a:r>
              <a:rPr sz="1800" i="1" spc="-10" dirty="0">
                <a:latin typeface="Calibri"/>
                <a:cs typeface="Calibri"/>
              </a:rPr>
              <a:t>i</a:t>
            </a:r>
            <a:r>
              <a:rPr sz="1800" i="1" spc="-5" dirty="0">
                <a:latin typeface="Calibri"/>
                <a:cs typeface="Calibri"/>
              </a:rPr>
              <a:t>on</a:t>
            </a:r>
            <a:r>
              <a:rPr sz="1800" i="1" dirty="0">
                <a:latin typeface="Calibri"/>
                <a:cs typeface="Calibri"/>
              </a:rPr>
              <a:t>ed</a:t>
            </a:r>
            <a:r>
              <a:rPr sz="1800" i="1" spc="-30" dirty="0">
                <a:latin typeface="Times New Roman"/>
                <a:cs typeface="Times New Roman"/>
              </a:rPr>
              <a:t> </a:t>
            </a:r>
            <a:r>
              <a:rPr sz="1800" i="1" spc="-5" dirty="0">
                <a:latin typeface="Calibri"/>
                <a:cs typeface="Calibri"/>
              </a:rPr>
              <a:t>Do</a:t>
            </a:r>
            <a:r>
              <a:rPr sz="1800" i="1" spc="-10" dirty="0">
                <a:latin typeface="Calibri"/>
                <a:cs typeface="Calibri"/>
              </a:rPr>
              <a:t>c</a:t>
            </a:r>
            <a:r>
              <a:rPr sz="1800" i="1" spc="-20" dirty="0">
                <a:latin typeface="Calibri"/>
                <a:cs typeface="Calibri"/>
              </a:rPr>
              <a:t>um</a:t>
            </a:r>
            <a:r>
              <a:rPr sz="1800" i="1" spc="-5" dirty="0">
                <a:latin typeface="Calibri"/>
                <a:cs typeface="Calibri"/>
              </a:rPr>
              <a:t>e</a:t>
            </a:r>
            <a:r>
              <a:rPr sz="1800" i="1" spc="-10" dirty="0">
                <a:latin typeface="Calibri"/>
                <a:cs typeface="Calibri"/>
              </a:rPr>
              <a:t>nt</a:t>
            </a:r>
            <a:r>
              <a:rPr sz="1800" i="1" spc="-25" dirty="0">
                <a:latin typeface="Times New Roman"/>
                <a:cs typeface="Times New Roman"/>
              </a:rPr>
              <a:t> </a:t>
            </a:r>
            <a:r>
              <a:rPr sz="1800" i="1" spc="-20" dirty="0">
                <a:latin typeface="Calibri"/>
                <a:cs typeface="Calibri"/>
              </a:rPr>
              <a:t>P</a:t>
            </a:r>
            <a:r>
              <a:rPr sz="1800" i="1" spc="-40" dirty="0">
                <a:latin typeface="Calibri"/>
                <a:cs typeface="Calibri"/>
              </a:rPr>
              <a:t>r</a:t>
            </a:r>
            <a:r>
              <a:rPr sz="1800" i="1" spc="-5" dirty="0">
                <a:latin typeface="Calibri"/>
                <a:cs typeface="Calibri"/>
              </a:rPr>
              <a:t>ob</a:t>
            </a:r>
            <a:r>
              <a:rPr sz="1800" i="1" dirty="0">
                <a:latin typeface="Calibri"/>
                <a:cs typeface="Calibri"/>
              </a:rPr>
              <a:t>l</a:t>
            </a:r>
            <a:r>
              <a:rPr sz="1800" i="1" spc="-10" dirty="0">
                <a:latin typeface="Calibri"/>
                <a:cs typeface="Calibri"/>
              </a:rPr>
              <a:t>ems</a:t>
            </a:r>
            <a:r>
              <a:rPr sz="1800" spc="-10" dirty="0">
                <a:latin typeface="Calibri"/>
                <a:cs typeface="Calibri"/>
              </a:rPr>
              <a:t>,</a:t>
            </a:r>
            <a:r>
              <a:rPr sz="1800" spc="-50" dirty="0">
                <a:latin typeface="Times New Roman"/>
                <a:cs typeface="Times New Roman"/>
              </a:rPr>
              <a:t> </a:t>
            </a:r>
            <a:r>
              <a:rPr sz="1800" dirty="0">
                <a:latin typeface="Calibri"/>
                <a:cs typeface="Calibri"/>
              </a:rPr>
              <a:t>whi</a:t>
            </a:r>
            <a:r>
              <a:rPr sz="1800" spc="-25" dirty="0">
                <a:latin typeface="Calibri"/>
                <a:cs typeface="Calibri"/>
              </a:rPr>
              <a:t>c</a:t>
            </a:r>
            <a:r>
              <a:rPr sz="1800" dirty="0">
                <a:latin typeface="Calibri"/>
                <a:cs typeface="Calibri"/>
              </a:rPr>
              <a:t>h</a:t>
            </a:r>
            <a:r>
              <a:rPr sz="1800" dirty="0">
                <a:latin typeface="Times New Roman"/>
                <a:cs typeface="Times New Roman"/>
              </a:rPr>
              <a:t> </a:t>
            </a:r>
            <a:r>
              <a:rPr sz="1800" spc="-15" dirty="0">
                <a:latin typeface="Calibri"/>
                <a:cs typeface="Calibri"/>
              </a:rPr>
              <a:t>ma</a:t>
            </a:r>
            <a:r>
              <a:rPr sz="1800" spc="-30" dirty="0">
                <a:latin typeface="Calibri"/>
                <a:cs typeface="Calibri"/>
              </a:rPr>
              <a:t>s</a:t>
            </a:r>
            <a:r>
              <a:rPr sz="1800" spc="-40" dirty="0">
                <a:latin typeface="Calibri"/>
                <a:cs typeface="Calibri"/>
              </a:rPr>
              <a:t>t</a:t>
            </a:r>
            <a:r>
              <a:rPr sz="1800" spc="-10" dirty="0">
                <a:latin typeface="Calibri"/>
                <a:cs typeface="Calibri"/>
              </a:rPr>
              <a:t>er</a:t>
            </a:r>
            <a:r>
              <a:rPr sz="1800" spc="-45" dirty="0">
                <a:latin typeface="Times New Roman"/>
                <a:cs typeface="Times New Roman"/>
              </a:rPr>
              <a:t> </a:t>
            </a:r>
            <a:r>
              <a:rPr sz="1800" dirty="0">
                <a:latin typeface="Calibri"/>
                <a:cs typeface="Calibri"/>
              </a:rPr>
              <a:t>and</a:t>
            </a:r>
            <a:r>
              <a:rPr sz="1800" spc="-30" dirty="0">
                <a:latin typeface="Times New Roman"/>
                <a:cs typeface="Times New Roman"/>
              </a:rPr>
              <a:t> </a:t>
            </a:r>
            <a:r>
              <a:rPr sz="1800" spc="-30" dirty="0">
                <a:latin typeface="Calibri"/>
                <a:cs typeface="Calibri"/>
              </a:rPr>
              <a:t>c</a:t>
            </a:r>
            <a:r>
              <a:rPr sz="1800" spc="-5" dirty="0">
                <a:latin typeface="Calibri"/>
                <a:cs typeface="Calibri"/>
              </a:rPr>
              <a:t>od</a:t>
            </a:r>
            <a:r>
              <a:rPr sz="1800" dirty="0">
                <a:latin typeface="Calibri"/>
                <a:cs typeface="Calibri"/>
              </a:rPr>
              <a:t>i</a:t>
            </a:r>
            <a:r>
              <a:rPr sz="1800" spc="5" dirty="0">
                <a:latin typeface="Calibri"/>
                <a:cs typeface="Calibri"/>
              </a:rPr>
              <a:t>f</a:t>
            </a:r>
            <a:r>
              <a:rPr sz="1800" spc="-10" dirty="0">
                <a:latin typeface="Calibri"/>
                <a:cs typeface="Calibri"/>
              </a:rPr>
              <a:t>y</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i</a:t>
            </a:r>
            <a:r>
              <a:rPr sz="1800" spc="-10" dirty="0">
                <a:latin typeface="Calibri"/>
                <a:cs typeface="Calibri"/>
              </a:rPr>
              <a:t>n</a:t>
            </a:r>
            <a:r>
              <a:rPr sz="1800" spc="-35" dirty="0">
                <a:latin typeface="Calibri"/>
                <a:cs typeface="Calibri"/>
              </a:rPr>
              <a:t>f</a:t>
            </a:r>
            <a:r>
              <a:rPr sz="1800" spc="-15" dirty="0">
                <a:latin typeface="Calibri"/>
                <a:cs typeface="Calibri"/>
              </a:rPr>
              <a:t>orm</a:t>
            </a:r>
            <a:r>
              <a:rPr sz="1800" spc="-2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spc="-15" dirty="0">
                <a:latin typeface="Calibri"/>
                <a:cs typeface="Calibri"/>
              </a:rPr>
              <a:t>n</a:t>
            </a:r>
            <a:r>
              <a:rPr sz="1800" spc="-5" dirty="0">
                <a:latin typeface="Calibri"/>
                <a:cs typeface="Calibri"/>
              </a:rPr>
              <a:t>e</a:t>
            </a:r>
            <a:r>
              <a:rPr sz="1800" spc="-20" dirty="0">
                <a:latin typeface="Calibri"/>
                <a:cs typeface="Calibri"/>
              </a:rPr>
              <a:t>c</a:t>
            </a:r>
            <a:r>
              <a:rPr sz="1800" spc="-10" dirty="0">
                <a:latin typeface="Calibri"/>
                <a:cs typeface="Calibri"/>
              </a:rPr>
              <a:t>e</a:t>
            </a:r>
            <a:r>
              <a:rPr sz="1800" spc="-5" dirty="0">
                <a:latin typeface="Calibri"/>
                <a:cs typeface="Calibri"/>
              </a:rPr>
              <a:t>ss</a:t>
            </a:r>
            <a:r>
              <a:rPr sz="1800" dirty="0">
                <a:latin typeface="Calibri"/>
                <a:cs typeface="Calibri"/>
              </a:rPr>
              <a:t>a</a:t>
            </a:r>
            <a:r>
              <a:rPr sz="1800" spc="-5" dirty="0">
                <a:latin typeface="Calibri"/>
                <a:cs typeface="Calibri"/>
              </a:rPr>
              <a:t>r</a:t>
            </a:r>
            <a:r>
              <a:rPr sz="1800" spc="-10" dirty="0">
                <a:latin typeface="Calibri"/>
                <a:cs typeface="Calibri"/>
              </a:rPr>
              <a:t>y</a:t>
            </a:r>
            <a:r>
              <a:rPr sz="1800" spc="-55" dirty="0">
                <a:latin typeface="Times New Roman"/>
                <a:cs typeface="Times New Roman"/>
              </a:rPr>
              <a:t> </a:t>
            </a:r>
            <a:r>
              <a:rPr sz="1800" spc="-35" dirty="0">
                <a:latin typeface="Calibri"/>
                <a:cs typeface="Calibri"/>
              </a:rPr>
              <a:t>f</a:t>
            </a:r>
            <a:r>
              <a:rPr sz="1800" spc="-15" dirty="0">
                <a:latin typeface="Calibri"/>
                <a:cs typeface="Calibri"/>
              </a:rPr>
              <a:t>or</a:t>
            </a:r>
            <a:r>
              <a:rPr sz="1800" spc="-10" dirty="0">
                <a:latin typeface="Times New Roman"/>
                <a:cs typeface="Times New Roman"/>
              </a:rPr>
              <a:t> </a:t>
            </a:r>
            <a:r>
              <a:rPr sz="1800" spc="-10" dirty="0">
                <a:latin typeface="Calibri"/>
                <a:cs typeface="Calibri"/>
              </a:rPr>
              <a:t>i</a:t>
            </a:r>
            <a:r>
              <a:rPr sz="1800" spc="-5" dirty="0">
                <a:latin typeface="Calibri"/>
                <a:cs typeface="Calibri"/>
              </a:rPr>
              <a:t>den</a:t>
            </a:r>
            <a:r>
              <a:rPr sz="1800" dirty="0">
                <a:latin typeface="Calibri"/>
                <a:cs typeface="Calibri"/>
              </a:rPr>
              <a:t>t</a:t>
            </a:r>
            <a:r>
              <a:rPr sz="1800" spc="-10" dirty="0">
                <a:latin typeface="Calibri"/>
                <a:cs typeface="Calibri"/>
              </a:rPr>
              <a:t>i</a:t>
            </a:r>
            <a:r>
              <a:rPr sz="1800" spc="10" dirty="0">
                <a:latin typeface="Calibri"/>
                <a:cs typeface="Calibri"/>
              </a:rPr>
              <a:t>f</a:t>
            </a:r>
            <a:r>
              <a:rPr sz="1800" dirty="0">
                <a:latin typeface="Calibri"/>
                <a:cs typeface="Calibri"/>
              </a:rPr>
              <a:t>y</a:t>
            </a:r>
            <a:r>
              <a:rPr sz="1800" spc="-10" dirty="0">
                <a:latin typeface="Calibri"/>
                <a:cs typeface="Calibri"/>
              </a:rPr>
              <a:t>i</a:t>
            </a:r>
            <a:r>
              <a:rPr sz="1800" spc="-5" dirty="0">
                <a:latin typeface="Calibri"/>
                <a:cs typeface="Calibri"/>
              </a:rPr>
              <a:t>n</a:t>
            </a:r>
            <a:r>
              <a:rPr sz="1800" dirty="0">
                <a:latin typeface="Calibri"/>
                <a:cs typeface="Calibri"/>
              </a:rPr>
              <a:t>g</a:t>
            </a:r>
            <a:r>
              <a:rPr sz="1800" spc="-30" dirty="0">
                <a:latin typeface="Times New Roman"/>
                <a:cs typeface="Times New Roman"/>
              </a:rPr>
              <a:t> </a:t>
            </a:r>
            <a:r>
              <a:rPr sz="1800" spc="-25" dirty="0">
                <a:latin typeface="Calibri"/>
                <a:cs typeface="Calibri"/>
              </a:rPr>
              <a:t>s</a:t>
            </a:r>
            <a:r>
              <a:rPr sz="1800" dirty="0">
                <a:latin typeface="Calibri"/>
                <a:cs typeface="Calibri"/>
              </a:rPr>
              <a:t>ty</a:t>
            </a:r>
            <a:r>
              <a:rPr sz="1800" spc="-10" dirty="0">
                <a:latin typeface="Calibri"/>
                <a:cs typeface="Calibri"/>
              </a:rPr>
              <a:t>l</a:t>
            </a:r>
            <a:r>
              <a:rPr sz="1800" dirty="0">
                <a:latin typeface="Calibri"/>
                <a:cs typeface="Calibri"/>
              </a:rPr>
              <a:t>es</a:t>
            </a:r>
            <a:r>
              <a:rPr sz="1800" spc="-50" dirty="0">
                <a:latin typeface="Times New Roman"/>
                <a:cs typeface="Times New Roman"/>
              </a:rPr>
              <a:t> </a:t>
            </a:r>
            <a:r>
              <a:rPr sz="1800" spc="-5" dirty="0">
                <a:latin typeface="Calibri"/>
                <a:cs typeface="Calibri"/>
              </a:rPr>
              <a:t>o</a:t>
            </a:r>
            <a:r>
              <a:rPr sz="1800" dirty="0">
                <a:latin typeface="Calibri"/>
                <a:cs typeface="Calibri"/>
              </a:rPr>
              <a:t>f</a:t>
            </a:r>
            <a:r>
              <a:rPr sz="1800" spc="-35" dirty="0">
                <a:latin typeface="Times New Roman"/>
                <a:cs typeface="Times New Roman"/>
              </a:rPr>
              <a:t> </a:t>
            </a:r>
            <a:r>
              <a:rPr sz="1800" spc="-5" dirty="0">
                <a:latin typeface="Calibri"/>
                <a:cs typeface="Calibri"/>
              </a:rPr>
              <a:t>han</a:t>
            </a:r>
            <a:r>
              <a:rPr sz="1800" dirty="0">
                <a:latin typeface="Calibri"/>
                <a:cs typeface="Calibri"/>
              </a:rPr>
              <a:t>dw</a:t>
            </a:r>
            <a:r>
              <a:rPr sz="1800" spc="-10" dirty="0">
                <a:latin typeface="Calibri"/>
                <a:cs typeface="Calibri"/>
              </a:rPr>
              <a:t>ri</a:t>
            </a:r>
            <a:r>
              <a:rPr sz="1800" dirty="0">
                <a:latin typeface="Calibri"/>
                <a:cs typeface="Calibri"/>
              </a:rPr>
              <a:t>t</a:t>
            </a:r>
            <a:r>
              <a:rPr sz="1800" spc="-10" dirty="0">
                <a:latin typeface="Calibri"/>
                <a:cs typeface="Calibri"/>
              </a:rPr>
              <a:t>i</a:t>
            </a:r>
            <a:r>
              <a:rPr sz="1800" spc="-5" dirty="0">
                <a:latin typeface="Calibri"/>
                <a:cs typeface="Calibri"/>
              </a:rPr>
              <a:t>n</a:t>
            </a:r>
            <a:r>
              <a:rPr sz="1800" dirty="0">
                <a:latin typeface="Calibri"/>
                <a:cs typeface="Calibri"/>
              </a:rPr>
              <a:t>g</a:t>
            </a:r>
            <a:r>
              <a:rPr sz="1800" spc="-30" dirty="0">
                <a:latin typeface="Times New Roman"/>
                <a:cs typeface="Times New Roman"/>
              </a:rPr>
              <a:t> </a:t>
            </a:r>
            <a:r>
              <a:rPr sz="1800" dirty="0">
                <a:latin typeface="Calibri"/>
                <a:cs typeface="Calibri"/>
              </a:rPr>
              <a:t>and</a:t>
            </a:r>
            <a:r>
              <a:rPr sz="1800" spc="-30" dirty="0">
                <a:latin typeface="Times New Roman"/>
                <a:cs typeface="Times New Roman"/>
              </a:rPr>
              <a:t> </a:t>
            </a:r>
            <a:r>
              <a:rPr sz="1800" dirty="0">
                <a:latin typeface="Calibri"/>
                <a:cs typeface="Calibri"/>
              </a:rPr>
              <a:t>typesc</a:t>
            </a:r>
            <a:r>
              <a:rPr sz="1800" spc="-10" dirty="0">
                <a:latin typeface="Calibri"/>
                <a:cs typeface="Calibri"/>
              </a:rPr>
              <a:t>ri</a:t>
            </a:r>
            <a:r>
              <a:rPr sz="1800" spc="-15" dirty="0">
                <a:latin typeface="Calibri"/>
                <a:cs typeface="Calibri"/>
              </a:rPr>
              <a:t>p</a:t>
            </a:r>
            <a:r>
              <a:rPr sz="1800" dirty="0">
                <a:latin typeface="Calibri"/>
                <a:cs typeface="Calibri"/>
              </a:rPr>
              <a:t>t,</a:t>
            </a:r>
            <a:r>
              <a:rPr sz="1800" spc="-30" dirty="0">
                <a:latin typeface="Times New Roman"/>
                <a:cs typeface="Times New Roman"/>
              </a:rPr>
              <a:t> </a:t>
            </a:r>
            <a:r>
              <a:rPr sz="1800" dirty="0">
                <a:latin typeface="Calibri"/>
                <a:cs typeface="Calibri"/>
              </a:rPr>
              <a:t>and</a:t>
            </a:r>
            <a:r>
              <a:rPr sz="1800" dirty="0">
                <a:latin typeface="Times New Roman"/>
                <a:cs typeface="Times New Roman"/>
              </a:rPr>
              <a:t> </a:t>
            </a:r>
            <a:r>
              <a:rPr sz="1800" spc="-35" dirty="0">
                <a:latin typeface="Calibri"/>
                <a:cs typeface="Calibri"/>
              </a:rPr>
              <a:t>f</a:t>
            </a:r>
            <a:r>
              <a:rPr sz="1800" spc="-15" dirty="0">
                <a:latin typeface="Calibri"/>
                <a:cs typeface="Calibri"/>
              </a:rPr>
              <a:t>o</a:t>
            </a:r>
            <a:r>
              <a:rPr sz="1800" spc="-10" dirty="0">
                <a:latin typeface="Calibri"/>
                <a:cs typeface="Calibri"/>
              </a:rPr>
              <a:t>r</a:t>
            </a:r>
            <a:r>
              <a:rPr sz="1800" spc="-45" dirty="0">
                <a:latin typeface="Times New Roman"/>
                <a:cs typeface="Times New Roman"/>
              </a:rPr>
              <a:t> </a:t>
            </a:r>
            <a:r>
              <a:rPr sz="1800" spc="-5" dirty="0">
                <a:latin typeface="Calibri"/>
                <a:cs typeface="Calibri"/>
              </a:rPr>
              <a:t>d</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n</a:t>
            </a:r>
            <a:r>
              <a:rPr sz="1800" dirty="0">
                <a:latin typeface="Calibri"/>
                <a:cs typeface="Calibri"/>
              </a:rPr>
              <a:t>g</a:t>
            </a:r>
            <a:r>
              <a:rPr sz="1800" spc="-30" dirty="0">
                <a:latin typeface="Times New Roman"/>
                <a:cs typeface="Times New Roman"/>
              </a:rPr>
              <a:t> </a:t>
            </a:r>
            <a:r>
              <a:rPr sz="1800" spc="-5" dirty="0">
                <a:latin typeface="Calibri"/>
                <a:cs typeface="Calibri"/>
              </a:rPr>
              <a:t>pa</a:t>
            </a:r>
            <a:r>
              <a:rPr sz="1800" spc="5" dirty="0">
                <a:latin typeface="Calibri"/>
                <a:cs typeface="Calibri"/>
              </a:rPr>
              <a:t>p</a:t>
            </a:r>
            <a:r>
              <a:rPr sz="1800" spc="-10" dirty="0">
                <a:latin typeface="Calibri"/>
                <a:cs typeface="Calibri"/>
              </a:rPr>
              <a:t>e</a:t>
            </a:r>
            <a:r>
              <a:rPr sz="1800" spc="-50" dirty="0">
                <a:latin typeface="Calibri"/>
                <a:cs typeface="Calibri"/>
              </a:rPr>
              <a:t>r</a:t>
            </a:r>
            <a:r>
              <a:rPr sz="1800" spc="-15" dirty="0">
                <a:latin typeface="Calibri"/>
                <a:cs typeface="Calibri"/>
              </a:rPr>
              <a:t>s</a:t>
            </a:r>
            <a:r>
              <a:rPr sz="1800" spc="-5" dirty="0">
                <a:latin typeface="Calibri"/>
                <a:cs typeface="Calibri"/>
              </a:rPr>
              <a:t>,</a:t>
            </a:r>
            <a:r>
              <a:rPr sz="1800" spc="-35" dirty="0">
                <a:latin typeface="Times New Roman"/>
                <a:cs typeface="Times New Roman"/>
              </a:rPr>
              <a:t> </a:t>
            </a:r>
            <a:r>
              <a:rPr sz="1800" spc="-5" dirty="0">
                <a:latin typeface="Calibri"/>
                <a:cs typeface="Calibri"/>
              </a:rPr>
              <a:t>i</a:t>
            </a:r>
            <a:r>
              <a:rPr sz="1800" spc="-15" dirty="0">
                <a:latin typeface="Calibri"/>
                <a:cs typeface="Calibri"/>
              </a:rPr>
              <a:t>n</a:t>
            </a:r>
            <a:r>
              <a:rPr sz="1800" spc="-25" dirty="0">
                <a:latin typeface="Calibri"/>
                <a:cs typeface="Calibri"/>
              </a:rPr>
              <a:t>k</a:t>
            </a:r>
            <a:r>
              <a:rPr sz="1800" spc="-15" dirty="0">
                <a:latin typeface="Calibri"/>
                <a:cs typeface="Calibri"/>
              </a:rPr>
              <a:t>s</a:t>
            </a:r>
            <a:r>
              <a:rPr sz="1800" spc="-5" dirty="0">
                <a:latin typeface="Calibri"/>
                <a:cs typeface="Calibri"/>
              </a:rPr>
              <a:t>,</a:t>
            </a:r>
            <a:r>
              <a:rPr sz="1800" spc="-45" dirty="0">
                <a:latin typeface="Times New Roman"/>
                <a:cs typeface="Times New Roman"/>
              </a:rPr>
              <a:t> </a:t>
            </a:r>
            <a:r>
              <a:rPr sz="1800" dirty="0">
                <a:latin typeface="Calibri"/>
                <a:cs typeface="Calibri"/>
              </a:rPr>
              <a:t>and</a:t>
            </a:r>
            <a:r>
              <a:rPr sz="1800" spc="-40" dirty="0">
                <a:latin typeface="Times New Roman"/>
                <a:cs typeface="Times New Roman"/>
              </a:rPr>
              <a:t> </a:t>
            </a:r>
            <a:r>
              <a:rPr sz="1800" spc="-15" dirty="0">
                <a:latin typeface="Calibri"/>
                <a:cs typeface="Calibri"/>
              </a:rPr>
              <a:t>wr</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n</a:t>
            </a:r>
            <a:r>
              <a:rPr sz="1800" dirty="0">
                <a:latin typeface="Calibri"/>
                <a:cs typeface="Calibri"/>
              </a:rPr>
              <a:t>g</a:t>
            </a:r>
            <a:r>
              <a:rPr sz="1800" spc="-15" dirty="0">
                <a:latin typeface="Times New Roman"/>
                <a:cs typeface="Times New Roman"/>
              </a:rPr>
              <a:t> </a:t>
            </a:r>
            <a:r>
              <a:rPr sz="1800" spc="-5" dirty="0">
                <a:latin typeface="Calibri"/>
                <a:cs typeface="Calibri"/>
              </a:rPr>
              <a:t>in</a:t>
            </a:r>
            <a:r>
              <a:rPr sz="1800" spc="-20" dirty="0">
                <a:latin typeface="Calibri"/>
                <a:cs typeface="Calibri"/>
              </a:rPr>
              <a:t>s</a:t>
            </a:r>
            <a:r>
              <a:rPr sz="1800" spc="-10" dirty="0">
                <a:latin typeface="Calibri"/>
                <a:cs typeface="Calibri"/>
              </a:rPr>
              <a:t>t</a:t>
            </a:r>
            <a:r>
              <a:rPr sz="1800" spc="-20" dirty="0">
                <a:latin typeface="Calibri"/>
                <a:cs typeface="Calibri"/>
              </a:rPr>
              <a:t>rum</a:t>
            </a:r>
            <a:r>
              <a:rPr sz="1800" spc="-5" dirty="0">
                <a:latin typeface="Calibri"/>
                <a:cs typeface="Calibri"/>
              </a:rPr>
              <a:t>e</a:t>
            </a:r>
            <a:r>
              <a:rPr sz="1800" spc="-10" dirty="0">
                <a:latin typeface="Calibri"/>
                <a:cs typeface="Calibri"/>
              </a:rPr>
              <a:t>n</a:t>
            </a:r>
            <a:r>
              <a:rPr sz="1800" dirty="0">
                <a:latin typeface="Calibri"/>
                <a:cs typeface="Calibri"/>
              </a:rPr>
              <a:t>ts.</a:t>
            </a:r>
          </a:p>
        </p:txBody>
      </p:sp>
      <p:sp>
        <p:nvSpPr>
          <p:cNvPr id="5" name="object 5"/>
          <p:cNvSpPr/>
          <p:nvPr/>
        </p:nvSpPr>
        <p:spPr>
          <a:xfrm>
            <a:off x="6743700" y="3695700"/>
            <a:ext cx="2231136" cy="28514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67027" y="76200"/>
            <a:ext cx="7455408" cy="160020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3000" y="1828800"/>
            <a:ext cx="7416928" cy="1274195"/>
          </a:xfrm>
          <a:prstGeom prst="rect">
            <a:avLst/>
          </a:prstGeom>
        </p:spPr>
        <p:txBody>
          <a:bodyPr vert="horz" wrap="square" lIns="0" tIns="0" rIns="0" bIns="0" rtlCol="0">
            <a:spAutoFit/>
          </a:bodyPr>
          <a:lstStyle/>
          <a:p>
            <a:pPr marL="469900" marR="5080" indent="-457200">
              <a:lnSpc>
                <a:spcPct val="114999"/>
              </a:lnSpc>
              <a:tabLst>
                <a:tab pos="469265" algn="l"/>
              </a:tabLst>
            </a:pPr>
            <a:r>
              <a:rPr sz="2400" spc="-5" dirty="0">
                <a:latin typeface="Calibri"/>
                <a:cs typeface="Calibri"/>
              </a:rPr>
              <a:t>g</a:t>
            </a:r>
            <a:r>
              <a:rPr sz="2400" dirty="0">
                <a:latin typeface="Calibri"/>
                <a:cs typeface="Calibri"/>
              </a:rPr>
              <a:t>.</a:t>
            </a:r>
            <a:r>
              <a:rPr sz="2400"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30" dirty="0">
                <a:latin typeface="Calibri"/>
                <a:cs typeface="Calibri"/>
              </a:rPr>
              <a:t>1</a:t>
            </a:r>
            <a:r>
              <a:rPr sz="2400" spc="-15" dirty="0">
                <a:latin typeface="Calibri"/>
                <a:cs typeface="Calibri"/>
              </a:rPr>
              <a:t>9</a:t>
            </a:r>
            <a:r>
              <a:rPr sz="2400" spc="-25" dirty="0">
                <a:latin typeface="Calibri"/>
                <a:cs typeface="Calibri"/>
              </a:rPr>
              <a:t>6</a:t>
            </a:r>
            <a:r>
              <a:rPr sz="2400" spc="-10" dirty="0">
                <a:latin typeface="Calibri"/>
                <a:cs typeface="Calibri"/>
              </a:rPr>
              <a:t>2,</a:t>
            </a:r>
            <a:r>
              <a:rPr sz="2400" spc="-65" dirty="0">
                <a:latin typeface="Times New Roman"/>
                <a:cs typeface="Times New Roman"/>
              </a:rPr>
              <a:t> </a:t>
            </a:r>
            <a:r>
              <a:rPr sz="2400" spc="-5" dirty="0">
                <a:latin typeface="Calibri"/>
                <a:cs typeface="Calibri"/>
              </a:rPr>
              <a:t>Th</a:t>
            </a:r>
            <a:r>
              <a:rPr sz="2400" dirty="0">
                <a:latin typeface="Calibri"/>
                <a:cs typeface="Calibri"/>
              </a:rPr>
              <a:t>e</a:t>
            </a:r>
            <a:r>
              <a:rPr sz="2400" spc="-45" dirty="0">
                <a:latin typeface="Times New Roman"/>
                <a:cs typeface="Times New Roman"/>
              </a:rPr>
              <a:t> </a:t>
            </a:r>
            <a:r>
              <a:rPr sz="2400" b="1" u="heavy" dirty="0">
                <a:solidFill>
                  <a:srgbClr val="FF0000"/>
                </a:solidFill>
                <a:latin typeface="Calibri"/>
                <a:cs typeface="Calibri"/>
              </a:rPr>
              <a:t>Ame</a:t>
            </a:r>
            <a:r>
              <a:rPr sz="2400" b="1" u="heavy" spc="-5" dirty="0">
                <a:solidFill>
                  <a:srgbClr val="FF0000"/>
                </a:solidFill>
                <a:latin typeface="Calibri"/>
                <a:cs typeface="Calibri"/>
              </a:rPr>
              <a:t>ri</a:t>
            </a:r>
            <a:r>
              <a:rPr sz="2400" b="1" u="heavy" spc="-10" dirty="0">
                <a:solidFill>
                  <a:srgbClr val="FF0000"/>
                </a:solidFill>
                <a:latin typeface="Calibri"/>
                <a:cs typeface="Calibri"/>
              </a:rPr>
              <a:t>c</a:t>
            </a:r>
            <a:r>
              <a:rPr sz="2400" b="1" u="heavy" spc="-15" dirty="0">
                <a:solidFill>
                  <a:srgbClr val="FF0000"/>
                </a:solidFill>
                <a:latin typeface="Calibri"/>
                <a:cs typeface="Calibri"/>
              </a:rPr>
              <a:t>an</a:t>
            </a:r>
            <a:r>
              <a:rPr sz="2400" b="1" u="heavy" spc="-35" dirty="0">
                <a:solidFill>
                  <a:srgbClr val="FF0000"/>
                </a:solidFill>
                <a:latin typeface="Calibri"/>
                <a:cs typeface="Calibri"/>
              </a:rPr>
              <a:t> </a:t>
            </a:r>
            <a:r>
              <a:rPr sz="2400" b="1" u="heavy" spc="-15" dirty="0">
                <a:solidFill>
                  <a:srgbClr val="FF0000"/>
                </a:solidFill>
                <a:latin typeface="Calibri"/>
                <a:cs typeface="Calibri"/>
              </a:rPr>
              <a:t>L</a:t>
            </a:r>
            <a:r>
              <a:rPr sz="2400" b="1" u="heavy" spc="-35" dirty="0">
                <a:solidFill>
                  <a:srgbClr val="FF0000"/>
                </a:solidFill>
                <a:latin typeface="Calibri"/>
                <a:cs typeface="Calibri"/>
              </a:rPr>
              <a:t>a</a:t>
            </a:r>
            <a:r>
              <a:rPr sz="2400" b="1" u="heavy" dirty="0">
                <a:solidFill>
                  <a:srgbClr val="FF0000"/>
                </a:solidFill>
                <a:latin typeface="Calibri"/>
                <a:cs typeface="Calibri"/>
              </a:rPr>
              <a:t>w</a:t>
            </a:r>
            <a:r>
              <a:rPr sz="2400" b="1" u="heavy" spc="-5" dirty="0">
                <a:solidFill>
                  <a:srgbClr val="FF0000"/>
                </a:solidFill>
                <a:latin typeface="Calibri"/>
                <a:cs typeface="Calibri"/>
              </a:rPr>
              <a:t> </a:t>
            </a:r>
            <a:r>
              <a:rPr sz="2400" b="1" u="heavy" spc="-10" dirty="0">
                <a:solidFill>
                  <a:srgbClr val="FF0000"/>
                </a:solidFill>
                <a:latin typeface="Calibri"/>
                <a:cs typeface="Calibri"/>
              </a:rPr>
              <a:t>I</a:t>
            </a:r>
            <a:r>
              <a:rPr sz="2400" b="1" u="heavy" spc="-30" dirty="0">
                <a:solidFill>
                  <a:srgbClr val="FF0000"/>
                </a:solidFill>
                <a:latin typeface="Calibri"/>
                <a:cs typeface="Calibri"/>
              </a:rPr>
              <a:t>n</a:t>
            </a:r>
            <a:r>
              <a:rPr sz="2400" b="1" u="heavy" spc="-35" dirty="0">
                <a:solidFill>
                  <a:srgbClr val="FF0000"/>
                </a:solidFill>
                <a:latin typeface="Calibri"/>
                <a:cs typeface="Calibri"/>
              </a:rPr>
              <a:t>s</a:t>
            </a:r>
            <a:r>
              <a:rPr sz="2400" b="1" u="heavy" spc="-10" dirty="0">
                <a:solidFill>
                  <a:srgbClr val="FF0000"/>
                </a:solidFill>
                <a:latin typeface="Calibri"/>
                <a:cs typeface="Calibri"/>
              </a:rPr>
              <a:t>t</a:t>
            </a:r>
            <a:r>
              <a:rPr sz="2400" b="1" u="heavy" spc="-20" dirty="0">
                <a:solidFill>
                  <a:srgbClr val="FF0000"/>
                </a:solidFill>
                <a:latin typeface="Calibri"/>
                <a:cs typeface="Calibri"/>
              </a:rPr>
              <a:t>i</a:t>
            </a:r>
            <a:r>
              <a:rPr sz="2400" b="1" u="heavy" spc="-10" dirty="0">
                <a:solidFill>
                  <a:srgbClr val="FF0000"/>
                </a:solidFill>
                <a:latin typeface="Calibri"/>
                <a:cs typeface="Calibri"/>
              </a:rPr>
              <a:t>t</a:t>
            </a:r>
            <a:r>
              <a:rPr sz="2400" b="1" u="heavy" spc="-25" dirty="0">
                <a:solidFill>
                  <a:srgbClr val="FF0000"/>
                </a:solidFill>
                <a:latin typeface="Calibri"/>
                <a:cs typeface="Calibri"/>
              </a:rPr>
              <a:t>u</a:t>
            </a:r>
            <a:r>
              <a:rPr sz="2400" b="1" u="heavy" spc="-40" dirty="0">
                <a:solidFill>
                  <a:srgbClr val="FF0000"/>
                </a:solidFill>
                <a:latin typeface="Calibri"/>
                <a:cs typeface="Calibri"/>
              </a:rPr>
              <a:t>t</a:t>
            </a:r>
            <a:r>
              <a:rPr sz="2400" b="1" u="heavy" dirty="0">
                <a:solidFill>
                  <a:srgbClr val="FF0000"/>
                </a:solidFill>
                <a:latin typeface="Calibri"/>
                <a:cs typeface="Calibri"/>
              </a:rPr>
              <a:t>e</a:t>
            </a:r>
            <a:r>
              <a:rPr sz="2400" b="1" spc="-30" dirty="0">
                <a:solidFill>
                  <a:srgbClr val="FF0000"/>
                </a:solidFill>
                <a:latin typeface="Times New Roman"/>
                <a:cs typeface="Times New Roman"/>
              </a:rPr>
              <a:t> </a:t>
            </a:r>
            <a:r>
              <a:rPr sz="2400" spc="-20" dirty="0">
                <a:latin typeface="Calibri"/>
                <a:cs typeface="Calibri"/>
              </a:rPr>
              <a:t>d</a:t>
            </a:r>
            <a:r>
              <a:rPr sz="2400" spc="-25" dirty="0">
                <a:latin typeface="Calibri"/>
                <a:cs typeface="Calibri"/>
              </a:rPr>
              <a:t>e</a:t>
            </a:r>
            <a:r>
              <a:rPr sz="2400" spc="-45" dirty="0">
                <a:latin typeface="Calibri"/>
                <a:cs typeface="Calibri"/>
              </a:rPr>
              <a:t>v</a:t>
            </a:r>
            <a:r>
              <a:rPr sz="2400" dirty="0">
                <a:latin typeface="Calibri"/>
                <a:cs typeface="Calibri"/>
              </a:rPr>
              <a:t>el</a:t>
            </a:r>
            <a:r>
              <a:rPr sz="2400" spc="-5" dirty="0">
                <a:latin typeface="Calibri"/>
                <a:cs typeface="Calibri"/>
              </a:rPr>
              <a:t>ope</a:t>
            </a:r>
            <a:r>
              <a:rPr sz="2400" dirty="0">
                <a:latin typeface="Calibri"/>
                <a:cs typeface="Calibri"/>
              </a:rPr>
              <a:t>d</a:t>
            </a:r>
            <a:r>
              <a:rPr sz="2400" spc="-45"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spc="-30" dirty="0">
                <a:latin typeface="Calibri"/>
                <a:cs typeface="Calibri"/>
              </a:rPr>
              <a:t>s</a:t>
            </a:r>
            <a:r>
              <a:rPr sz="2400" spc="-35" dirty="0">
                <a:latin typeface="Calibri"/>
                <a:cs typeface="Calibri"/>
              </a:rPr>
              <a:t>t</a:t>
            </a:r>
            <a:r>
              <a:rPr sz="2400" dirty="0">
                <a:latin typeface="Calibri"/>
                <a:cs typeface="Calibri"/>
              </a:rPr>
              <a:t>anda</a:t>
            </a:r>
            <a:r>
              <a:rPr sz="2400" spc="-30" dirty="0">
                <a:latin typeface="Calibri"/>
                <a:cs typeface="Calibri"/>
              </a:rPr>
              <a:t>r</a:t>
            </a:r>
            <a:r>
              <a:rPr sz="2400" dirty="0">
                <a:latin typeface="Calibri"/>
                <a:cs typeface="Calibri"/>
              </a:rPr>
              <a:t>d</a:t>
            </a:r>
            <a:r>
              <a:rPr sz="2400" spc="-75" dirty="0">
                <a:latin typeface="Times New Roman"/>
                <a:cs typeface="Times New Roman"/>
              </a:rPr>
              <a:t> </a:t>
            </a:r>
            <a:r>
              <a:rPr sz="2400" spc="-20" dirty="0">
                <a:latin typeface="Calibri"/>
                <a:cs typeface="Calibri"/>
              </a:rPr>
              <a:t>d</a:t>
            </a:r>
            <a:r>
              <a:rPr sz="2400" spc="-35" dirty="0">
                <a:latin typeface="Calibri"/>
                <a:cs typeface="Calibri"/>
              </a:rPr>
              <a:t>e</a:t>
            </a:r>
            <a:r>
              <a:rPr sz="2400" spc="-5" dirty="0">
                <a:latin typeface="Calibri"/>
                <a:cs typeface="Calibri"/>
              </a:rPr>
              <a:t>f</a:t>
            </a:r>
            <a:r>
              <a:rPr sz="2400" dirty="0">
                <a:latin typeface="Calibri"/>
                <a:cs typeface="Calibri"/>
              </a:rPr>
              <a:t>i</a:t>
            </a:r>
            <a:r>
              <a:rPr sz="2400" spc="-5" dirty="0">
                <a:latin typeface="Calibri"/>
                <a:cs typeface="Calibri"/>
              </a:rPr>
              <a:t>n</a:t>
            </a:r>
            <a:r>
              <a:rPr sz="2400" dirty="0">
                <a:latin typeface="Calibri"/>
                <a:cs typeface="Calibri"/>
              </a:rPr>
              <a:t>iti</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a</a:t>
            </a:r>
            <a:r>
              <a:rPr sz="2400" spc="-5" dirty="0">
                <a:latin typeface="Calibri"/>
                <a:cs typeface="Calibri"/>
              </a:rPr>
              <a:t>n</a:t>
            </a:r>
            <a:r>
              <a:rPr sz="2400" dirty="0">
                <a:latin typeface="Calibri"/>
                <a:cs typeface="Calibri"/>
              </a:rPr>
              <a:t>d</a:t>
            </a:r>
            <a:r>
              <a:rPr sz="2400" spc="-60" dirty="0">
                <a:latin typeface="Times New Roman"/>
                <a:cs typeface="Times New Roman"/>
              </a:rPr>
              <a:t> </a:t>
            </a:r>
            <a:r>
              <a:rPr sz="2400" dirty="0">
                <a:latin typeface="Calibri"/>
                <a:cs typeface="Calibri"/>
              </a:rPr>
              <a:t>el</a:t>
            </a:r>
            <a:r>
              <a:rPr sz="2400" spc="-10" dirty="0">
                <a:latin typeface="Calibri"/>
                <a:cs typeface="Calibri"/>
              </a:rPr>
              <a:t>e</a:t>
            </a:r>
            <a:r>
              <a:rPr sz="2400" spc="-20" dirty="0">
                <a:latin typeface="Calibri"/>
                <a:cs typeface="Calibri"/>
              </a:rPr>
              <a:t>me</a:t>
            </a:r>
            <a:r>
              <a:rPr sz="2400" spc="-35" dirty="0">
                <a:latin typeface="Calibri"/>
                <a:cs typeface="Calibri"/>
              </a:rPr>
              <a:t>n</a:t>
            </a:r>
            <a:r>
              <a:rPr sz="2400" dirty="0">
                <a:latin typeface="Calibri"/>
                <a:cs typeface="Calibri"/>
              </a:rPr>
              <a:t>ts</a:t>
            </a:r>
            <a:r>
              <a:rPr sz="2400" spc="-75" dirty="0">
                <a:latin typeface="Times New Roman"/>
                <a:cs typeface="Times New Roman"/>
              </a:rPr>
              <a:t> </a:t>
            </a:r>
            <a:r>
              <a:rPr sz="2400" spc="-45" dirty="0">
                <a:latin typeface="Calibri"/>
                <a:cs typeface="Calibri"/>
              </a:rPr>
              <a:t>r</a:t>
            </a:r>
            <a:r>
              <a:rPr sz="2400" dirty="0">
                <a:latin typeface="Calibri"/>
                <a:cs typeface="Calibri"/>
              </a:rPr>
              <a:t>el</a:t>
            </a:r>
            <a:r>
              <a:rPr sz="2400" spc="-20" dirty="0">
                <a:latin typeface="Calibri"/>
                <a:cs typeface="Calibri"/>
              </a:rPr>
              <a:t>a</a:t>
            </a:r>
            <a:r>
              <a:rPr sz="2400" spc="-35" dirty="0">
                <a:latin typeface="Calibri"/>
                <a:cs typeface="Calibri"/>
              </a:rPr>
              <a:t>t</a:t>
            </a:r>
            <a:r>
              <a:rPr sz="2400" spc="-15" dirty="0">
                <a:latin typeface="Calibri"/>
                <a:cs typeface="Calibri"/>
              </a:rPr>
              <a:t>ed</a:t>
            </a:r>
            <a:r>
              <a:rPr sz="2400" spc="-70" dirty="0">
                <a:latin typeface="Times New Roman"/>
                <a:cs typeface="Times New Roman"/>
              </a:rPr>
              <a:t> </a:t>
            </a:r>
            <a:r>
              <a:rPr sz="2400" spc="-35" dirty="0">
                <a:latin typeface="Calibri"/>
                <a:cs typeface="Calibri"/>
              </a:rPr>
              <a:t>t</a:t>
            </a:r>
            <a:r>
              <a:rPr sz="2400" dirty="0">
                <a:latin typeface="Calibri"/>
                <a:cs typeface="Calibri"/>
              </a:rPr>
              <a:t>o</a:t>
            </a:r>
            <a:r>
              <a:rPr sz="2400" spc="-7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10" dirty="0">
                <a:latin typeface="Calibri"/>
                <a:cs typeface="Calibri"/>
              </a:rPr>
              <a:t>c</a:t>
            </a:r>
            <a:r>
              <a:rPr sz="2400" dirty="0">
                <a:latin typeface="Calibri"/>
                <a:cs typeface="Calibri"/>
              </a:rPr>
              <a:t>ri</a:t>
            </a:r>
            <a:r>
              <a:rPr sz="2400" spc="-20" dirty="0">
                <a:latin typeface="Calibri"/>
                <a:cs typeface="Calibri"/>
              </a:rPr>
              <a:t>me</a:t>
            </a:r>
            <a:r>
              <a:rPr sz="2400" spc="-10" dirty="0">
                <a:latin typeface="Times New Roman"/>
                <a:cs typeface="Times New Roman"/>
              </a:rPr>
              <a:t> </a:t>
            </a:r>
            <a:r>
              <a:rPr sz="2400" spc="-5" dirty="0">
                <a:latin typeface="Calibri"/>
                <a:cs typeface="Calibri"/>
              </a:rPr>
              <a:t>o</a:t>
            </a:r>
            <a:r>
              <a:rPr sz="2400" dirty="0">
                <a:latin typeface="Calibri"/>
                <a:cs typeface="Calibri"/>
              </a:rPr>
              <a:t>f</a:t>
            </a:r>
            <a:r>
              <a:rPr sz="2400" spc="-65" dirty="0">
                <a:latin typeface="Times New Roman"/>
                <a:cs typeface="Times New Roman"/>
              </a:rPr>
              <a:t> </a:t>
            </a:r>
            <a:r>
              <a:rPr sz="2400" b="1" u="heavy" spc="-40" dirty="0">
                <a:solidFill>
                  <a:srgbClr val="FF0000"/>
                </a:solidFill>
                <a:latin typeface="Calibri"/>
                <a:cs typeface="Calibri"/>
              </a:rPr>
              <a:t>f</a:t>
            </a:r>
            <a:r>
              <a:rPr sz="2400" b="1" u="heavy" dirty="0">
                <a:solidFill>
                  <a:srgbClr val="FF0000"/>
                </a:solidFill>
                <a:latin typeface="Calibri"/>
                <a:cs typeface="Calibri"/>
              </a:rPr>
              <a:t>o</a:t>
            </a:r>
            <a:r>
              <a:rPr sz="2400" b="1" u="heavy" spc="-25" dirty="0">
                <a:solidFill>
                  <a:srgbClr val="FF0000"/>
                </a:solidFill>
                <a:latin typeface="Calibri"/>
                <a:cs typeface="Calibri"/>
              </a:rPr>
              <a:t>rg</a:t>
            </a:r>
            <a:r>
              <a:rPr sz="2400" b="1" u="heavy" spc="-5" dirty="0">
                <a:solidFill>
                  <a:srgbClr val="FF0000"/>
                </a:solidFill>
                <a:latin typeface="Calibri"/>
                <a:cs typeface="Calibri"/>
              </a:rPr>
              <a:t>e</a:t>
            </a:r>
            <a:r>
              <a:rPr sz="2400" b="1" u="heavy" spc="10" dirty="0">
                <a:solidFill>
                  <a:srgbClr val="FF0000"/>
                </a:solidFill>
                <a:latin typeface="Calibri"/>
                <a:cs typeface="Calibri"/>
              </a:rPr>
              <a:t>r</a:t>
            </a:r>
            <a:r>
              <a:rPr sz="2400" b="1" u="heavy" spc="-10" dirty="0">
                <a:solidFill>
                  <a:srgbClr val="FF0000"/>
                </a:solidFill>
                <a:latin typeface="Calibri"/>
                <a:cs typeface="Calibri"/>
              </a:rPr>
              <a:t>y</a:t>
            </a:r>
            <a:r>
              <a:rPr sz="2400" dirty="0">
                <a:latin typeface="Calibri"/>
                <a:cs typeface="Calibri"/>
              </a:rPr>
              <a:t>.</a:t>
            </a:r>
          </a:p>
        </p:txBody>
      </p:sp>
      <p:sp>
        <p:nvSpPr>
          <p:cNvPr id="4" name="object 4"/>
          <p:cNvSpPr/>
          <p:nvPr/>
        </p:nvSpPr>
        <p:spPr>
          <a:xfrm>
            <a:off x="5841491" y="925067"/>
            <a:ext cx="2945891" cy="33375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143000" y="3124200"/>
            <a:ext cx="7185788" cy="3544047"/>
          </a:xfrm>
          <a:prstGeom prst="rect">
            <a:avLst/>
          </a:prstGeom>
        </p:spPr>
        <p:txBody>
          <a:bodyPr vert="horz" wrap="square" lIns="0" tIns="0" rIns="0" bIns="0" rtlCol="0">
            <a:spAutoFit/>
          </a:bodyPr>
          <a:lstStyle/>
          <a:p>
            <a:pPr marL="299085" marR="5080" indent="-286385">
              <a:lnSpc>
                <a:spcPct val="115100"/>
              </a:lnSpc>
              <a:buFont typeface="Calibri"/>
              <a:buAutoNum type="alphaLcPeriod" startAt="8"/>
              <a:tabLst>
                <a:tab pos="299720" algn="l"/>
              </a:tabLst>
            </a:pPr>
            <a:r>
              <a:rPr sz="2400" spc="-225" dirty="0">
                <a:latin typeface="Calibri"/>
                <a:cs typeface="Calibri"/>
              </a:rPr>
              <a:t>T</a:t>
            </a:r>
            <a:r>
              <a:rPr sz="2400" spc="-5" dirty="0">
                <a:latin typeface="Calibri"/>
                <a:cs typeface="Calibri"/>
              </a:rPr>
              <a:t>od</a:t>
            </a:r>
            <a:r>
              <a:rPr sz="2400" spc="-55" dirty="0">
                <a:latin typeface="Calibri"/>
                <a:cs typeface="Calibri"/>
              </a:rPr>
              <a:t>a</a:t>
            </a:r>
            <a:r>
              <a:rPr sz="2400" spc="-15" dirty="0">
                <a:latin typeface="Calibri"/>
                <a:cs typeface="Calibri"/>
              </a:rPr>
              <a:t>y</a:t>
            </a:r>
            <a:r>
              <a:rPr sz="2400" spc="-45" dirty="0">
                <a:latin typeface="Times New Roman"/>
                <a:cs typeface="Times New Roman"/>
              </a:rPr>
              <a:t> </a:t>
            </a:r>
            <a:r>
              <a:rPr sz="2400" spc="-15" dirty="0">
                <a:latin typeface="Calibri"/>
                <a:cs typeface="Calibri"/>
              </a:rPr>
              <a:t>the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15" dirty="0">
                <a:latin typeface="Calibri"/>
                <a:cs typeface="Calibri"/>
              </a:rPr>
              <a:t>a</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dirty="0">
                <a:latin typeface="Calibri"/>
                <a:cs typeface="Calibri"/>
              </a:rPr>
              <a:t>a</a:t>
            </a:r>
            <a:r>
              <a:rPr sz="2400" spc="-70" dirty="0">
                <a:latin typeface="Times New Roman"/>
                <a:cs typeface="Times New Roman"/>
              </a:rPr>
              <a:t> </a:t>
            </a:r>
            <a:r>
              <a:rPr sz="2400" spc="-55" dirty="0">
                <a:latin typeface="Calibri"/>
                <a:cs typeface="Calibri"/>
              </a:rPr>
              <a:t>v</a:t>
            </a:r>
            <a:r>
              <a:rPr sz="2400" dirty="0">
                <a:latin typeface="Calibri"/>
                <a:cs typeface="Calibri"/>
              </a:rPr>
              <a:t>ari</a:t>
            </a:r>
            <a:r>
              <a:rPr sz="2400" spc="-15" dirty="0">
                <a:latin typeface="Calibri"/>
                <a:cs typeface="Calibri"/>
              </a:rPr>
              <a:t>ety</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5" dirty="0">
                <a:latin typeface="Times New Roman"/>
                <a:cs typeface="Times New Roman"/>
              </a:rPr>
              <a:t> </a:t>
            </a:r>
            <a:r>
              <a:rPr sz="2400" spc="-10" dirty="0">
                <a:latin typeface="Calibri"/>
                <a:cs typeface="Calibri"/>
              </a:rPr>
              <a:t>t</a:t>
            </a:r>
            <a:r>
              <a:rPr sz="2400" spc="-55" dirty="0">
                <a:latin typeface="Calibri"/>
                <a:cs typeface="Calibri"/>
              </a:rPr>
              <a:t>r</a:t>
            </a:r>
            <a:r>
              <a:rPr sz="2400" dirty="0">
                <a:latin typeface="Calibri"/>
                <a:cs typeface="Calibri"/>
              </a:rPr>
              <a:t>ai</a:t>
            </a:r>
            <a:r>
              <a:rPr sz="2400" spc="-5" dirty="0">
                <a:latin typeface="Calibri"/>
                <a:cs typeface="Calibri"/>
              </a:rPr>
              <a:t>n</a:t>
            </a:r>
            <a:r>
              <a:rPr sz="2400" dirty="0">
                <a:latin typeface="Calibri"/>
                <a:cs typeface="Calibri"/>
              </a:rPr>
              <a: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a:t>
            </a:r>
            <a:r>
              <a:rPr sz="2400" spc="-10" dirty="0">
                <a:latin typeface="Calibri"/>
                <a:cs typeface="Calibri"/>
              </a:rPr>
              <a:t>g</a:t>
            </a:r>
            <a:r>
              <a:rPr sz="2400" spc="-55" dirty="0">
                <a:latin typeface="Calibri"/>
                <a:cs typeface="Calibri"/>
              </a:rPr>
              <a:t>r</a:t>
            </a:r>
            <a:r>
              <a:rPr sz="2400" spc="-15" dirty="0">
                <a:latin typeface="Calibri"/>
                <a:cs typeface="Calibri"/>
              </a:rPr>
              <a:t>ams,</a:t>
            </a:r>
            <a:r>
              <a:rPr sz="2400" spc="-10" dirty="0">
                <a:latin typeface="Times New Roman"/>
                <a:cs typeface="Times New Roman"/>
              </a:rPr>
              <a:t> </a:t>
            </a:r>
            <a:r>
              <a:rPr sz="2400" spc="-15" dirty="0">
                <a:latin typeface="Calibri"/>
                <a:cs typeface="Calibri"/>
              </a:rPr>
              <a:t>c</a:t>
            </a:r>
            <a:r>
              <a:rPr sz="2400" spc="-10" dirty="0">
                <a:latin typeface="Calibri"/>
                <a:cs typeface="Calibri"/>
              </a:rPr>
              <a:t>e</a:t>
            </a:r>
            <a:r>
              <a:rPr sz="2400" dirty="0">
                <a:latin typeface="Calibri"/>
                <a:cs typeface="Calibri"/>
              </a:rPr>
              <a:t>rti</a:t>
            </a:r>
            <a:r>
              <a:rPr sz="2400" spc="-5" dirty="0">
                <a:latin typeface="Calibri"/>
                <a:cs typeface="Calibri"/>
              </a:rPr>
              <a:t>f</a:t>
            </a:r>
            <a:r>
              <a:rPr sz="2400" dirty="0">
                <a:latin typeface="Calibri"/>
                <a:cs typeface="Calibri"/>
              </a:rPr>
              <a:t>i</a:t>
            </a:r>
            <a:r>
              <a:rPr sz="2400" spc="-35"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on</a:t>
            </a:r>
            <a:r>
              <a:rPr sz="2400" spc="-10" dirty="0">
                <a:latin typeface="Calibri"/>
                <a:cs typeface="Calibri"/>
              </a:rPr>
              <a:t>s,</a:t>
            </a:r>
            <a:r>
              <a:rPr sz="2400" spc="-85" dirty="0">
                <a:latin typeface="Times New Roman"/>
                <a:cs typeface="Times New Roman"/>
              </a:rPr>
              <a:t> </a:t>
            </a:r>
            <a:r>
              <a:rPr sz="2400" dirty="0">
                <a:latin typeface="Calibri"/>
                <a:cs typeface="Calibri"/>
              </a:rPr>
              <a:t>and</a:t>
            </a:r>
            <a:r>
              <a:rPr sz="2400" spc="-50"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a:t>
            </a:r>
            <a:r>
              <a:rPr sz="2400" spc="-70" dirty="0">
                <a:latin typeface="Calibri"/>
                <a:cs typeface="Calibri"/>
              </a:rPr>
              <a:t>f</a:t>
            </a:r>
            <a:r>
              <a:rPr sz="2400" dirty="0">
                <a:latin typeface="Calibri"/>
                <a:cs typeface="Calibri"/>
              </a:rPr>
              <a:t>ess</a:t>
            </a:r>
            <a:r>
              <a:rPr sz="2400" spc="-5" dirty="0">
                <a:latin typeface="Calibri"/>
                <a:cs typeface="Calibri"/>
              </a:rPr>
              <a:t>iona</a:t>
            </a:r>
            <a:r>
              <a:rPr sz="2400" dirty="0">
                <a:latin typeface="Calibri"/>
                <a:cs typeface="Calibri"/>
              </a:rPr>
              <a:t>l</a:t>
            </a:r>
            <a:r>
              <a:rPr sz="2400" spc="-60" dirty="0">
                <a:latin typeface="Times New Roman"/>
                <a:cs typeface="Times New Roman"/>
              </a:rPr>
              <a:t> </a:t>
            </a:r>
            <a:r>
              <a:rPr sz="2400" spc="-50" dirty="0">
                <a:latin typeface="Calibri"/>
                <a:cs typeface="Calibri"/>
              </a:rPr>
              <a:t>r</a:t>
            </a:r>
            <a:r>
              <a:rPr sz="2400" dirty="0">
                <a:latin typeface="Calibri"/>
                <a:cs typeface="Calibri"/>
              </a:rPr>
              <a:t>esou</a:t>
            </a:r>
            <a:r>
              <a:rPr sz="2400" spc="-45" dirty="0">
                <a:latin typeface="Calibri"/>
                <a:cs typeface="Calibri"/>
              </a:rPr>
              <a:t>r</a:t>
            </a:r>
            <a:r>
              <a:rPr sz="2400" spc="-15" dirty="0">
                <a:latin typeface="Calibri"/>
                <a:cs typeface="Calibri"/>
              </a:rPr>
              <a:t>c</a:t>
            </a:r>
            <a:r>
              <a:rPr sz="2400" spc="-10" dirty="0">
                <a:latin typeface="Calibri"/>
                <a:cs typeface="Calibri"/>
              </a:rPr>
              <a:t>e</a:t>
            </a:r>
            <a:r>
              <a:rPr sz="2400" dirty="0">
                <a:latin typeface="Calibri"/>
                <a:cs typeface="Calibri"/>
              </a:rPr>
              <a:t>s</a:t>
            </a:r>
            <a:r>
              <a:rPr sz="2400" spc="-60" dirty="0">
                <a:latin typeface="Times New Roman"/>
                <a:cs typeface="Times New Roman"/>
              </a:rPr>
              <a:t> </a:t>
            </a:r>
            <a:r>
              <a:rPr sz="2400" spc="-55"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40" dirty="0">
                <a:latin typeface="Calibri"/>
                <a:cs typeface="Calibri"/>
              </a:rPr>
              <a:t>F</a:t>
            </a:r>
            <a:r>
              <a:rPr sz="2400" spc="-20" dirty="0">
                <a:latin typeface="Calibri"/>
                <a:cs typeface="Calibri"/>
              </a:rPr>
              <a:t>o</a:t>
            </a:r>
            <a:r>
              <a:rPr sz="2400" spc="-50" dirty="0">
                <a:latin typeface="Calibri"/>
                <a:cs typeface="Calibri"/>
              </a:rPr>
              <a:t>r</a:t>
            </a:r>
            <a:r>
              <a:rPr sz="2400" dirty="0">
                <a:latin typeface="Calibri"/>
                <a:cs typeface="Calibri"/>
              </a:rPr>
              <a:t>ens</a:t>
            </a:r>
            <a:r>
              <a:rPr sz="2400" spc="-5" dirty="0">
                <a:latin typeface="Calibri"/>
                <a:cs typeface="Calibri"/>
              </a:rPr>
              <a:t>i</a:t>
            </a:r>
            <a:r>
              <a:rPr sz="2400" spc="-15" dirty="0">
                <a:latin typeface="Calibri"/>
                <a:cs typeface="Calibri"/>
              </a:rPr>
              <a:t>c</a:t>
            </a:r>
            <a:r>
              <a:rPr sz="2400" spc="-10" dirty="0">
                <a:latin typeface="Times New Roman"/>
                <a:cs typeface="Times New Roman"/>
              </a:rPr>
              <a:t> </a:t>
            </a:r>
            <a:r>
              <a:rPr sz="2400" spc="-5" dirty="0">
                <a:latin typeface="Calibri"/>
                <a:cs typeface="Calibri"/>
              </a:rPr>
              <a:t>Docum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5" dirty="0">
                <a:latin typeface="Calibri"/>
                <a:cs typeface="Calibri"/>
              </a:rPr>
              <a:t>E</a:t>
            </a:r>
            <a:r>
              <a:rPr sz="2400" spc="-40" dirty="0">
                <a:latin typeface="Calibri"/>
                <a:cs typeface="Calibri"/>
              </a:rPr>
              <a:t>x</a:t>
            </a:r>
            <a:r>
              <a:rPr sz="2400" dirty="0">
                <a:latin typeface="Calibri"/>
                <a:cs typeface="Calibri"/>
              </a:rPr>
              <a:t>ami</a:t>
            </a:r>
            <a:r>
              <a:rPr sz="2400" spc="-20" dirty="0">
                <a:latin typeface="Calibri"/>
                <a:cs typeface="Calibri"/>
              </a:rPr>
              <a:t>n</a:t>
            </a:r>
            <a:r>
              <a:rPr sz="2400" spc="-10" dirty="0">
                <a:latin typeface="Calibri"/>
                <a:cs typeface="Calibri"/>
              </a:rPr>
              <a:t>e</a:t>
            </a:r>
            <a:r>
              <a:rPr sz="2400" spc="-45" dirty="0">
                <a:latin typeface="Calibri"/>
                <a:cs typeface="Calibri"/>
              </a:rPr>
              <a:t>r</a:t>
            </a:r>
            <a:r>
              <a:rPr sz="2400" spc="-5" dirty="0">
                <a:latin typeface="Calibri"/>
                <a:cs typeface="Calibri"/>
              </a:rPr>
              <a:t>s.</a:t>
            </a:r>
            <a:endParaRPr sz="2400" dirty="0">
              <a:latin typeface="Calibri"/>
              <a:cs typeface="Calibri"/>
            </a:endParaRPr>
          </a:p>
          <a:p>
            <a:pPr marL="1464310" marR="2010410" lvl="1" indent="-457200">
              <a:lnSpc>
                <a:spcPct val="114999"/>
              </a:lnSpc>
              <a:spcBef>
                <a:spcPts val="1080"/>
              </a:spcBef>
              <a:buFont typeface="Calibri"/>
              <a:buAutoNum type="romanLcPeriod"/>
              <a:tabLst>
                <a:tab pos="1236345" algn="l"/>
              </a:tabLst>
            </a:pPr>
            <a:r>
              <a:rPr sz="2000" dirty="0">
                <a:latin typeface="Calibri"/>
                <a:cs typeface="Calibri"/>
              </a:rPr>
              <a:t>AB</a:t>
            </a:r>
            <a:r>
              <a:rPr sz="2000" spc="5" dirty="0">
                <a:latin typeface="Calibri"/>
                <a:cs typeface="Calibri"/>
              </a:rPr>
              <a:t>F</a:t>
            </a:r>
            <a:r>
              <a:rPr sz="2000" spc="-5" dirty="0">
                <a:latin typeface="Calibri"/>
                <a:cs typeface="Calibri"/>
              </a:rPr>
              <a:t>D</a:t>
            </a:r>
            <a:r>
              <a:rPr sz="2000" dirty="0">
                <a:latin typeface="Calibri"/>
                <a:cs typeface="Calibri"/>
              </a:rPr>
              <a:t>E</a:t>
            </a:r>
            <a:r>
              <a:rPr sz="2000" spc="-70" dirty="0">
                <a:latin typeface="Times New Roman"/>
                <a:cs typeface="Times New Roman"/>
              </a:rPr>
              <a:t> </a:t>
            </a:r>
            <a:r>
              <a:rPr sz="2000" u="heavy" spc="-25" dirty="0">
                <a:solidFill>
                  <a:srgbClr val="0000FF"/>
                </a:solidFill>
                <a:latin typeface="Calibri"/>
                <a:cs typeface="Calibri"/>
                <a:hlinkClick r:id="rId5"/>
              </a:rPr>
              <a:t>ht</a:t>
            </a:r>
            <a:r>
              <a:rPr sz="2000" u="heavy" dirty="0">
                <a:solidFill>
                  <a:srgbClr val="0000FF"/>
                </a:solidFill>
                <a:latin typeface="Calibri"/>
                <a:cs typeface="Calibri"/>
                <a:hlinkClick r:id="rId5"/>
              </a:rPr>
              <a:t>tp</a:t>
            </a:r>
            <a:r>
              <a:rPr sz="2000" u="heavy" spc="5" dirty="0">
                <a:solidFill>
                  <a:srgbClr val="0000FF"/>
                </a:solidFill>
                <a:latin typeface="Calibri"/>
                <a:cs typeface="Calibri"/>
                <a:hlinkClick r:id="rId5"/>
              </a:rPr>
              <a:t>:</a:t>
            </a:r>
            <a:r>
              <a:rPr sz="2000" u="heavy" dirty="0">
                <a:solidFill>
                  <a:srgbClr val="0000FF"/>
                </a:solidFill>
                <a:latin typeface="Calibri"/>
                <a:cs typeface="Calibri"/>
                <a:hlinkClick r:id="rId5"/>
              </a:rPr>
              <a:t>//</a:t>
            </a:r>
            <a:r>
              <a:rPr sz="2000" u="heavy" spc="5" dirty="0">
                <a:solidFill>
                  <a:srgbClr val="0000FF"/>
                </a:solidFill>
                <a:latin typeface="Calibri"/>
                <a:cs typeface="Calibri"/>
                <a:hlinkClick r:id="rId5"/>
              </a:rPr>
              <a:t>ww</a:t>
            </a:r>
            <a:r>
              <a:rPr sz="2000" u="heavy" spc="-140" dirty="0">
                <a:solidFill>
                  <a:srgbClr val="0000FF"/>
                </a:solidFill>
                <a:latin typeface="Calibri"/>
                <a:cs typeface="Calibri"/>
                <a:hlinkClick r:id="rId5"/>
              </a:rPr>
              <a:t>w</a:t>
            </a:r>
            <a:r>
              <a:rPr sz="2000" u="heavy" spc="-5" dirty="0">
                <a:solidFill>
                  <a:srgbClr val="0000FF"/>
                </a:solidFill>
                <a:latin typeface="Calibri"/>
                <a:cs typeface="Calibri"/>
                <a:hlinkClick r:id="rId5"/>
              </a:rPr>
              <a:t>.a</a:t>
            </a:r>
            <a:r>
              <a:rPr sz="2000" u="heavy" spc="-10" dirty="0">
                <a:solidFill>
                  <a:srgbClr val="0000FF"/>
                </a:solidFill>
                <a:latin typeface="Calibri"/>
                <a:cs typeface="Calibri"/>
                <a:hlinkClick r:id="rId5"/>
              </a:rPr>
              <a:t>b</a:t>
            </a:r>
            <a:r>
              <a:rPr sz="2000" u="heavy" spc="-50" dirty="0">
                <a:solidFill>
                  <a:srgbClr val="0000FF"/>
                </a:solidFill>
                <a:latin typeface="Calibri"/>
                <a:cs typeface="Calibri"/>
                <a:hlinkClick r:id="rId5"/>
              </a:rPr>
              <a:t>f</a:t>
            </a:r>
            <a:r>
              <a:rPr sz="2000" u="heavy" spc="-10" dirty="0">
                <a:solidFill>
                  <a:srgbClr val="0000FF"/>
                </a:solidFill>
                <a:latin typeface="Calibri"/>
                <a:cs typeface="Calibri"/>
                <a:hlinkClick r:id="rId5"/>
              </a:rPr>
              <a:t>d</a:t>
            </a:r>
            <a:r>
              <a:rPr sz="2000" u="heavy" dirty="0">
                <a:solidFill>
                  <a:srgbClr val="0000FF"/>
                </a:solidFill>
                <a:latin typeface="Calibri"/>
                <a:cs typeface="Calibri"/>
                <a:hlinkClick r:id="rId5"/>
              </a:rPr>
              <a:t>e.o</a:t>
            </a:r>
            <a:r>
              <a:rPr sz="2000" u="heavy" spc="-35" dirty="0">
                <a:solidFill>
                  <a:srgbClr val="0000FF"/>
                </a:solidFill>
                <a:latin typeface="Calibri"/>
                <a:cs typeface="Calibri"/>
                <a:hlinkClick r:id="rId5"/>
              </a:rPr>
              <a:t>r</a:t>
            </a:r>
            <a:r>
              <a:rPr sz="2000" u="heavy" spc="60" dirty="0">
                <a:solidFill>
                  <a:srgbClr val="0000FF"/>
                </a:solidFill>
                <a:latin typeface="Calibri"/>
                <a:cs typeface="Calibri"/>
                <a:hlinkClick r:id="rId5"/>
              </a:rPr>
              <a:t>g</a:t>
            </a:r>
            <a:r>
              <a:rPr sz="2000" u="heavy" dirty="0">
                <a:solidFill>
                  <a:srgbClr val="0000FF"/>
                </a:solidFill>
                <a:latin typeface="Calibri"/>
                <a:cs typeface="Calibri"/>
                <a:hlinkClick r:id="rId5"/>
              </a:rPr>
              <a:t>/</a:t>
            </a:r>
            <a:r>
              <a:rPr sz="2000" dirty="0">
                <a:solidFill>
                  <a:srgbClr val="0000FF"/>
                </a:solidFill>
                <a:latin typeface="Times New Roman"/>
                <a:cs typeface="Times New Roman"/>
              </a:rPr>
              <a:t> </a:t>
            </a:r>
            <a:r>
              <a:rPr sz="2000" spc="-5" dirty="0">
                <a:latin typeface="Calibri"/>
                <a:cs typeface="Calibri"/>
              </a:rPr>
              <a:t>(Th</a:t>
            </a:r>
            <a:r>
              <a:rPr sz="2000" dirty="0">
                <a:latin typeface="Calibri"/>
                <a:cs typeface="Calibri"/>
              </a:rPr>
              <a:t>e</a:t>
            </a:r>
            <a:r>
              <a:rPr sz="2000" spc="-40" dirty="0">
                <a:latin typeface="Times New Roman"/>
                <a:cs typeface="Times New Roman"/>
              </a:rPr>
              <a:t> </a:t>
            </a:r>
            <a:r>
              <a:rPr sz="2000" b="1" u="heavy" dirty="0">
                <a:solidFill>
                  <a:srgbClr val="FF0000"/>
                </a:solidFill>
                <a:latin typeface="Calibri"/>
                <a:cs typeface="Calibri"/>
              </a:rPr>
              <a:t>Ameri</a:t>
            </a:r>
            <a:r>
              <a:rPr sz="2000" b="1" u="heavy" spc="-20" dirty="0">
                <a:solidFill>
                  <a:srgbClr val="FF0000"/>
                </a:solidFill>
                <a:latin typeface="Calibri"/>
                <a:cs typeface="Calibri"/>
              </a:rPr>
              <a:t>c</a:t>
            </a:r>
            <a:r>
              <a:rPr sz="2000" b="1" u="heavy" dirty="0">
                <a:solidFill>
                  <a:srgbClr val="FF0000"/>
                </a:solidFill>
                <a:latin typeface="Calibri"/>
                <a:cs typeface="Calibri"/>
              </a:rPr>
              <a:t>an</a:t>
            </a:r>
            <a:r>
              <a:rPr sz="2000" b="1" u="heavy" spc="-15" dirty="0">
                <a:solidFill>
                  <a:srgbClr val="FF0000"/>
                </a:solidFill>
                <a:latin typeface="Calibri"/>
                <a:cs typeface="Calibri"/>
              </a:rPr>
              <a:t> </a:t>
            </a:r>
            <a:r>
              <a:rPr sz="2000" b="1" u="heavy" dirty="0">
                <a:solidFill>
                  <a:srgbClr val="FF0000"/>
                </a:solidFill>
                <a:latin typeface="Calibri"/>
                <a:cs typeface="Calibri"/>
              </a:rPr>
              <a:t>Boa</a:t>
            </a:r>
            <a:r>
              <a:rPr sz="2000" b="1" u="heavy" spc="-30" dirty="0">
                <a:solidFill>
                  <a:srgbClr val="FF0000"/>
                </a:solidFill>
                <a:latin typeface="Calibri"/>
                <a:cs typeface="Calibri"/>
              </a:rPr>
              <a:t>r</a:t>
            </a:r>
            <a:r>
              <a:rPr sz="2000" b="1" u="heavy" dirty="0">
                <a:solidFill>
                  <a:srgbClr val="FF0000"/>
                </a:solidFill>
                <a:latin typeface="Calibri"/>
                <a:cs typeface="Calibri"/>
              </a:rPr>
              <a:t>d</a:t>
            </a:r>
            <a:r>
              <a:rPr sz="2000" b="1" spc="-50" dirty="0">
                <a:solidFill>
                  <a:srgbClr val="FF0000"/>
                </a:solidFill>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spc="-25"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ens</a:t>
            </a:r>
            <a:r>
              <a:rPr sz="2000" spc="-10" dirty="0">
                <a:latin typeface="Calibri"/>
                <a:cs typeface="Calibri"/>
              </a:rPr>
              <a:t>i</a:t>
            </a:r>
            <a:r>
              <a:rPr sz="2000" dirty="0">
                <a:latin typeface="Calibri"/>
                <a:cs typeface="Calibri"/>
              </a:rPr>
              <a:t>c</a:t>
            </a:r>
            <a:r>
              <a:rPr sz="2000" dirty="0">
                <a:latin typeface="Times New Roman"/>
                <a:cs typeface="Times New Roman"/>
              </a:rPr>
              <a:t> </a:t>
            </a:r>
            <a:r>
              <a:rPr sz="2000" spc="-5" dirty="0">
                <a:latin typeface="Calibri"/>
                <a:cs typeface="Calibri"/>
              </a:rPr>
              <a:t>Do</a:t>
            </a:r>
            <a:r>
              <a:rPr sz="2000" spc="5" dirty="0">
                <a:latin typeface="Calibri"/>
                <a:cs typeface="Calibri"/>
              </a:rPr>
              <a:t>c</a:t>
            </a:r>
            <a:r>
              <a:rPr sz="2000" spc="-5" dirty="0">
                <a:latin typeface="Calibri"/>
                <a:cs typeface="Calibri"/>
              </a:rPr>
              <a:t>ume</a:t>
            </a:r>
            <a:r>
              <a:rPr sz="2000" spc="-25" dirty="0">
                <a:latin typeface="Calibri"/>
                <a:cs typeface="Calibri"/>
              </a:rPr>
              <a:t>n</a:t>
            </a:r>
            <a:r>
              <a:rPr sz="2000" dirty="0">
                <a:latin typeface="Calibri"/>
                <a:cs typeface="Calibri"/>
              </a:rPr>
              <a:t>t</a:t>
            </a:r>
            <a:r>
              <a:rPr sz="2000" spc="-65" dirty="0">
                <a:latin typeface="Times New Roman"/>
                <a:cs typeface="Times New Roman"/>
              </a:rPr>
              <a:t> </a:t>
            </a:r>
            <a:r>
              <a:rPr sz="2000" dirty="0">
                <a:latin typeface="Calibri"/>
                <a:cs typeface="Calibri"/>
              </a:rPr>
              <a:t>E</a:t>
            </a:r>
            <a:r>
              <a:rPr sz="2000" spc="-45" dirty="0">
                <a:latin typeface="Calibri"/>
                <a:cs typeface="Calibri"/>
              </a:rPr>
              <a:t>x</a:t>
            </a:r>
            <a:r>
              <a:rPr sz="2000" dirty="0">
                <a:latin typeface="Calibri"/>
                <a:cs typeface="Calibri"/>
              </a:rPr>
              <a:t>am</a:t>
            </a:r>
            <a:r>
              <a:rPr sz="2000" spc="-10" dirty="0">
                <a:latin typeface="Calibri"/>
                <a:cs typeface="Calibri"/>
              </a:rPr>
              <a:t>i</a:t>
            </a:r>
            <a:r>
              <a:rPr sz="2000" spc="-5" dirty="0">
                <a:latin typeface="Calibri"/>
                <a:cs typeface="Calibri"/>
              </a:rPr>
              <a:t>ne</a:t>
            </a:r>
            <a:r>
              <a:rPr sz="2000" spc="-40" dirty="0">
                <a:latin typeface="Calibri"/>
                <a:cs typeface="Calibri"/>
              </a:rPr>
              <a:t>r</a:t>
            </a:r>
            <a:r>
              <a:rPr sz="2000" spc="-5" dirty="0">
                <a:latin typeface="Calibri"/>
                <a:cs typeface="Calibri"/>
              </a:rPr>
              <a:t>s)</a:t>
            </a:r>
            <a:endParaRPr sz="2000" dirty="0">
              <a:latin typeface="Calibri"/>
              <a:cs typeface="Calibri"/>
            </a:endParaRPr>
          </a:p>
          <a:p>
            <a:pPr marL="1464310" marR="2445385" lvl="1" indent="-457200">
              <a:lnSpc>
                <a:spcPct val="114999"/>
              </a:lnSpc>
              <a:buFont typeface="Calibri"/>
              <a:buAutoNum type="romanLcPeriod"/>
              <a:tabLst>
                <a:tab pos="1236345" algn="l"/>
              </a:tabLst>
            </a:pPr>
            <a:r>
              <a:rPr sz="2000" dirty="0">
                <a:latin typeface="Calibri"/>
                <a:cs typeface="Calibri"/>
              </a:rPr>
              <a:t>A</a:t>
            </a:r>
            <a:r>
              <a:rPr sz="2000" spc="5" dirty="0">
                <a:latin typeface="Calibri"/>
                <a:cs typeface="Calibri"/>
              </a:rPr>
              <a:t>S</a:t>
            </a:r>
            <a:r>
              <a:rPr sz="2000" dirty="0">
                <a:latin typeface="Calibri"/>
                <a:cs typeface="Calibri"/>
              </a:rPr>
              <a:t>QDE</a:t>
            </a:r>
            <a:r>
              <a:rPr sz="2000" spc="-60" dirty="0">
                <a:latin typeface="Times New Roman"/>
                <a:cs typeface="Times New Roman"/>
              </a:rPr>
              <a:t> </a:t>
            </a:r>
            <a:r>
              <a:rPr sz="2000" u="heavy" spc="-25" dirty="0">
                <a:solidFill>
                  <a:srgbClr val="0000FF"/>
                </a:solidFill>
                <a:latin typeface="Calibri"/>
                <a:cs typeface="Calibri"/>
                <a:hlinkClick r:id="rId6"/>
              </a:rPr>
              <a:t>ht</a:t>
            </a:r>
            <a:r>
              <a:rPr sz="2000" u="heavy" dirty="0">
                <a:solidFill>
                  <a:srgbClr val="0000FF"/>
                </a:solidFill>
                <a:latin typeface="Calibri"/>
                <a:cs typeface="Calibri"/>
                <a:hlinkClick r:id="rId6"/>
              </a:rPr>
              <a:t>tp</a:t>
            </a:r>
            <a:r>
              <a:rPr sz="2000" u="heavy" spc="5" dirty="0">
                <a:solidFill>
                  <a:srgbClr val="0000FF"/>
                </a:solidFill>
                <a:latin typeface="Calibri"/>
                <a:cs typeface="Calibri"/>
                <a:hlinkClick r:id="rId6"/>
              </a:rPr>
              <a:t>:</a:t>
            </a:r>
            <a:r>
              <a:rPr sz="2000" u="heavy" dirty="0">
                <a:solidFill>
                  <a:srgbClr val="0000FF"/>
                </a:solidFill>
                <a:latin typeface="Calibri"/>
                <a:cs typeface="Calibri"/>
                <a:hlinkClick r:id="rId6"/>
              </a:rPr>
              <a:t>//</a:t>
            </a:r>
            <a:r>
              <a:rPr sz="2000" u="heavy" spc="5" dirty="0">
                <a:solidFill>
                  <a:srgbClr val="0000FF"/>
                </a:solidFill>
                <a:latin typeface="Calibri"/>
                <a:cs typeface="Calibri"/>
                <a:hlinkClick r:id="rId6"/>
              </a:rPr>
              <a:t>ww</a:t>
            </a:r>
            <a:r>
              <a:rPr sz="2000" u="heavy" spc="-140" dirty="0">
                <a:solidFill>
                  <a:srgbClr val="0000FF"/>
                </a:solidFill>
                <a:latin typeface="Calibri"/>
                <a:cs typeface="Calibri"/>
                <a:hlinkClick r:id="rId6"/>
              </a:rPr>
              <a:t>w</a:t>
            </a:r>
            <a:r>
              <a:rPr sz="2000" u="heavy" spc="-5" dirty="0">
                <a:solidFill>
                  <a:srgbClr val="0000FF"/>
                </a:solidFill>
                <a:latin typeface="Calibri"/>
                <a:cs typeface="Calibri"/>
                <a:hlinkClick r:id="rId6"/>
              </a:rPr>
              <a:t>.asqde.o</a:t>
            </a:r>
            <a:r>
              <a:rPr sz="2000" u="heavy" spc="-25" dirty="0">
                <a:solidFill>
                  <a:srgbClr val="0000FF"/>
                </a:solidFill>
                <a:latin typeface="Calibri"/>
                <a:cs typeface="Calibri"/>
                <a:hlinkClick r:id="rId6"/>
              </a:rPr>
              <a:t>r</a:t>
            </a:r>
            <a:r>
              <a:rPr sz="2000" u="heavy" spc="75" dirty="0">
                <a:solidFill>
                  <a:srgbClr val="0000FF"/>
                </a:solidFill>
                <a:latin typeface="Calibri"/>
                <a:cs typeface="Calibri"/>
                <a:hlinkClick r:id="rId6"/>
              </a:rPr>
              <a:t>g</a:t>
            </a:r>
            <a:r>
              <a:rPr sz="2000" u="heavy" dirty="0">
                <a:solidFill>
                  <a:srgbClr val="0000FF"/>
                </a:solidFill>
                <a:latin typeface="Calibri"/>
                <a:cs typeface="Calibri"/>
                <a:hlinkClick r:id="rId6"/>
              </a:rPr>
              <a:t>/</a:t>
            </a:r>
            <a:r>
              <a:rPr sz="2000" dirty="0">
                <a:solidFill>
                  <a:srgbClr val="0000FF"/>
                </a:solidFill>
                <a:latin typeface="Times New Roman"/>
                <a:cs typeface="Times New Roman"/>
              </a:rPr>
              <a:t> </a:t>
            </a:r>
            <a:r>
              <a:rPr sz="2000" spc="-5" dirty="0">
                <a:latin typeface="Calibri"/>
                <a:cs typeface="Calibri"/>
              </a:rPr>
              <a:t>(Th</a:t>
            </a:r>
            <a:r>
              <a:rPr sz="2000" dirty="0">
                <a:latin typeface="Calibri"/>
                <a:cs typeface="Calibri"/>
              </a:rPr>
              <a:t>e</a:t>
            </a:r>
            <a:r>
              <a:rPr sz="2000" spc="-40" dirty="0">
                <a:latin typeface="Times New Roman"/>
                <a:cs typeface="Times New Roman"/>
              </a:rPr>
              <a:t> </a:t>
            </a:r>
            <a:r>
              <a:rPr sz="2000" b="1" u="heavy" dirty="0">
                <a:solidFill>
                  <a:srgbClr val="FF0000"/>
                </a:solidFill>
                <a:latin typeface="Calibri"/>
                <a:cs typeface="Calibri"/>
              </a:rPr>
              <a:t>Ameri</a:t>
            </a:r>
            <a:r>
              <a:rPr sz="2000" b="1" u="heavy" spc="-20" dirty="0">
                <a:solidFill>
                  <a:srgbClr val="FF0000"/>
                </a:solidFill>
                <a:latin typeface="Calibri"/>
                <a:cs typeface="Calibri"/>
              </a:rPr>
              <a:t>c</a:t>
            </a:r>
            <a:r>
              <a:rPr sz="2000" b="1" u="heavy" dirty="0">
                <a:solidFill>
                  <a:srgbClr val="FF0000"/>
                </a:solidFill>
                <a:latin typeface="Calibri"/>
                <a:cs typeface="Calibri"/>
              </a:rPr>
              <a:t>an</a:t>
            </a:r>
            <a:r>
              <a:rPr sz="2000" b="1" u="heavy" spc="-15" dirty="0">
                <a:solidFill>
                  <a:srgbClr val="FF0000"/>
                </a:solidFill>
                <a:latin typeface="Calibri"/>
                <a:cs typeface="Calibri"/>
              </a:rPr>
              <a:t> </a:t>
            </a:r>
            <a:r>
              <a:rPr sz="2000" b="1" u="heavy" dirty="0">
                <a:solidFill>
                  <a:srgbClr val="FF0000"/>
                </a:solidFill>
                <a:latin typeface="Calibri"/>
                <a:cs typeface="Calibri"/>
              </a:rPr>
              <a:t>Soci</a:t>
            </a:r>
            <a:r>
              <a:rPr sz="2000" b="1" u="heavy" spc="-15" dirty="0">
                <a:solidFill>
                  <a:srgbClr val="FF0000"/>
                </a:solidFill>
                <a:latin typeface="Calibri"/>
                <a:cs typeface="Calibri"/>
              </a:rPr>
              <a:t>e</a:t>
            </a:r>
            <a:r>
              <a:rPr sz="2000" b="1" u="heavy" dirty="0">
                <a:solidFill>
                  <a:srgbClr val="FF0000"/>
                </a:solidFill>
                <a:latin typeface="Calibri"/>
                <a:cs typeface="Calibri"/>
              </a:rPr>
              <a:t>ty</a:t>
            </a:r>
            <a:r>
              <a:rPr sz="2000" b="1" spc="-70" dirty="0">
                <a:solidFill>
                  <a:srgbClr val="FF0000"/>
                </a:solidFill>
                <a:latin typeface="Times New Roman"/>
                <a:cs typeface="Times New Roman"/>
              </a:rPr>
              <a:t> </a:t>
            </a:r>
            <a:r>
              <a:rPr sz="2000" spc="-5" dirty="0">
                <a:latin typeface="Calibri"/>
                <a:cs typeface="Calibri"/>
              </a:rPr>
              <a:t>of</a:t>
            </a:r>
            <a:endParaRPr sz="2000" dirty="0">
              <a:latin typeface="Calibri"/>
              <a:cs typeface="Calibri"/>
            </a:endParaRPr>
          </a:p>
          <a:p>
            <a:pPr marL="1464310">
              <a:lnSpc>
                <a:spcPct val="100000"/>
              </a:lnSpc>
              <a:spcBef>
                <a:spcPts val="360"/>
              </a:spcBef>
            </a:pPr>
            <a:r>
              <a:rPr sz="2000" dirty="0">
                <a:latin typeface="Calibri"/>
                <a:cs typeface="Calibri"/>
              </a:rPr>
              <a:t>Que</a:t>
            </a:r>
            <a:r>
              <a:rPr sz="2000" spc="-35" dirty="0">
                <a:latin typeface="Calibri"/>
                <a:cs typeface="Calibri"/>
              </a:rPr>
              <a:t>s</a:t>
            </a:r>
            <a:r>
              <a:rPr sz="2000" dirty="0">
                <a:latin typeface="Calibri"/>
                <a:cs typeface="Calibri"/>
              </a:rPr>
              <a:t>ti</a:t>
            </a:r>
            <a:r>
              <a:rPr sz="2000" spc="-5" dirty="0">
                <a:latin typeface="Calibri"/>
                <a:cs typeface="Calibri"/>
              </a:rPr>
              <a:t>one</a:t>
            </a:r>
            <a:r>
              <a:rPr sz="2000" dirty="0">
                <a:latin typeface="Calibri"/>
                <a:cs typeface="Calibri"/>
              </a:rPr>
              <a:t>d</a:t>
            </a:r>
            <a:r>
              <a:rPr sz="2000" spc="-45" dirty="0">
                <a:latin typeface="Times New Roman"/>
                <a:cs typeface="Times New Roman"/>
              </a:rPr>
              <a:t> </a:t>
            </a:r>
            <a:r>
              <a:rPr sz="2000" spc="5" dirty="0">
                <a:latin typeface="Calibri"/>
                <a:cs typeface="Calibri"/>
              </a:rPr>
              <a:t>D</a:t>
            </a:r>
            <a:r>
              <a:rPr sz="2000" spc="-5" dirty="0">
                <a:latin typeface="Calibri"/>
                <a:cs typeface="Calibri"/>
              </a:rPr>
              <a:t>oc</a:t>
            </a:r>
            <a:r>
              <a:rPr sz="2000" spc="5" dirty="0">
                <a:latin typeface="Calibri"/>
                <a:cs typeface="Calibri"/>
              </a:rPr>
              <a:t>u</a:t>
            </a:r>
            <a:r>
              <a:rPr sz="2000" dirty="0">
                <a:latin typeface="Calibri"/>
                <a:cs typeface="Calibri"/>
              </a:rPr>
              <a:t>m</a:t>
            </a:r>
            <a:r>
              <a:rPr sz="2000" spc="-10" dirty="0">
                <a:latin typeface="Calibri"/>
                <a:cs typeface="Calibri"/>
              </a:rPr>
              <a:t>e</a:t>
            </a:r>
            <a:r>
              <a:rPr sz="2000" spc="-25" dirty="0">
                <a:latin typeface="Calibri"/>
                <a:cs typeface="Calibri"/>
              </a:rPr>
              <a:t>n</a:t>
            </a:r>
            <a:r>
              <a:rPr sz="2000" dirty="0">
                <a:latin typeface="Calibri"/>
                <a:cs typeface="Calibri"/>
              </a:rPr>
              <a:t>t</a:t>
            </a:r>
            <a:r>
              <a:rPr sz="2000" spc="-50" dirty="0">
                <a:latin typeface="Times New Roman"/>
                <a:cs typeface="Times New Roman"/>
              </a:rPr>
              <a:t> </a:t>
            </a:r>
            <a:r>
              <a:rPr sz="2000" dirty="0">
                <a:latin typeface="Calibri"/>
                <a:cs typeface="Calibri"/>
              </a:rPr>
              <a:t>E</a:t>
            </a:r>
            <a:r>
              <a:rPr sz="2000" spc="-45" dirty="0">
                <a:latin typeface="Calibri"/>
                <a:cs typeface="Calibri"/>
              </a:rPr>
              <a:t>x</a:t>
            </a:r>
            <a:r>
              <a:rPr sz="2000" dirty="0">
                <a:latin typeface="Calibri"/>
                <a:cs typeface="Calibri"/>
              </a:rPr>
              <a:t>am</a:t>
            </a:r>
            <a:r>
              <a:rPr sz="2000" spc="-10" dirty="0">
                <a:latin typeface="Calibri"/>
                <a:cs typeface="Calibri"/>
              </a:rPr>
              <a:t>i</a:t>
            </a:r>
            <a:r>
              <a:rPr sz="2000" spc="-5" dirty="0">
                <a:latin typeface="Calibri"/>
                <a:cs typeface="Calibri"/>
              </a:rPr>
              <a:t>ne</a:t>
            </a:r>
            <a:r>
              <a:rPr sz="2000" spc="-40" dirty="0">
                <a:latin typeface="Calibri"/>
                <a:cs typeface="Calibri"/>
              </a:rPr>
              <a:t>r</a:t>
            </a:r>
            <a:r>
              <a:rPr sz="2000" spc="-5" dirty="0">
                <a:latin typeface="Calibri"/>
                <a:cs typeface="Calibri"/>
              </a:rPr>
              <a:t>s)</a:t>
            </a:r>
            <a:endParaRPr sz="2000" dirty="0">
              <a:latin typeface="Calibri"/>
              <a:cs typeface="Calibri"/>
            </a:endParaRPr>
          </a:p>
        </p:txBody>
      </p:sp>
      <p:sp>
        <p:nvSpPr>
          <p:cNvPr id="6" name="object 6"/>
          <p:cNvSpPr/>
          <p:nvPr/>
        </p:nvSpPr>
        <p:spPr>
          <a:xfrm>
            <a:off x="6705600" y="4482084"/>
            <a:ext cx="2269236" cy="225552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3660648" cy="1188720"/>
          </a:xfrm>
          <a:prstGeom prst="rect">
            <a:avLst/>
          </a:prstGeom>
          <a:blipFill>
            <a:blip r:embed="rId3" cstate="print"/>
            <a:srcRect/>
            <a:stretch>
              <a:fillRect l="-24396"/>
            </a:stretch>
          </a:blipFill>
        </p:spPr>
        <p:txBody>
          <a:bodyPr wrap="square" lIns="0" tIns="0" rIns="0" bIns="0" rtlCol="0"/>
          <a:lstStyle/>
          <a:p>
            <a:endParaRPr/>
          </a:p>
        </p:txBody>
      </p:sp>
      <p:sp>
        <p:nvSpPr>
          <p:cNvPr id="3" name="object 3"/>
          <p:cNvSpPr txBox="1"/>
          <p:nvPr/>
        </p:nvSpPr>
        <p:spPr>
          <a:xfrm>
            <a:off x="1113227" y="1308222"/>
            <a:ext cx="4295140" cy="5462905"/>
          </a:xfrm>
          <a:prstGeom prst="rect">
            <a:avLst/>
          </a:prstGeom>
        </p:spPr>
        <p:txBody>
          <a:bodyPr vert="horz" wrap="square" lIns="0" tIns="0" rIns="0" bIns="0" rtlCol="0">
            <a:spAutoFit/>
          </a:bodyPr>
          <a:lstStyle/>
          <a:p>
            <a:pPr marL="12700" marR="137160">
              <a:lnSpc>
                <a:spcPct val="100000"/>
              </a:lnSpc>
            </a:pPr>
            <a:r>
              <a:rPr sz="2000" dirty="0">
                <a:latin typeface="Calibri"/>
                <a:cs typeface="Calibri"/>
              </a:rPr>
              <a:t>Ma</a:t>
            </a:r>
            <a:r>
              <a:rPr sz="2000" spc="-25" dirty="0">
                <a:latin typeface="Calibri"/>
                <a:cs typeface="Calibri"/>
              </a:rPr>
              <a:t>r</a:t>
            </a:r>
            <a:r>
              <a:rPr sz="2000" dirty="0">
                <a:latin typeface="Calibri"/>
                <a:cs typeface="Calibri"/>
              </a:rPr>
              <a:t>ch</a:t>
            </a:r>
            <a:r>
              <a:rPr sz="2000" spc="-50" dirty="0">
                <a:latin typeface="Times New Roman"/>
                <a:cs typeface="Times New Roman"/>
              </a:rPr>
              <a:t> </a:t>
            </a:r>
            <a:r>
              <a:rPr sz="2000" dirty="0">
                <a:latin typeface="Calibri"/>
                <a:cs typeface="Calibri"/>
              </a:rPr>
              <a:t>1,</a:t>
            </a:r>
            <a:r>
              <a:rPr sz="2000" spc="-65" dirty="0">
                <a:latin typeface="Times New Roman"/>
                <a:cs typeface="Times New Roman"/>
              </a:rPr>
              <a:t> </a:t>
            </a:r>
            <a:r>
              <a:rPr sz="2000" dirty="0">
                <a:latin typeface="Calibri"/>
                <a:cs typeface="Calibri"/>
              </a:rPr>
              <a:t>1</a:t>
            </a:r>
            <a:r>
              <a:rPr sz="2000" spc="5" dirty="0">
                <a:latin typeface="Calibri"/>
                <a:cs typeface="Calibri"/>
              </a:rPr>
              <a:t>9</a:t>
            </a:r>
            <a:r>
              <a:rPr sz="2000" dirty="0">
                <a:latin typeface="Calibri"/>
                <a:cs typeface="Calibri"/>
              </a:rPr>
              <a:t>3</a:t>
            </a:r>
            <a:r>
              <a:rPr sz="2000" spc="10" dirty="0">
                <a:latin typeface="Calibri"/>
                <a:cs typeface="Calibri"/>
              </a:rPr>
              <a:t>2</a:t>
            </a:r>
            <a:r>
              <a:rPr sz="2000" dirty="0">
                <a:latin typeface="Calibri"/>
                <a:cs typeface="Calibri"/>
              </a:rPr>
              <a:t>-</a:t>
            </a:r>
            <a:r>
              <a:rPr sz="2000" spc="-85" dirty="0">
                <a:latin typeface="Times New Roman"/>
                <a:cs typeface="Times New Roman"/>
              </a:rPr>
              <a:t> </a:t>
            </a:r>
            <a:r>
              <a:rPr sz="2000" spc="-5" dirty="0">
                <a:latin typeface="Calibri"/>
                <a:cs typeface="Calibri"/>
              </a:rPr>
              <a:t>Char</a:t>
            </a:r>
            <a:r>
              <a:rPr sz="2000" dirty="0">
                <a:latin typeface="Calibri"/>
                <a:cs typeface="Calibri"/>
              </a:rPr>
              <a:t>l</a:t>
            </a:r>
            <a:r>
              <a:rPr sz="2000" spc="-10" dirty="0">
                <a:latin typeface="Calibri"/>
                <a:cs typeface="Calibri"/>
              </a:rPr>
              <a:t>e</a:t>
            </a:r>
            <a:r>
              <a:rPr sz="2000" dirty="0">
                <a:latin typeface="Calibri"/>
                <a:cs typeface="Calibri"/>
              </a:rPr>
              <a:t>s</a:t>
            </a:r>
            <a:r>
              <a:rPr sz="2000" spc="-40" dirty="0">
                <a:latin typeface="Times New Roman"/>
                <a:cs typeface="Times New Roman"/>
              </a:rPr>
              <a:t> </a:t>
            </a:r>
            <a:r>
              <a:rPr sz="2000" dirty="0">
                <a:latin typeface="Calibri"/>
                <a:cs typeface="Calibri"/>
              </a:rPr>
              <a:t>A</a:t>
            </a:r>
            <a:r>
              <a:rPr sz="2000" spc="5" dirty="0">
                <a:latin typeface="Calibri"/>
                <a:cs typeface="Calibri"/>
              </a:rPr>
              <a:t>u</a:t>
            </a:r>
            <a:r>
              <a:rPr sz="2000" dirty="0">
                <a:latin typeface="Calibri"/>
                <a:cs typeface="Calibri"/>
              </a:rPr>
              <a:t>g</a:t>
            </a:r>
            <a:r>
              <a:rPr sz="2000" spc="5" dirty="0">
                <a:latin typeface="Calibri"/>
                <a:cs typeface="Calibri"/>
              </a:rPr>
              <a:t>u</a:t>
            </a:r>
            <a:r>
              <a:rPr sz="2000" spc="-30" dirty="0">
                <a:latin typeface="Calibri"/>
                <a:cs typeface="Calibri"/>
              </a:rPr>
              <a:t>s</a:t>
            </a:r>
            <a:r>
              <a:rPr sz="2000" dirty="0">
                <a:latin typeface="Calibri"/>
                <a:cs typeface="Calibri"/>
              </a:rPr>
              <a:t>tus</a:t>
            </a:r>
            <a:r>
              <a:rPr sz="2000" dirty="0">
                <a:latin typeface="Times New Roman"/>
                <a:cs typeface="Times New Roman"/>
              </a:rPr>
              <a:t> </a:t>
            </a:r>
            <a:r>
              <a:rPr sz="2000" spc="-5" dirty="0">
                <a:latin typeface="Calibri"/>
                <a:cs typeface="Calibri"/>
              </a:rPr>
              <a:t>Li</a:t>
            </a:r>
            <a:r>
              <a:rPr sz="2000" dirty="0">
                <a:latin typeface="Calibri"/>
                <a:cs typeface="Calibri"/>
              </a:rPr>
              <a:t>ndbe</a:t>
            </a:r>
            <a:r>
              <a:rPr sz="2000" spc="-30" dirty="0">
                <a:latin typeface="Calibri"/>
                <a:cs typeface="Calibri"/>
              </a:rPr>
              <a:t>r</a:t>
            </a:r>
            <a:r>
              <a:rPr sz="2000" dirty="0">
                <a:latin typeface="Calibri"/>
                <a:cs typeface="Calibri"/>
              </a:rPr>
              <a:t>g</a:t>
            </a:r>
            <a:r>
              <a:rPr sz="2000" spc="5" dirty="0">
                <a:latin typeface="Calibri"/>
                <a:cs typeface="Calibri"/>
              </a:rPr>
              <a:t>h</a:t>
            </a:r>
            <a:r>
              <a:rPr sz="2000" dirty="0">
                <a:latin typeface="Calibri"/>
                <a:cs typeface="Calibri"/>
              </a:rPr>
              <a:t>,</a:t>
            </a:r>
            <a:r>
              <a:rPr sz="2000" spc="-80" dirty="0">
                <a:latin typeface="Times New Roman"/>
                <a:cs typeface="Times New Roman"/>
              </a:rPr>
              <a:t> </a:t>
            </a:r>
            <a:r>
              <a:rPr sz="2000" dirty="0">
                <a:latin typeface="Calibri"/>
                <a:cs typeface="Calibri"/>
              </a:rPr>
              <a:t>J</a:t>
            </a:r>
            <a:r>
              <a:rPr sz="2000" spc="-210" dirty="0">
                <a:latin typeface="Calibri"/>
                <a:cs typeface="Calibri"/>
              </a:rPr>
              <a:t>r</a:t>
            </a:r>
            <a:r>
              <a:rPr sz="2000" spc="-5" dirty="0">
                <a:latin typeface="Calibri"/>
                <a:cs typeface="Calibri"/>
              </a:rPr>
              <a:t>.</a:t>
            </a:r>
            <a:r>
              <a:rPr sz="2000" dirty="0">
                <a:latin typeface="Calibri"/>
                <a:cs typeface="Calibri"/>
              </a:rPr>
              <a:t>,</a:t>
            </a:r>
            <a:r>
              <a:rPr sz="2000" spc="-45" dirty="0">
                <a:latin typeface="Times New Roman"/>
                <a:cs typeface="Times New Roman"/>
              </a:rPr>
              <a:t> </a:t>
            </a:r>
            <a:r>
              <a:rPr sz="2000" b="1" u="heavy" dirty="0">
                <a:solidFill>
                  <a:srgbClr val="FF0000"/>
                </a:solidFill>
                <a:latin typeface="Calibri"/>
                <a:cs typeface="Calibri"/>
              </a:rPr>
              <a:t>20</a:t>
            </a:r>
            <a:r>
              <a:rPr sz="2000" spc="-5" dirty="0">
                <a:latin typeface="Calibri"/>
                <a:cs typeface="Calibri"/>
              </a:rPr>
              <a:t>-</a:t>
            </a:r>
            <a:r>
              <a:rPr sz="2000" dirty="0">
                <a:latin typeface="Calibri"/>
                <a:cs typeface="Calibri"/>
              </a:rPr>
              <a:t>mo</a:t>
            </a:r>
            <a:r>
              <a:rPr sz="2000" spc="-30" dirty="0">
                <a:latin typeface="Calibri"/>
                <a:cs typeface="Calibri"/>
              </a:rPr>
              <a:t>n</a:t>
            </a:r>
            <a:r>
              <a:rPr sz="2000" dirty="0">
                <a:latin typeface="Calibri"/>
                <a:cs typeface="Calibri"/>
              </a:rPr>
              <a:t>t</a:t>
            </a:r>
            <a:r>
              <a:rPr sz="2000" spc="5" dirty="0">
                <a:latin typeface="Calibri"/>
                <a:cs typeface="Calibri"/>
              </a:rPr>
              <a:t>h</a:t>
            </a:r>
            <a:r>
              <a:rPr sz="2000" spc="-5" dirty="0">
                <a:latin typeface="Calibri"/>
                <a:cs typeface="Calibri"/>
              </a:rPr>
              <a:t>-o</a:t>
            </a:r>
            <a:r>
              <a:rPr sz="2000" dirty="0">
                <a:latin typeface="Calibri"/>
                <a:cs typeface="Calibri"/>
              </a:rPr>
              <a:t>ld</a:t>
            </a:r>
            <a:r>
              <a:rPr sz="2000" spc="-85" dirty="0">
                <a:latin typeface="Times New Roman"/>
                <a:cs typeface="Times New Roman"/>
              </a:rPr>
              <a:t> </a:t>
            </a:r>
            <a:r>
              <a:rPr sz="2000" b="1" u="heavy" dirty="0">
                <a:solidFill>
                  <a:srgbClr val="FF0000"/>
                </a:solidFill>
                <a:latin typeface="Calibri"/>
                <a:cs typeface="Calibri"/>
              </a:rPr>
              <a:t>son</a:t>
            </a:r>
            <a:r>
              <a:rPr sz="2000" b="1" spc="-65" dirty="0">
                <a:solidFill>
                  <a:srgbClr val="FF0000"/>
                </a:solidFill>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the</a:t>
            </a:r>
            <a:r>
              <a:rPr sz="2000" dirty="0">
                <a:latin typeface="Times New Roman"/>
                <a:cs typeface="Times New Roman"/>
              </a:rPr>
              <a:t> </a:t>
            </a:r>
            <a:r>
              <a:rPr sz="2000" spc="-40" dirty="0">
                <a:latin typeface="Calibri"/>
                <a:cs typeface="Calibri"/>
              </a:rPr>
              <a:t>f</a:t>
            </a:r>
            <a:r>
              <a:rPr sz="2000" dirty="0">
                <a:latin typeface="Calibri"/>
                <a:cs typeface="Calibri"/>
              </a:rPr>
              <a:t>amous</a:t>
            </a:r>
            <a:r>
              <a:rPr sz="2000" spc="-55" dirty="0">
                <a:latin typeface="Times New Roman"/>
                <a:cs typeface="Times New Roman"/>
              </a:rPr>
              <a:t> </a:t>
            </a:r>
            <a:r>
              <a:rPr sz="2000" spc="-40" dirty="0">
                <a:latin typeface="Calibri"/>
                <a:cs typeface="Calibri"/>
              </a:rPr>
              <a:t>a</a:t>
            </a:r>
            <a:r>
              <a:rPr sz="2000" dirty="0">
                <a:latin typeface="Calibri"/>
                <a:cs typeface="Calibri"/>
              </a:rPr>
              <a:t>v</a:t>
            </a:r>
            <a:r>
              <a:rPr sz="2000" spc="-10" dirty="0">
                <a:latin typeface="Calibri"/>
                <a:cs typeface="Calibri"/>
              </a:rPr>
              <a:t>i</a:t>
            </a:r>
            <a:r>
              <a:rPr sz="2000" spc="-25" dirty="0">
                <a:latin typeface="Calibri"/>
                <a:cs typeface="Calibri"/>
              </a:rPr>
              <a:t>at</a:t>
            </a:r>
            <a:r>
              <a:rPr sz="2000" spc="-5" dirty="0">
                <a:latin typeface="Calibri"/>
                <a:cs typeface="Calibri"/>
              </a:rPr>
              <a:t>o</a:t>
            </a:r>
            <a:r>
              <a:rPr sz="2000" dirty="0">
                <a:latin typeface="Calibri"/>
                <a:cs typeface="Calibri"/>
              </a:rPr>
              <a:t>r</a:t>
            </a:r>
            <a:r>
              <a:rPr sz="2000" spc="-25" dirty="0">
                <a:latin typeface="Times New Roman"/>
                <a:cs typeface="Times New Roman"/>
              </a:rPr>
              <a:t> </a:t>
            </a:r>
            <a:r>
              <a:rPr sz="2000" dirty="0">
                <a:latin typeface="Calibri"/>
                <a:cs typeface="Calibri"/>
              </a:rPr>
              <a:t>and</a:t>
            </a:r>
            <a:r>
              <a:rPr sz="2000" spc="-55" dirty="0">
                <a:latin typeface="Times New Roman"/>
                <a:cs typeface="Times New Roman"/>
              </a:rPr>
              <a:t> </a:t>
            </a:r>
            <a:r>
              <a:rPr sz="2000" dirty="0">
                <a:latin typeface="Calibri"/>
                <a:cs typeface="Calibri"/>
              </a:rPr>
              <a:t>Anne</a:t>
            </a:r>
            <a:r>
              <a:rPr sz="2000" spc="-55" dirty="0">
                <a:latin typeface="Times New Roman"/>
                <a:cs typeface="Times New Roman"/>
              </a:rPr>
              <a:t> </a:t>
            </a:r>
            <a:r>
              <a:rPr sz="2000" dirty="0">
                <a:latin typeface="Calibri"/>
                <a:cs typeface="Calibri"/>
              </a:rPr>
              <a:t>M</a:t>
            </a:r>
            <a:r>
              <a:rPr sz="2000" spc="5" dirty="0">
                <a:latin typeface="Calibri"/>
                <a:cs typeface="Calibri"/>
              </a:rPr>
              <a:t>o</a:t>
            </a:r>
            <a:r>
              <a:rPr sz="2000" dirty="0">
                <a:latin typeface="Calibri"/>
                <a:cs typeface="Calibri"/>
              </a:rPr>
              <a:t>r</a:t>
            </a:r>
            <a:r>
              <a:rPr sz="2000" spc="-45" dirty="0">
                <a:latin typeface="Calibri"/>
                <a:cs typeface="Calibri"/>
              </a:rPr>
              <a:t>r</a:t>
            </a:r>
            <a:r>
              <a:rPr sz="2000" spc="-15" dirty="0">
                <a:latin typeface="Calibri"/>
                <a:cs typeface="Calibri"/>
              </a:rPr>
              <a:t>o</a:t>
            </a:r>
            <a:r>
              <a:rPr sz="2000" dirty="0">
                <a:latin typeface="Calibri"/>
                <a:cs typeface="Calibri"/>
              </a:rPr>
              <a:t>w</a:t>
            </a:r>
            <a:r>
              <a:rPr sz="2000" dirty="0">
                <a:latin typeface="Times New Roman"/>
                <a:cs typeface="Times New Roman"/>
              </a:rPr>
              <a:t> </a:t>
            </a:r>
            <a:r>
              <a:rPr sz="2000" spc="-5" dirty="0">
                <a:latin typeface="Calibri"/>
                <a:cs typeface="Calibri"/>
              </a:rPr>
              <a:t>Li</a:t>
            </a:r>
            <a:r>
              <a:rPr sz="2000" dirty="0">
                <a:latin typeface="Calibri"/>
                <a:cs typeface="Calibri"/>
              </a:rPr>
              <a:t>ndbe</a:t>
            </a:r>
            <a:r>
              <a:rPr sz="2000" spc="-30" dirty="0">
                <a:latin typeface="Calibri"/>
                <a:cs typeface="Calibri"/>
              </a:rPr>
              <a:t>r</a:t>
            </a:r>
            <a:r>
              <a:rPr sz="2000" dirty="0">
                <a:latin typeface="Calibri"/>
                <a:cs typeface="Calibri"/>
              </a:rPr>
              <a:t>g</a:t>
            </a:r>
            <a:r>
              <a:rPr sz="2000" spc="5" dirty="0">
                <a:latin typeface="Calibri"/>
                <a:cs typeface="Calibri"/>
              </a:rPr>
              <a:t>h</a:t>
            </a:r>
            <a:r>
              <a:rPr sz="2000" dirty="0">
                <a:latin typeface="Calibri"/>
                <a:cs typeface="Calibri"/>
              </a:rPr>
              <a:t>,</a:t>
            </a:r>
            <a:r>
              <a:rPr sz="2000" spc="-80" dirty="0">
                <a:latin typeface="Times New Roman"/>
                <a:cs typeface="Times New Roman"/>
              </a:rPr>
              <a:t> </a:t>
            </a:r>
            <a:r>
              <a:rPr sz="2000" spc="-30" dirty="0">
                <a:latin typeface="Calibri"/>
                <a:cs typeface="Calibri"/>
              </a:rPr>
              <a:t>w</a:t>
            </a:r>
            <a:r>
              <a:rPr sz="2000" dirty="0">
                <a:latin typeface="Calibri"/>
                <a:cs typeface="Calibri"/>
              </a:rPr>
              <a:t>as</a:t>
            </a:r>
            <a:r>
              <a:rPr sz="2000" spc="-55" dirty="0">
                <a:latin typeface="Times New Roman"/>
                <a:cs typeface="Times New Roman"/>
              </a:rPr>
              <a:t> </a:t>
            </a:r>
            <a:r>
              <a:rPr sz="2000" b="1" u="heavy" dirty="0">
                <a:solidFill>
                  <a:srgbClr val="FF0000"/>
                </a:solidFill>
                <a:latin typeface="Calibri"/>
                <a:cs typeface="Calibri"/>
              </a:rPr>
              <a:t>kidnap</a:t>
            </a:r>
            <a:r>
              <a:rPr sz="2000" b="1" u="heavy" spc="5" dirty="0">
                <a:solidFill>
                  <a:srgbClr val="FF0000"/>
                </a:solidFill>
                <a:latin typeface="Calibri"/>
                <a:cs typeface="Calibri"/>
              </a:rPr>
              <a:t>p</a:t>
            </a:r>
            <a:r>
              <a:rPr sz="2000" b="1" u="heavy" spc="-5" dirty="0">
                <a:solidFill>
                  <a:srgbClr val="FF0000"/>
                </a:solidFill>
                <a:latin typeface="Calibri"/>
                <a:cs typeface="Calibri"/>
              </a:rPr>
              <a:t>e</a:t>
            </a:r>
            <a:r>
              <a:rPr sz="2000" b="1" u="heavy" dirty="0">
                <a:solidFill>
                  <a:srgbClr val="FF0000"/>
                </a:solidFill>
                <a:latin typeface="Calibri"/>
                <a:cs typeface="Calibri"/>
              </a:rPr>
              <a:t>d</a:t>
            </a:r>
            <a:r>
              <a:rPr sz="2000" b="1" spc="-60" dirty="0">
                <a:solidFill>
                  <a:srgbClr val="FF0000"/>
                </a:solidFill>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0" dirty="0">
                <a:latin typeface="Times New Roman"/>
                <a:cs typeface="Times New Roman"/>
              </a:rPr>
              <a:t> </a:t>
            </a:r>
            <a:r>
              <a:rPr sz="2000" dirty="0">
                <a:latin typeface="Calibri"/>
                <a:cs typeface="Calibri"/>
              </a:rPr>
              <a:t>the</a:t>
            </a:r>
            <a:r>
              <a:rPr sz="2000" dirty="0">
                <a:latin typeface="Times New Roman"/>
                <a:cs typeface="Times New Roman"/>
              </a:rPr>
              <a:t> </a:t>
            </a:r>
            <a:r>
              <a:rPr sz="2000" dirty="0">
                <a:latin typeface="Calibri"/>
                <a:cs typeface="Calibri"/>
              </a:rPr>
              <a:t>nu</a:t>
            </a:r>
            <a:r>
              <a:rPr sz="2000" spc="-40" dirty="0">
                <a:latin typeface="Calibri"/>
                <a:cs typeface="Calibri"/>
              </a:rPr>
              <a:t>r</a:t>
            </a:r>
            <a:r>
              <a:rPr sz="2000" spc="-5" dirty="0">
                <a:latin typeface="Calibri"/>
                <a:cs typeface="Calibri"/>
              </a:rPr>
              <a:t>ser</a:t>
            </a:r>
            <a:r>
              <a:rPr sz="2000" dirty="0">
                <a:latin typeface="Calibri"/>
                <a:cs typeface="Calibri"/>
              </a:rPr>
              <a:t>y</a:t>
            </a:r>
            <a:r>
              <a:rPr sz="2000" spc="-45" dirty="0">
                <a:latin typeface="Times New Roman"/>
                <a:cs typeface="Times New Roman"/>
              </a:rPr>
              <a:t> </a:t>
            </a:r>
            <a:r>
              <a:rPr sz="2000" spc="-5" dirty="0">
                <a:latin typeface="Calibri"/>
                <a:cs typeface="Calibri"/>
              </a:rPr>
              <a:t>o</a:t>
            </a:r>
            <a:r>
              <a:rPr sz="2000" dirty="0">
                <a:latin typeface="Calibri"/>
                <a:cs typeface="Calibri"/>
              </a:rPr>
              <a:t>n</a:t>
            </a:r>
            <a:r>
              <a:rPr sz="2000" spc="-50" dirty="0">
                <a:latin typeface="Times New Roman"/>
                <a:cs typeface="Times New Roman"/>
              </a:rPr>
              <a:t> </a:t>
            </a:r>
            <a:r>
              <a:rPr sz="2000" dirty="0">
                <a:latin typeface="Calibri"/>
                <a:cs typeface="Calibri"/>
              </a:rPr>
              <a:t>the</a:t>
            </a:r>
            <a:r>
              <a:rPr sz="2000" spc="-55" dirty="0">
                <a:latin typeface="Times New Roman"/>
                <a:cs typeface="Times New Roman"/>
              </a:rPr>
              <a:t> </a:t>
            </a:r>
            <a:r>
              <a:rPr sz="2000" spc="-5" dirty="0">
                <a:latin typeface="Calibri"/>
                <a:cs typeface="Calibri"/>
              </a:rPr>
              <a:t>se</a:t>
            </a:r>
            <a:r>
              <a:rPr sz="2000" spc="-10" dirty="0">
                <a:latin typeface="Calibri"/>
                <a:cs typeface="Calibri"/>
              </a:rPr>
              <a:t>c</a:t>
            </a:r>
            <a:r>
              <a:rPr sz="2000" spc="-5" dirty="0">
                <a:latin typeface="Calibri"/>
                <a:cs typeface="Calibri"/>
              </a:rPr>
              <a:t>o</a:t>
            </a:r>
            <a:r>
              <a:rPr sz="2000" spc="5" dirty="0">
                <a:latin typeface="Calibri"/>
                <a:cs typeface="Calibri"/>
              </a:rPr>
              <a:t>n</a:t>
            </a:r>
            <a:r>
              <a:rPr sz="2000" dirty="0">
                <a:latin typeface="Calibri"/>
                <a:cs typeface="Calibri"/>
              </a:rPr>
              <a:t>d</a:t>
            </a:r>
            <a:r>
              <a:rPr sz="2000" spc="-55" dirty="0">
                <a:latin typeface="Times New Roman"/>
                <a:cs typeface="Times New Roman"/>
              </a:rPr>
              <a:t> </a:t>
            </a:r>
            <a:r>
              <a:rPr sz="2000" spc="-5" dirty="0">
                <a:latin typeface="Calibri"/>
                <a:cs typeface="Calibri"/>
              </a:rPr>
              <a:t>f</a:t>
            </a:r>
            <a:r>
              <a:rPr sz="2000" dirty="0">
                <a:latin typeface="Calibri"/>
                <a:cs typeface="Calibri"/>
              </a:rPr>
              <a:t>l</a:t>
            </a:r>
            <a:r>
              <a:rPr sz="2000" spc="-5" dirty="0">
                <a:latin typeface="Calibri"/>
                <a:cs typeface="Calibri"/>
              </a:rPr>
              <a:t>oo</a:t>
            </a:r>
            <a:r>
              <a:rPr sz="2000" dirty="0">
                <a:latin typeface="Calibri"/>
                <a:cs typeface="Calibri"/>
              </a:rPr>
              <a:t>r</a:t>
            </a:r>
            <a:r>
              <a:rPr sz="2000" spc="-60"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dirty="0">
                <a:latin typeface="Calibri"/>
                <a:cs typeface="Calibri"/>
              </a:rPr>
              <a:t>the</a:t>
            </a:r>
            <a:r>
              <a:rPr sz="2000" dirty="0">
                <a:latin typeface="Times New Roman"/>
                <a:cs typeface="Times New Roman"/>
              </a:rPr>
              <a:t> </a:t>
            </a:r>
            <a:r>
              <a:rPr sz="2000" spc="-5" dirty="0">
                <a:latin typeface="Calibri"/>
                <a:cs typeface="Calibri"/>
              </a:rPr>
              <a:t>Li</a:t>
            </a:r>
            <a:r>
              <a:rPr sz="2000" dirty="0">
                <a:latin typeface="Calibri"/>
                <a:cs typeface="Calibri"/>
              </a:rPr>
              <a:t>ndbe</a:t>
            </a:r>
            <a:r>
              <a:rPr sz="2000" spc="-30" dirty="0">
                <a:latin typeface="Calibri"/>
                <a:cs typeface="Calibri"/>
              </a:rPr>
              <a:t>r</a:t>
            </a:r>
            <a:r>
              <a:rPr sz="2000" dirty="0">
                <a:latin typeface="Calibri"/>
                <a:cs typeface="Calibri"/>
              </a:rPr>
              <a:t>gh</a:t>
            </a:r>
            <a:r>
              <a:rPr sz="2000" spc="-75" dirty="0">
                <a:latin typeface="Times New Roman"/>
                <a:cs typeface="Times New Roman"/>
              </a:rPr>
              <a:t> </a:t>
            </a:r>
            <a:r>
              <a:rPr sz="2000" dirty="0">
                <a:latin typeface="Calibri"/>
                <a:cs typeface="Calibri"/>
              </a:rPr>
              <a:t>h</a:t>
            </a:r>
            <a:r>
              <a:rPr sz="2000" spc="-5" dirty="0">
                <a:latin typeface="Calibri"/>
                <a:cs typeface="Calibri"/>
              </a:rPr>
              <a:t>om</a:t>
            </a:r>
            <a:r>
              <a:rPr sz="2000" dirty="0">
                <a:latin typeface="Calibri"/>
                <a:cs typeface="Calibri"/>
              </a:rPr>
              <a:t>e</a:t>
            </a:r>
            <a:r>
              <a:rPr sz="2000" spc="-45" dirty="0">
                <a:latin typeface="Times New Roman"/>
                <a:cs typeface="Times New Roman"/>
              </a:rPr>
              <a:t> </a:t>
            </a:r>
            <a:r>
              <a:rPr sz="2000" dirty="0">
                <a:latin typeface="Calibri"/>
                <a:cs typeface="Calibri"/>
              </a:rPr>
              <a:t>in</a:t>
            </a:r>
            <a:r>
              <a:rPr sz="2000" spc="-50" dirty="0">
                <a:latin typeface="Times New Roman"/>
                <a:cs typeface="Times New Roman"/>
              </a:rPr>
              <a:t> </a:t>
            </a:r>
            <a:r>
              <a:rPr sz="2000" dirty="0">
                <a:latin typeface="Calibri"/>
                <a:cs typeface="Calibri"/>
              </a:rPr>
              <a:t>N</a:t>
            </a:r>
            <a:r>
              <a:rPr sz="2000" spc="-15" dirty="0">
                <a:latin typeface="Calibri"/>
                <a:cs typeface="Calibri"/>
              </a:rPr>
              <a:t>e</a:t>
            </a:r>
            <a:r>
              <a:rPr sz="2000" dirty="0">
                <a:latin typeface="Calibri"/>
                <a:cs typeface="Calibri"/>
              </a:rPr>
              <a:t>w</a:t>
            </a:r>
            <a:r>
              <a:rPr sz="2000" spc="-60" dirty="0">
                <a:latin typeface="Times New Roman"/>
                <a:cs typeface="Times New Roman"/>
              </a:rPr>
              <a:t> </a:t>
            </a:r>
            <a:r>
              <a:rPr sz="2000" dirty="0">
                <a:latin typeface="Calibri"/>
                <a:cs typeface="Calibri"/>
              </a:rPr>
              <a:t>Je</a:t>
            </a:r>
            <a:r>
              <a:rPr sz="2000" spc="-45" dirty="0">
                <a:latin typeface="Calibri"/>
                <a:cs typeface="Calibri"/>
              </a:rPr>
              <a:t>r</a:t>
            </a:r>
            <a:r>
              <a:rPr sz="2000" spc="-5" dirty="0">
                <a:latin typeface="Calibri"/>
                <a:cs typeface="Calibri"/>
              </a:rPr>
              <a:t>s</a:t>
            </a:r>
            <a:r>
              <a:rPr sz="2000" spc="-20" dirty="0">
                <a:latin typeface="Calibri"/>
                <a:cs typeface="Calibri"/>
              </a:rPr>
              <a:t>e</a:t>
            </a:r>
            <a:r>
              <a:rPr sz="2000" spc="-130" dirty="0">
                <a:latin typeface="Calibri"/>
                <a:cs typeface="Calibri"/>
              </a:rPr>
              <a:t>y</a:t>
            </a:r>
            <a:r>
              <a:rPr sz="2000" dirty="0">
                <a:latin typeface="Calibri"/>
                <a:cs typeface="Calibri"/>
              </a:rPr>
              <a:t>.</a:t>
            </a:r>
            <a:r>
              <a:rPr sz="2000" spc="-50" dirty="0">
                <a:latin typeface="Times New Roman"/>
                <a:cs typeface="Times New Roman"/>
              </a:rPr>
              <a:t> </a:t>
            </a:r>
            <a:r>
              <a:rPr sz="2000" dirty="0">
                <a:latin typeface="Calibri"/>
                <a:cs typeface="Calibri"/>
              </a:rPr>
              <a:t>A</a:t>
            </a:r>
            <a:r>
              <a:rPr sz="2000" spc="-45" dirty="0">
                <a:latin typeface="Times New Roman"/>
                <a:cs typeface="Times New Roman"/>
              </a:rPr>
              <a:t> </a:t>
            </a:r>
            <a:r>
              <a:rPr sz="2000" spc="-5" dirty="0">
                <a:latin typeface="Calibri"/>
                <a:cs typeface="Calibri"/>
              </a:rPr>
              <a:t>sea</a:t>
            </a:r>
            <a:r>
              <a:rPr sz="2000" spc="-30" dirty="0">
                <a:latin typeface="Calibri"/>
                <a:cs typeface="Calibri"/>
              </a:rPr>
              <a:t>r</a:t>
            </a:r>
            <a:r>
              <a:rPr sz="2000" dirty="0">
                <a:latin typeface="Calibri"/>
                <a:cs typeface="Calibri"/>
              </a:rPr>
              <a:t>ch</a:t>
            </a:r>
            <a:r>
              <a:rPr sz="2000"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p</a:t>
            </a:r>
            <a:r>
              <a:rPr sz="2000" spc="-30" dirty="0">
                <a:latin typeface="Calibri"/>
                <a:cs typeface="Calibri"/>
              </a:rPr>
              <a:t>r</a:t>
            </a:r>
            <a:r>
              <a:rPr sz="2000" dirty="0">
                <a:latin typeface="Calibri"/>
                <a:cs typeface="Calibri"/>
              </a:rPr>
              <a:t>em</a:t>
            </a:r>
            <a:r>
              <a:rPr sz="2000" spc="-10" dirty="0">
                <a:latin typeface="Calibri"/>
                <a:cs typeface="Calibri"/>
              </a:rPr>
              <a:t>i</a:t>
            </a:r>
            <a:r>
              <a:rPr sz="2000" spc="-5" dirty="0">
                <a:latin typeface="Calibri"/>
                <a:cs typeface="Calibri"/>
              </a:rPr>
              <a:t>se</a:t>
            </a:r>
            <a:r>
              <a:rPr sz="2000" dirty="0">
                <a:latin typeface="Calibri"/>
                <a:cs typeface="Calibri"/>
              </a:rPr>
              <a:t>s</a:t>
            </a:r>
            <a:r>
              <a:rPr sz="2000" spc="-30" dirty="0">
                <a:latin typeface="Times New Roman"/>
                <a:cs typeface="Times New Roman"/>
              </a:rPr>
              <a:t> </a:t>
            </a:r>
            <a:r>
              <a:rPr sz="2000" spc="-30" dirty="0">
                <a:latin typeface="Calibri"/>
                <a:cs typeface="Calibri"/>
              </a:rPr>
              <a:t>w</a:t>
            </a:r>
            <a:r>
              <a:rPr sz="2000" dirty="0">
                <a:latin typeface="Calibri"/>
                <a:cs typeface="Calibri"/>
              </a:rPr>
              <a:t>as</a:t>
            </a:r>
            <a:r>
              <a:rPr sz="2000" spc="-50" dirty="0">
                <a:latin typeface="Times New Roman"/>
                <a:cs typeface="Times New Roman"/>
              </a:rPr>
              <a:t> </a:t>
            </a:r>
            <a:r>
              <a:rPr sz="2000" dirty="0">
                <a:latin typeface="Calibri"/>
                <a:cs typeface="Calibri"/>
              </a:rPr>
              <a:t>i</a:t>
            </a:r>
            <a:r>
              <a:rPr sz="2000" spc="-10" dirty="0">
                <a:latin typeface="Calibri"/>
                <a:cs typeface="Calibri"/>
              </a:rPr>
              <a:t>m</a:t>
            </a:r>
            <a:r>
              <a:rPr sz="2000" dirty="0">
                <a:latin typeface="Calibri"/>
                <a:cs typeface="Calibri"/>
              </a:rPr>
              <a:t>medi</a:t>
            </a:r>
            <a:r>
              <a:rPr sz="2000" spc="-25" dirty="0">
                <a:latin typeface="Calibri"/>
                <a:cs typeface="Calibri"/>
              </a:rPr>
              <a:t>at</a:t>
            </a:r>
            <a:r>
              <a:rPr sz="2000" dirty="0">
                <a:latin typeface="Calibri"/>
                <a:cs typeface="Calibri"/>
              </a:rPr>
              <a:t>ely</a:t>
            </a:r>
            <a:r>
              <a:rPr sz="2000" spc="-25" dirty="0">
                <a:latin typeface="Times New Roman"/>
                <a:cs typeface="Times New Roman"/>
              </a:rPr>
              <a:t> </a:t>
            </a:r>
            <a:r>
              <a:rPr sz="2000" dirty="0">
                <a:latin typeface="Calibri"/>
                <a:cs typeface="Calibri"/>
              </a:rPr>
              <a:t>made</a:t>
            </a:r>
            <a:r>
              <a:rPr sz="2000" dirty="0">
                <a:latin typeface="Times New Roman"/>
                <a:cs typeface="Times New Roman"/>
              </a:rPr>
              <a:t> </a:t>
            </a:r>
            <a:r>
              <a:rPr sz="2000" dirty="0">
                <a:latin typeface="Calibri"/>
                <a:cs typeface="Calibri"/>
              </a:rPr>
              <a:t>and</a:t>
            </a:r>
            <a:r>
              <a:rPr sz="2000" spc="-55" dirty="0">
                <a:latin typeface="Times New Roman"/>
                <a:cs typeface="Times New Roman"/>
              </a:rPr>
              <a:t> </a:t>
            </a:r>
            <a:r>
              <a:rPr sz="2000" dirty="0">
                <a:latin typeface="Calibri"/>
                <a:cs typeface="Calibri"/>
              </a:rPr>
              <a:t>a</a:t>
            </a:r>
            <a:r>
              <a:rPr sz="2000" spc="-55" dirty="0">
                <a:latin typeface="Times New Roman"/>
                <a:cs typeface="Times New Roman"/>
              </a:rPr>
              <a:t> </a:t>
            </a:r>
            <a:r>
              <a:rPr sz="2000" b="1" u="heavy" spc="-55" dirty="0">
                <a:solidFill>
                  <a:srgbClr val="FF0000"/>
                </a:solidFill>
                <a:latin typeface="Calibri"/>
                <a:cs typeface="Calibri"/>
              </a:rPr>
              <a:t>r</a:t>
            </a:r>
            <a:r>
              <a:rPr sz="2000" b="1" u="heavy" dirty="0">
                <a:solidFill>
                  <a:srgbClr val="FF0000"/>
                </a:solidFill>
                <a:latin typeface="Calibri"/>
                <a:cs typeface="Calibri"/>
              </a:rPr>
              <a:t>ansom</a:t>
            </a:r>
            <a:r>
              <a:rPr sz="2000" b="1" spc="-55" dirty="0">
                <a:solidFill>
                  <a:srgbClr val="FF0000"/>
                </a:solidFill>
                <a:latin typeface="Times New Roman"/>
                <a:cs typeface="Times New Roman"/>
              </a:rPr>
              <a:t> </a:t>
            </a:r>
            <a:r>
              <a:rPr sz="2000" spc="-5" dirty="0">
                <a:latin typeface="Calibri"/>
                <a:cs typeface="Calibri"/>
              </a:rPr>
              <a:t>no</a:t>
            </a:r>
            <a:r>
              <a:rPr sz="2000" spc="-20" dirty="0">
                <a:latin typeface="Calibri"/>
                <a:cs typeface="Calibri"/>
              </a:rPr>
              <a:t>t</a:t>
            </a:r>
            <a:r>
              <a:rPr sz="2000" dirty="0">
                <a:latin typeface="Calibri"/>
                <a:cs typeface="Calibri"/>
              </a:rPr>
              <a:t>e</a:t>
            </a:r>
            <a:r>
              <a:rPr sz="2000" spc="-60" dirty="0">
                <a:latin typeface="Times New Roman"/>
                <a:cs typeface="Times New Roman"/>
              </a:rPr>
              <a:t> </a:t>
            </a:r>
            <a:r>
              <a:rPr sz="2000" spc="-5" dirty="0">
                <a:latin typeface="Calibri"/>
                <a:cs typeface="Calibri"/>
              </a:rPr>
              <a:t>demand</a:t>
            </a:r>
            <a:r>
              <a:rPr sz="2000" dirty="0">
                <a:latin typeface="Calibri"/>
                <a:cs typeface="Calibri"/>
              </a:rPr>
              <a:t>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dirty="0">
                <a:latin typeface="Calibri"/>
                <a:cs typeface="Calibri"/>
              </a:rPr>
              <a:t>$</a:t>
            </a:r>
            <a:r>
              <a:rPr sz="2000" spc="5" dirty="0">
                <a:latin typeface="Calibri"/>
                <a:cs typeface="Calibri"/>
              </a:rPr>
              <a:t>5</a:t>
            </a:r>
            <a:r>
              <a:rPr sz="2000" dirty="0">
                <a:latin typeface="Calibri"/>
                <a:cs typeface="Calibri"/>
              </a:rPr>
              <a:t>0</a:t>
            </a:r>
            <a:r>
              <a:rPr sz="2000" spc="5" dirty="0">
                <a:latin typeface="Calibri"/>
                <a:cs typeface="Calibri"/>
              </a:rPr>
              <a:t>,</a:t>
            </a:r>
            <a:r>
              <a:rPr sz="2000" dirty="0">
                <a:latin typeface="Calibri"/>
                <a:cs typeface="Calibri"/>
              </a:rPr>
              <a:t>000</a:t>
            </a:r>
            <a:r>
              <a:rPr sz="2000" dirty="0">
                <a:latin typeface="Times New Roman"/>
                <a:cs typeface="Times New Roman"/>
              </a:rPr>
              <a:t> </a:t>
            </a:r>
            <a:r>
              <a:rPr sz="2000" spc="-30" dirty="0">
                <a:latin typeface="Calibri"/>
                <a:cs typeface="Calibri"/>
              </a:rPr>
              <a:t>w</a:t>
            </a:r>
            <a:r>
              <a:rPr sz="2000" dirty="0">
                <a:latin typeface="Calibri"/>
                <a:cs typeface="Calibri"/>
              </a:rPr>
              <a:t>as</a:t>
            </a:r>
            <a:r>
              <a:rPr sz="2000" spc="-50" dirty="0">
                <a:latin typeface="Times New Roman"/>
                <a:cs typeface="Times New Roman"/>
              </a:rPr>
              <a:t> </a:t>
            </a:r>
            <a:r>
              <a:rPr sz="2000" spc="-40" dirty="0">
                <a:latin typeface="Calibri"/>
                <a:cs typeface="Calibri"/>
              </a:rPr>
              <a:t>f</a:t>
            </a:r>
            <a:r>
              <a:rPr sz="2000" spc="-5" dirty="0">
                <a:latin typeface="Calibri"/>
                <a:cs typeface="Calibri"/>
              </a:rPr>
              <a:t>o</a:t>
            </a:r>
            <a:r>
              <a:rPr sz="2000" spc="5" dirty="0">
                <a:latin typeface="Calibri"/>
                <a:cs typeface="Calibri"/>
              </a:rPr>
              <a:t>u</a:t>
            </a:r>
            <a:r>
              <a:rPr sz="2000" dirty="0">
                <a:latin typeface="Calibri"/>
                <a:cs typeface="Calibri"/>
              </a:rPr>
              <a:t>nd</a:t>
            </a:r>
            <a:r>
              <a:rPr sz="2000" spc="-80" dirty="0">
                <a:latin typeface="Times New Roman"/>
                <a:cs typeface="Times New Roman"/>
              </a:rPr>
              <a:t> </a:t>
            </a:r>
            <a:r>
              <a:rPr sz="2000" spc="-5" dirty="0">
                <a:latin typeface="Calibri"/>
                <a:cs typeface="Calibri"/>
              </a:rPr>
              <a:t>o</a:t>
            </a:r>
            <a:r>
              <a:rPr sz="2000" dirty="0">
                <a:latin typeface="Calibri"/>
                <a:cs typeface="Calibri"/>
              </a:rPr>
              <a:t>n</a:t>
            </a:r>
            <a:r>
              <a:rPr sz="2000" spc="-50" dirty="0">
                <a:latin typeface="Times New Roman"/>
                <a:cs typeface="Times New Roman"/>
              </a:rPr>
              <a:t> </a:t>
            </a:r>
            <a:r>
              <a:rPr sz="2000" dirty="0">
                <a:latin typeface="Calibri"/>
                <a:cs typeface="Calibri"/>
              </a:rPr>
              <a:t>the</a:t>
            </a:r>
            <a:r>
              <a:rPr sz="2000" spc="-55" dirty="0">
                <a:latin typeface="Times New Roman"/>
                <a:cs typeface="Times New Roman"/>
              </a:rPr>
              <a:t> </a:t>
            </a:r>
            <a:r>
              <a:rPr sz="2000" dirty="0">
                <a:latin typeface="Calibri"/>
                <a:cs typeface="Calibri"/>
              </a:rPr>
              <a:t>nu</a:t>
            </a:r>
            <a:r>
              <a:rPr sz="2000" spc="-40" dirty="0">
                <a:latin typeface="Calibri"/>
                <a:cs typeface="Calibri"/>
              </a:rPr>
              <a:t>r</a:t>
            </a:r>
            <a:r>
              <a:rPr sz="2000" spc="-5" dirty="0">
                <a:latin typeface="Calibri"/>
                <a:cs typeface="Calibri"/>
              </a:rPr>
              <a:t>ser</a:t>
            </a:r>
            <a:r>
              <a:rPr sz="2000" dirty="0">
                <a:latin typeface="Calibri"/>
                <a:cs typeface="Calibri"/>
              </a:rPr>
              <a:t>y</a:t>
            </a:r>
            <a:r>
              <a:rPr sz="2000" spc="-45" dirty="0">
                <a:latin typeface="Times New Roman"/>
                <a:cs typeface="Times New Roman"/>
              </a:rPr>
              <a:t> </a:t>
            </a:r>
            <a:r>
              <a:rPr sz="2000" dirty="0">
                <a:latin typeface="Calibri"/>
                <a:cs typeface="Calibri"/>
              </a:rPr>
              <a:t>w</a:t>
            </a:r>
            <a:r>
              <a:rPr sz="2000" spc="-10" dirty="0">
                <a:latin typeface="Calibri"/>
                <a:cs typeface="Calibri"/>
              </a:rPr>
              <a:t>i</a:t>
            </a:r>
            <a:r>
              <a:rPr sz="2000" dirty="0">
                <a:latin typeface="Calibri"/>
                <a:cs typeface="Calibri"/>
              </a:rPr>
              <a:t>nd</a:t>
            </a:r>
            <a:r>
              <a:rPr sz="2000" spc="-15" dirty="0">
                <a:latin typeface="Calibri"/>
                <a:cs typeface="Calibri"/>
              </a:rPr>
              <a:t>o</a:t>
            </a:r>
            <a:r>
              <a:rPr sz="2000" dirty="0">
                <a:latin typeface="Calibri"/>
                <a:cs typeface="Calibri"/>
              </a:rPr>
              <a:t>w</a:t>
            </a:r>
            <a:r>
              <a:rPr sz="2000" spc="-60" dirty="0">
                <a:latin typeface="Times New Roman"/>
                <a:cs typeface="Times New Roman"/>
              </a:rPr>
              <a:t> </a:t>
            </a:r>
            <a:r>
              <a:rPr sz="2000" spc="-5" dirty="0">
                <a:latin typeface="Calibri"/>
                <a:cs typeface="Calibri"/>
              </a:rPr>
              <a:t>s</a:t>
            </a:r>
            <a:r>
              <a:rPr sz="2000" spc="-10" dirty="0">
                <a:latin typeface="Calibri"/>
                <a:cs typeface="Calibri"/>
              </a:rPr>
              <a:t>i</a:t>
            </a:r>
            <a:r>
              <a:rPr sz="2000" dirty="0">
                <a:latin typeface="Calibri"/>
                <a:cs typeface="Calibri"/>
              </a:rPr>
              <a:t>l</a:t>
            </a:r>
            <a:r>
              <a:rPr sz="2000" spc="-10" dirty="0">
                <a:latin typeface="Calibri"/>
                <a:cs typeface="Calibri"/>
              </a:rPr>
              <a:t>l</a:t>
            </a:r>
            <a:r>
              <a:rPr sz="2000" dirty="0">
                <a:latin typeface="Calibri"/>
                <a:cs typeface="Calibri"/>
              </a:rPr>
              <a:t>.</a:t>
            </a:r>
          </a:p>
          <a:p>
            <a:pPr marL="12700" marR="5080">
              <a:lnSpc>
                <a:spcPct val="100000"/>
              </a:lnSpc>
            </a:pPr>
            <a:r>
              <a:rPr sz="2000" spc="-5" dirty="0">
                <a:latin typeface="Calibri"/>
                <a:cs typeface="Calibri"/>
              </a:rPr>
              <a:t>Th</a:t>
            </a:r>
            <a:r>
              <a:rPr sz="2000" dirty="0">
                <a:latin typeface="Calibri"/>
                <a:cs typeface="Calibri"/>
              </a:rPr>
              <a:t>e</a:t>
            </a:r>
            <a:r>
              <a:rPr sz="2000" spc="-40" dirty="0">
                <a:latin typeface="Times New Roman"/>
                <a:cs typeface="Times New Roman"/>
              </a:rPr>
              <a:t> </a:t>
            </a:r>
            <a:r>
              <a:rPr sz="2000" dirty="0">
                <a:latin typeface="Calibri"/>
                <a:cs typeface="Calibri"/>
              </a:rPr>
              <a:t>pai</a:t>
            </a:r>
            <a:r>
              <a:rPr sz="2000" spc="-5" dirty="0">
                <a:latin typeface="Calibri"/>
                <a:cs typeface="Calibri"/>
              </a:rPr>
              <a:t>n</a:t>
            </a:r>
            <a:r>
              <a:rPr sz="2000" spc="-30" dirty="0">
                <a:latin typeface="Calibri"/>
                <a:cs typeface="Calibri"/>
              </a:rPr>
              <a:t>s</a:t>
            </a:r>
            <a:r>
              <a:rPr sz="2000" spc="-25" dirty="0">
                <a:latin typeface="Calibri"/>
                <a:cs typeface="Calibri"/>
              </a:rPr>
              <a:t>t</a:t>
            </a:r>
            <a:r>
              <a:rPr sz="2000" dirty="0">
                <a:latin typeface="Calibri"/>
                <a:cs typeface="Calibri"/>
              </a:rPr>
              <a:t>aki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dirty="0">
                <a:latin typeface="Calibri"/>
                <a:cs typeface="Calibri"/>
              </a:rPr>
              <a:t>anal</a:t>
            </a:r>
            <a:r>
              <a:rPr sz="2000" spc="-25" dirty="0">
                <a:latin typeface="Calibri"/>
                <a:cs typeface="Calibri"/>
              </a:rPr>
              <a:t>y</a:t>
            </a:r>
            <a:r>
              <a:rPr sz="2000" spc="-5" dirty="0">
                <a:latin typeface="Calibri"/>
                <a:cs typeface="Calibri"/>
              </a:rPr>
              <a:t>s</a:t>
            </a:r>
            <a:r>
              <a:rPr sz="2000" spc="-10" dirty="0">
                <a:latin typeface="Calibri"/>
                <a:cs typeface="Calibri"/>
              </a:rPr>
              <a:t>i</a:t>
            </a:r>
            <a:r>
              <a:rPr sz="2000" dirty="0">
                <a:latin typeface="Calibri"/>
                <a:cs typeface="Calibri"/>
              </a:rPr>
              <a:t>s</a:t>
            </a:r>
            <a:r>
              <a:rPr sz="2000" spc="-40"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spc="-5" dirty="0">
                <a:latin typeface="Calibri"/>
                <a:cs typeface="Calibri"/>
              </a:rPr>
              <a:t>h</a:t>
            </a:r>
            <a:r>
              <a:rPr sz="2000" dirty="0">
                <a:latin typeface="Calibri"/>
                <a:cs typeface="Calibri"/>
              </a:rPr>
              <a:t>is</a:t>
            </a:r>
            <a:r>
              <a:rPr sz="2000" dirty="0">
                <a:latin typeface="Times New Roman"/>
                <a:cs typeface="Times New Roman"/>
              </a:rPr>
              <a:t> </a:t>
            </a:r>
            <a:r>
              <a:rPr sz="2000" dirty="0">
                <a:latin typeface="Calibri"/>
                <a:cs typeface="Calibri"/>
              </a:rPr>
              <a:t>handwr</a:t>
            </a:r>
            <a:r>
              <a:rPr sz="2000" spc="-10" dirty="0">
                <a:latin typeface="Calibri"/>
                <a:cs typeface="Calibri"/>
              </a:rPr>
              <a:t>i</a:t>
            </a:r>
            <a:r>
              <a:rPr sz="2000" dirty="0">
                <a:latin typeface="Calibri"/>
                <a:cs typeface="Calibri"/>
              </a:rPr>
              <a:t>ti</a:t>
            </a:r>
            <a:r>
              <a:rPr sz="2000" spc="-5" dirty="0">
                <a:latin typeface="Calibri"/>
                <a:cs typeface="Calibri"/>
              </a:rPr>
              <a:t>n</a:t>
            </a:r>
            <a:r>
              <a:rPr sz="2000" dirty="0">
                <a:latin typeface="Calibri"/>
                <a:cs typeface="Calibri"/>
              </a:rPr>
              <a:t>g</a:t>
            </a:r>
            <a:r>
              <a:rPr sz="2000" spc="-65" dirty="0">
                <a:latin typeface="Times New Roman"/>
                <a:cs typeface="Times New Roman"/>
              </a:rPr>
              <a:t> </a:t>
            </a:r>
            <a:r>
              <a:rPr sz="2000" spc="-5" dirty="0">
                <a:latin typeface="Calibri"/>
                <a:cs typeface="Calibri"/>
              </a:rPr>
              <a:t>b</a:t>
            </a:r>
            <a:r>
              <a:rPr sz="2000" dirty="0">
                <a:latin typeface="Calibri"/>
                <a:cs typeface="Calibri"/>
              </a:rPr>
              <a:t>y</a:t>
            </a:r>
            <a:r>
              <a:rPr sz="2000" spc="-70" dirty="0">
                <a:latin typeface="Times New Roman"/>
                <a:cs typeface="Times New Roman"/>
              </a:rPr>
              <a:t> </a:t>
            </a:r>
            <a:r>
              <a:rPr sz="2000" dirty="0">
                <a:latin typeface="Calibri"/>
                <a:cs typeface="Calibri"/>
              </a:rPr>
              <a:t>the</a:t>
            </a:r>
            <a:r>
              <a:rPr sz="2000" spc="-50" dirty="0">
                <a:latin typeface="Times New Roman"/>
                <a:cs typeface="Times New Roman"/>
              </a:rPr>
              <a:t> </a:t>
            </a:r>
            <a:r>
              <a:rPr sz="2000" dirty="0">
                <a:latin typeface="Calibri"/>
                <a:cs typeface="Calibri"/>
              </a:rPr>
              <a:t>eme</a:t>
            </a:r>
            <a:r>
              <a:rPr sz="2000" spc="-30" dirty="0">
                <a:latin typeface="Calibri"/>
                <a:cs typeface="Calibri"/>
              </a:rPr>
              <a:t>r</a:t>
            </a:r>
            <a:r>
              <a:rPr sz="2000" dirty="0">
                <a:latin typeface="Calibri"/>
                <a:cs typeface="Calibri"/>
              </a:rPr>
              <a:t>gi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spc="-5" dirty="0">
                <a:latin typeface="Calibri"/>
                <a:cs typeface="Calibri"/>
              </a:rPr>
              <a:t>F</a:t>
            </a:r>
            <a:r>
              <a:rPr sz="2000" spc="5" dirty="0">
                <a:latin typeface="Calibri"/>
                <a:cs typeface="Calibri"/>
              </a:rPr>
              <a:t>B</a:t>
            </a:r>
            <a:r>
              <a:rPr sz="2000" dirty="0">
                <a:latin typeface="Calibri"/>
                <a:cs typeface="Calibri"/>
              </a:rPr>
              <a:t>I</a:t>
            </a:r>
            <a:r>
              <a:rPr sz="2000" dirty="0">
                <a:latin typeface="Times New Roman"/>
                <a:cs typeface="Times New Roman"/>
              </a:rPr>
              <a:t> </a:t>
            </a:r>
            <a:r>
              <a:rPr sz="2000" spc="-5" dirty="0">
                <a:latin typeface="Calibri"/>
                <a:cs typeface="Calibri"/>
              </a:rPr>
              <a:t>Lab</a:t>
            </a:r>
            <a:r>
              <a:rPr sz="2000"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dirty="0">
                <a:latin typeface="Calibri"/>
                <a:cs typeface="Calibri"/>
              </a:rPr>
              <a:t>y</a:t>
            </a:r>
            <a:r>
              <a:rPr sz="2000" spc="-65" dirty="0">
                <a:latin typeface="Times New Roman"/>
                <a:cs typeface="Times New Roman"/>
              </a:rPr>
              <a:t> </a:t>
            </a:r>
            <a:r>
              <a:rPr sz="2000" spc="-30" dirty="0">
                <a:latin typeface="Calibri"/>
                <a:cs typeface="Calibri"/>
              </a:rPr>
              <a:t>w</a:t>
            </a:r>
            <a:r>
              <a:rPr sz="2000" spc="-5" dirty="0">
                <a:latin typeface="Calibri"/>
                <a:cs typeface="Calibri"/>
              </a:rPr>
              <a:t>o</a:t>
            </a:r>
            <a:r>
              <a:rPr sz="2000" spc="5" dirty="0">
                <a:latin typeface="Calibri"/>
                <a:cs typeface="Calibri"/>
              </a:rPr>
              <a:t>u</a:t>
            </a:r>
            <a:r>
              <a:rPr sz="2000" dirty="0">
                <a:latin typeface="Calibri"/>
                <a:cs typeface="Calibri"/>
              </a:rPr>
              <a:t>ld</a:t>
            </a:r>
            <a:r>
              <a:rPr sz="2000" spc="-60" dirty="0">
                <a:latin typeface="Times New Roman"/>
                <a:cs typeface="Times New Roman"/>
              </a:rPr>
              <a:t> </a:t>
            </a:r>
            <a:r>
              <a:rPr sz="2000" dirty="0">
                <a:latin typeface="Calibri"/>
                <a:cs typeface="Calibri"/>
              </a:rPr>
              <a:t>add</a:t>
            </a:r>
            <a:r>
              <a:rPr sz="2000" spc="-55" dirty="0">
                <a:latin typeface="Times New Roman"/>
                <a:cs typeface="Times New Roman"/>
              </a:rPr>
              <a:t> </a:t>
            </a:r>
            <a:r>
              <a:rPr sz="2000" spc="-25" dirty="0">
                <a:latin typeface="Calibri"/>
                <a:cs typeface="Calibri"/>
              </a:rPr>
              <a:t>t</a:t>
            </a:r>
            <a:r>
              <a:rPr sz="2000" dirty="0">
                <a:latin typeface="Calibri"/>
                <a:cs typeface="Calibri"/>
              </a:rPr>
              <a:t>o</a:t>
            </a:r>
            <a:r>
              <a:rPr sz="2000" spc="-55" dirty="0">
                <a:latin typeface="Times New Roman"/>
                <a:cs typeface="Times New Roman"/>
              </a:rPr>
              <a:t> </a:t>
            </a:r>
            <a:r>
              <a:rPr sz="2000" spc="-30" dirty="0">
                <a:latin typeface="Calibri"/>
                <a:cs typeface="Calibri"/>
              </a:rPr>
              <a:t>v</a:t>
            </a:r>
            <a:r>
              <a:rPr sz="2000" spc="-5" dirty="0">
                <a:latin typeface="Calibri"/>
                <a:cs typeface="Calibri"/>
              </a:rPr>
              <a:t>o</a:t>
            </a:r>
            <a:r>
              <a:rPr sz="2000" dirty="0">
                <a:latin typeface="Calibri"/>
                <a:cs typeface="Calibri"/>
              </a:rPr>
              <a:t>l</a:t>
            </a:r>
            <a:r>
              <a:rPr sz="2000" spc="-5" dirty="0">
                <a:latin typeface="Calibri"/>
                <a:cs typeface="Calibri"/>
              </a:rPr>
              <a:t>ume</a:t>
            </a:r>
            <a:r>
              <a:rPr sz="2000" dirty="0">
                <a:latin typeface="Calibri"/>
                <a:cs typeface="Calibri"/>
              </a:rPr>
              <a:t>s</a:t>
            </a:r>
            <a:r>
              <a:rPr sz="2000" spc="-35" dirty="0">
                <a:latin typeface="Times New Roman"/>
                <a:cs typeface="Times New Roman"/>
              </a:rPr>
              <a:t> </a:t>
            </a:r>
            <a:r>
              <a:rPr sz="2000" spc="-5" dirty="0">
                <a:latin typeface="Calibri"/>
                <a:cs typeface="Calibri"/>
              </a:rPr>
              <a:t>of</a:t>
            </a:r>
            <a:r>
              <a:rPr sz="2000" spc="-5" dirty="0">
                <a:latin typeface="Times New Roman"/>
                <a:cs typeface="Times New Roman"/>
              </a:rPr>
              <a:t> </a:t>
            </a:r>
            <a:r>
              <a:rPr sz="2000" spc="-5" dirty="0">
                <a:latin typeface="Calibri"/>
                <a:cs typeface="Calibri"/>
              </a:rPr>
              <a:t>ot</a:t>
            </a:r>
            <a:r>
              <a:rPr sz="2000" spc="5" dirty="0">
                <a:latin typeface="Calibri"/>
                <a:cs typeface="Calibri"/>
              </a:rPr>
              <a:t>h</a:t>
            </a:r>
            <a:r>
              <a:rPr sz="2000" dirty="0">
                <a:latin typeface="Calibri"/>
                <a:cs typeface="Calibri"/>
              </a:rPr>
              <a:t>er</a:t>
            </a:r>
            <a:r>
              <a:rPr sz="2000" spc="-60" dirty="0">
                <a:latin typeface="Times New Roman"/>
                <a:cs typeface="Times New Roman"/>
              </a:rPr>
              <a:t> </a:t>
            </a:r>
            <a:r>
              <a:rPr sz="2000" spc="-15" dirty="0">
                <a:latin typeface="Calibri"/>
                <a:cs typeface="Calibri"/>
              </a:rPr>
              <a:t>e</a:t>
            </a:r>
            <a:r>
              <a:rPr sz="2000" dirty="0">
                <a:latin typeface="Calibri"/>
                <a:cs typeface="Calibri"/>
              </a:rPr>
              <a:t>v</a:t>
            </a:r>
            <a:r>
              <a:rPr sz="2000" spc="-10" dirty="0">
                <a:latin typeface="Calibri"/>
                <a:cs typeface="Calibri"/>
              </a:rPr>
              <a:t>i</a:t>
            </a:r>
            <a:r>
              <a:rPr sz="2000" dirty="0">
                <a:latin typeface="Calibri"/>
                <a:cs typeface="Calibri"/>
              </a:rPr>
              <a:t>dence</a:t>
            </a:r>
            <a:r>
              <a:rPr sz="2000" spc="-45" dirty="0">
                <a:latin typeface="Times New Roman"/>
                <a:cs typeface="Times New Roman"/>
              </a:rPr>
              <a:t> </a:t>
            </a:r>
            <a:r>
              <a:rPr sz="2000" dirty="0">
                <a:latin typeface="Calibri"/>
                <a:cs typeface="Calibri"/>
              </a:rPr>
              <a:t>u</a:t>
            </a:r>
            <a:r>
              <a:rPr sz="2000" spc="-5" dirty="0">
                <a:latin typeface="Calibri"/>
                <a:cs typeface="Calibri"/>
              </a:rPr>
              <a:t>se</a:t>
            </a:r>
            <a:r>
              <a:rPr sz="2000" dirty="0">
                <a:latin typeface="Calibri"/>
                <a:cs typeface="Calibri"/>
              </a:rPr>
              <a:t>d</a:t>
            </a:r>
            <a:r>
              <a:rPr sz="2000" spc="-4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5" dirty="0">
                <a:latin typeface="Calibri"/>
                <a:cs typeface="Calibri"/>
              </a:rPr>
              <a:t>h</a:t>
            </a:r>
            <a:r>
              <a:rPr sz="2000" dirty="0">
                <a:latin typeface="Calibri"/>
                <a:cs typeface="Calibri"/>
              </a:rPr>
              <a:t>elp</a:t>
            </a:r>
            <a:r>
              <a:rPr sz="2000" spc="-60" dirty="0">
                <a:latin typeface="Times New Roman"/>
                <a:cs typeface="Times New Roman"/>
              </a:rPr>
              <a:t> </a:t>
            </a:r>
            <a:r>
              <a:rPr sz="2000" spc="-10" dirty="0">
                <a:latin typeface="Calibri"/>
                <a:cs typeface="Calibri"/>
              </a:rPr>
              <a:t>c</a:t>
            </a:r>
            <a:r>
              <a:rPr sz="2000" spc="-5" dirty="0">
                <a:latin typeface="Calibri"/>
                <a:cs typeface="Calibri"/>
              </a:rPr>
              <a:t>o</a:t>
            </a:r>
            <a:r>
              <a:rPr sz="2000" spc="-30" dirty="0">
                <a:latin typeface="Calibri"/>
                <a:cs typeface="Calibri"/>
              </a:rPr>
              <a:t>n</a:t>
            </a:r>
            <a:r>
              <a:rPr sz="2000" dirty="0">
                <a:latin typeface="Calibri"/>
                <a:cs typeface="Calibri"/>
              </a:rPr>
              <a:t>v</a:t>
            </a:r>
            <a:r>
              <a:rPr sz="2000" spc="-10" dirty="0">
                <a:latin typeface="Calibri"/>
                <a:cs typeface="Calibri"/>
              </a:rPr>
              <a:t>i</a:t>
            </a:r>
            <a:r>
              <a:rPr sz="2000" dirty="0">
                <a:latin typeface="Calibri"/>
                <a:cs typeface="Calibri"/>
              </a:rPr>
              <a:t>ct</a:t>
            </a:r>
            <a:r>
              <a:rPr sz="2000" dirty="0">
                <a:latin typeface="Times New Roman"/>
                <a:cs typeface="Times New Roman"/>
              </a:rPr>
              <a:t> </a:t>
            </a:r>
            <a:r>
              <a:rPr sz="2000" dirty="0">
                <a:latin typeface="Calibri"/>
                <a:cs typeface="Calibri"/>
              </a:rPr>
              <a:t>Br</a:t>
            </a:r>
            <a:r>
              <a:rPr sz="2000" spc="5" dirty="0">
                <a:latin typeface="Calibri"/>
                <a:cs typeface="Calibri"/>
              </a:rPr>
              <a:t>u</a:t>
            </a:r>
            <a:r>
              <a:rPr sz="2000" dirty="0">
                <a:latin typeface="Calibri"/>
                <a:cs typeface="Calibri"/>
              </a:rPr>
              <a:t>no</a:t>
            </a:r>
            <a:r>
              <a:rPr sz="2000" spc="-70" dirty="0">
                <a:latin typeface="Times New Roman"/>
                <a:cs typeface="Times New Roman"/>
              </a:rPr>
              <a:t> </a:t>
            </a:r>
            <a:r>
              <a:rPr sz="2000" dirty="0">
                <a:latin typeface="Calibri"/>
                <a:cs typeface="Calibri"/>
              </a:rPr>
              <a:t>Ha</a:t>
            </a:r>
            <a:r>
              <a:rPr sz="2000" spc="5" dirty="0">
                <a:latin typeface="Calibri"/>
                <a:cs typeface="Calibri"/>
              </a:rPr>
              <a:t>u</a:t>
            </a:r>
            <a:r>
              <a:rPr sz="2000" spc="-5" dirty="0">
                <a:latin typeface="Calibri"/>
                <a:cs typeface="Calibri"/>
              </a:rPr>
              <a:t>pt</a:t>
            </a:r>
            <a:r>
              <a:rPr sz="2000" spc="-10" dirty="0">
                <a:latin typeface="Calibri"/>
                <a:cs typeface="Calibri"/>
              </a:rPr>
              <a:t>m</a:t>
            </a:r>
            <a:r>
              <a:rPr sz="2000" dirty="0">
                <a:latin typeface="Calibri"/>
                <a:cs typeface="Calibri"/>
              </a:rPr>
              <a:t>ann</a:t>
            </a:r>
            <a:r>
              <a:rPr sz="2000" spc="-55"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h</a:t>
            </a:r>
            <a:r>
              <a:rPr sz="2000" dirty="0">
                <a:latin typeface="Calibri"/>
                <a:cs typeface="Calibri"/>
              </a:rPr>
              <a:t>i</a:t>
            </a:r>
            <a:r>
              <a:rPr sz="2000" spc="-35" dirty="0">
                <a:latin typeface="Calibri"/>
                <a:cs typeface="Calibri"/>
              </a:rPr>
              <a:t>s</a:t>
            </a:r>
            <a:r>
              <a:rPr sz="2000" spc="-25" dirty="0">
                <a:latin typeface="Calibri"/>
                <a:cs typeface="Calibri"/>
              </a:rPr>
              <a:t>t</a:t>
            </a:r>
            <a:r>
              <a:rPr sz="2000" spc="-5" dirty="0">
                <a:latin typeface="Calibri"/>
                <a:cs typeface="Calibri"/>
              </a:rPr>
              <a:t>ori</a:t>
            </a:r>
            <a:r>
              <a:rPr sz="2000" dirty="0">
                <a:latin typeface="Calibri"/>
                <a:cs typeface="Calibri"/>
              </a:rPr>
              <a:t>c</a:t>
            </a:r>
            <a:r>
              <a:rPr sz="2000" spc="-30" dirty="0">
                <a:latin typeface="Times New Roman"/>
                <a:cs typeface="Times New Roman"/>
              </a:rPr>
              <a:t> </a:t>
            </a:r>
            <a:r>
              <a:rPr sz="2000" dirty="0">
                <a:latin typeface="Calibri"/>
                <a:cs typeface="Calibri"/>
              </a:rPr>
              <a:t>mu</a:t>
            </a:r>
            <a:r>
              <a:rPr sz="2000" spc="-25" dirty="0">
                <a:latin typeface="Calibri"/>
                <a:cs typeface="Calibri"/>
              </a:rPr>
              <a:t>r</a:t>
            </a:r>
            <a:r>
              <a:rPr sz="2000" dirty="0">
                <a:latin typeface="Calibri"/>
                <a:cs typeface="Calibri"/>
              </a:rPr>
              <a:t>de</a:t>
            </a:r>
            <a:r>
              <a:rPr sz="2000" spc="-210" dirty="0">
                <a:latin typeface="Calibri"/>
                <a:cs typeface="Calibri"/>
              </a:rPr>
              <a:t>r</a:t>
            </a:r>
            <a:r>
              <a:rPr sz="2000" dirty="0">
                <a:latin typeface="Calibri"/>
                <a:cs typeface="Calibri"/>
              </a:rPr>
              <a:t>.</a:t>
            </a:r>
            <a:r>
              <a:rPr sz="2000" dirty="0">
                <a:latin typeface="Times New Roman"/>
                <a:cs typeface="Times New Roman"/>
              </a:rPr>
              <a:t> </a:t>
            </a:r>
            <a:r>
              <a:rPr sz="2000" dirty="0">
                <a:latin typeface="Calibri"/>
                <a:cs typeface="Calibri"/>
              </a:rPr>
              <a:t>Han</a:t>
            </a:r>
            <a:r>
              <a:rPr sz="2000" spc="5" dirty="0">
                <a:latin typeface="Calibri"/>
                <a:cs typeface="Calibri"/>
              </a:rPr>
              <a:t>d</a:t>
            </a:r>
            <a:r>
              <a:rPr sz="2000" dirty="0">
                <a:latin typeface="Calibri"/>
                <a:cs typeface="Calibri"/>
              </a:rPr>
              <a:t>w</a:t>
            </a:r>
            <a:r>
              <a:rPr sz="2000" spc="-10" dirty="0">
                <a:latin typeface="Calibri"/>
                <a:cs typeface="Calibri"/>
              </a:rPr>
              <a:t>r</a:t>
            </a:r>
            <a:r>
              <a:rPr sz="2000" dirty="0">
                <a:latin typeface="Calibri"/>
                <a:cs typeface="Calibri"/>
              </a:rPr>
              <a:t>it</a:t>
            </a:r>
            <a:r>
              <a:rPr sz="2000" spc="-15" dirty="0">
                <a:latin typeface="Calibri"/>
                <a:cs typeface="Calibri"/>
              </a:rPr>
              <a:t>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dirty="0">
                <a:latin typeface="Calibri"/>
                <a:cs typeface="Calibri"/>
              </a:rPr>
              <a:t>anal</a:t>
            </a:r>
            <a:r>
              <a:rPr sz="2000" spc="-25" dirty="0">
                <a:latin typeface="Calibri"/>
                <a:cs typeface="Calibri"/>
              </a:rPr>
              <a:t>y</a:t>
            </a:r>
            <a:r>
              <a:rPr sz="2000" spc="-5" dirty="0">
                <a:latin typeface="Calibri"/>
                <a:cs typeface="Calibri"/>
              </a:rPr>
              <a:t>s</a:t>
            </a:r>
            <a:r>
              <a:rPr sz="2000" spc="-10" dirty="0">
                <a:latin typeface="Calibri"/>
                <a:cs typeface="Calibri"/>
              </a:rPr>
              <a:t>i</a:t>
            </a:r>
            <a:r>
              <a:rPr sz="2000" dirty="0">
                <a:latin typeface="Calibri"/>
                <a:cs typeface="Calibri"/>
              </a:rPr>
              <a:t>s</a:t>
            </a:r>
            <a:r>
              <a:rPr sz="2000" spc="-40" dirty="0">
                <a:latin typeface="Times New Roman"/>
                <a:cs typeface="Times New Roman"/>
              </a:rPr>
              <a:t> </a:t>
            </a:r>
            <a:r>
              <a:rPr sz="2000" spc="-10" dirty="0">
                <a:latin typeface="Calibri"/>
                <a:cs typeface="Calibri"/>
              </a:rPr>
              <a:t>c</a:t>
            </a:r>
            <a:r>
              <a:rPr sz="2000" spc="-5" dirty="0">
                <a:latin typeface="Calibri"/>
                <a:cs typeface="Calibri"/>
              </a:rPr>
              <a:t>o</a:t>
            </a:r>
            <a:r>
              <a:rPr sz="2000" dirty="0">
                <a:latin typeface="Calibri"/>
                <a:cs typeface="Calibri"/>
              </a:rPr>
              <a:t>ncl</a:t>
            </a:r>
            <a:r>
              <a:rPr sz="2000" spc="-5" dirty="0">
                <a:latin typeface="Calibri"/>
                <a:cs typeface="Calibri"/>
              </a:rPr>
              <a:t>u</a:t>
            </a:r>
            <a:r>
              <a:rPr sz="2000" spc="5" dirty="0">
                <a:latin typeface="Calibri"/>
                <a:cs typeface="Calibri"/>
              </a:rPr>
              <a:t>d</a:t>
            </a:r>
            <a:r>
              <a:rPr sz="2000" dirty="0">
                <a:latin typeface="Calibri"/>
                <a:cs typeface="Calibri"/>
              </a:rPr>
              <a:t>ed</a:t>
            </a:r>
            <a:r>
              <a:rPr sz="2000" spc="-80" dirty="0">
                <a:latin typeface="Times New Roman"/>
                <a:cs typeface="Times New Roman"/>
              </a:rPr>
              <a:t> </a:t>
            </a:r>
            <a:r>
              <a:rPr sz="2000" dirty="0">
                <a:latin typeface="Calibri"/>
                <a:cs typeface="Calibri"/>
              </a:rPr>
              <a:t>th</a:t>
            </a:r>
            <a:r>
              <a:rPr sz="2000" spc="-25" dirty="0">
                <a:latin typeface="Calibri"/>
                <a:cs typeface="Calibri"/>
              </a:rPr>
              <a:t>a</a:t>
            </a:r>
            <a:r>
              <a:rPr sz="2000" dirty="0">
                <a:latin typeface="Calibri"/>
                <a:cs typeface="Calibri"/>
              </a:rPr>
              <a:t>t</a:t>
            </a:r>
            <a:r>
              <a:rPr sz="2000" dirty="0">
                <a:latin typeface="Times New Roman"/>
                <a:cs typeface="Times New Roman"/>
              </a:rPr>
              <a:t> </a:t>
            </a:r>
            <a:r>
              <a:rPr sz="2000" dirty="0">
                <a:latin typeface="Calibri"/>
                <a:cs typeface="Calibri"/>
              </a:rPr>
              <a:t>Ha</a:t>
            </a:r>
            <a:r>
              <a:rPr sz="2000" spc="5" dirty="0">
                <a:latin typeface="Calibri"/>
                <a:cs typeface="Calibri"/>
              </a:rPr>
              <a:t>u</a:t>
            </a:r>
            <a:r>
              <a:rPr sz="2000" spc="-5" dirty="0">
                <a:latin typeface="Calibri"/>
                <a:cs typeface="Calibri"/>
              </a:rPr>
              <a:t>pt</a:t>
            </a:r>
            <a:r>
              <a:rPr sz="2000" spc="-10" dirty="0">
                <a:latin typeface="Calibri"/>
                <a:cs typeface="Calibri"/>
              </a:rPr>
              <a:t>m</a:t>
            </a:r>
            <a:r>
              <a:rPr sz="2000" dirty="0">
                <a:latin typeface="Calibri"/>
                <a:cs typeface="Calibri"/>
              </a:rPr>
              <a:t>ann</a:t>
            </a:r>
            <a:r>
              <a:rPr sz="2000" spc="-55" dirty="0">
                <a:latin typeface="Times New Roman"/>
                <a:cs typeface="Times New Roman"/>
              </a:rPr>
              <a:t> </a:t>
            </a:r>
            <a:r>
              <a:rPr sz="2000" dirty="0">
                <a:latin typeface="Calibri"/>
                <a:cs typeface="Calibri"/>
              </a:rPr>
              <a:t>l</a:t>
            </a:r>
            <a:r>
              <a:rPr sz="2000" spc="-20" dirty="0">
                <a:latin typeface="Calibri"/>
                <a:cs typeface="Calibri"/>
              </a:rPr>
              <a:t>e</a:t>
            </a:r>
            <a:r>
              <a:rPr sz="2000" spc="-5" dirty="0">
                <a:latin typeface="Calibri"/>
                <a:cs typeface="Calibri"/>
              </a:rPr>
              <a:t>f</a:t>
            </a:r>
            <a:r>
              <a:rPr sz="2000" dirty="0">
                <a:latin typeface="Calibri"/>
                <a:cs typeface="Calibri"/>
              </a:rPr>
              <a:t>t</a:t>
            </a:r>
            <a:r>
              <a:rPr sz="2000" spc="-50" dirty="0">
                <a:latin typeface="Times New Roman"/>
                <a:cs typeface="Times New Roman"/>
              </a:rPr>
              <a:t> </a:t>
            </a:r>
            <a:r>
              <a:rPr sz="2000" dirty="0">
                <a:latin typeface="Calibri"/>
                <a:cs typeface="Calibri"/>
              </a:rPr>
              <a:t>a</a:t>
            </a:r>
            <a:r>
              <a:rPr sz="2000" spc="-45" dirty="0">
                <a:latin typeface="Times New Roman"/>
                <a:cs typeface="Times New Roman"/>
              </a:rPr>
              <a:t> </a:t>
            </a:r>
            <a:r>
              <a:rPr sz="2000" spc="-5" dirty="0">
                <a:latin typeface="Calibri"/>
                <a:cs typeface="Calibri"/>
              </a:rPr>
              <a:t>ser</a:t>
            </a:r>
            <a:r>
              <a:rPr sz="2000" dirty="0">
                <a:latin typeface="Calibri"/>
                <a:cs typeface="Calibri"/>
              </a:rPr>
              <a:t>ies</a:t>
            </a:r>
            <a:r>
              <a:rPr sz="2000" spc="-30" dirty="0">
                <a:latin typeface="Times New Roman"/>
                <a:cs typeface="Times New Roman"/>
              </a:rPr>
              <a:t> </a:t>
            </a:r>
            <a:r>
              <a:rPr sz="2000" spc="-5" dirty="0">
                <a:latin typeface="Calibri"/>
                <a:cs typeface="Calibri"/>
              </a:rPr>
              <a:t>o</a:t>
            </a:r>
            <a:r>
              <a:rPr sz="2000" dirty="0">
                <a:latin typeface="Calibri"/>
                <a:cs typeface="Calibri"/>
              </a:rPr>
              <a:t>f</a:t>
            </a:r>
            <a:r>
              <a:rPr sz="2000" spc="-65" dirty="0">
                <a:latin typeface="Times New Roman"/>
                <a:cs typeface="Times New Roman"/>
              </a:rPr>
              <a:t> </a:t>
            </a:r>
            <a:r>
              <a:rPr sz="2000" b="1" u="heavy" dirty="0">
                <a:solidFill>
                  <a:srgbClr val="FF0000"/>
                </a:solidFill>
                <a:latin typeface="Calibri"/>
                <a:cs typeface="Calibri"/>
              </a:rPr>
              <a:t>thir</a:t>
            </a:r>
            <a:r>
              <a:rPr sz="2000" b="1" u="heavy" spc="-25" dirty="0">
                <a:solidFill>
                  <a:srgbClr val="FF0000"/>
                </a:solidFill>
                <a:latin typeface="Calibri"/>
                <a:cs typeface="Calibri"/>
              </a:rPr>
              <a:t>t</a:t>
            </a:r>
            <a:r>
              <a:rPr sz="2000" b="1" u="heavy" spc="-5" dirty="0">
                <a:solidFill>
                  <a:srgbClr val="FF0000"/>
                </a:solidFill>
                <a:latin typeface="Calibri"/>
                <a:cs typeface="Calibri"/>
              </a:rPr>
              <a:t>een</a:t>
            </a:r>
            <a:r>
              <a:rPr sz="2000" b="1" spc="-5" dirty="0">
                <a:solidFill>
                  <a:srgbClr val="FF0000"/>
                </a:solidFill>
                <a:latin typeface="Times New Roman"/>
                <a:cs typeface="Times New Roman"/>
              </a:rPr>
              <a:t> </a:t>
            </a:r>
            <a:r>
              <a:rPr sz="2000" spc="-40" dirty="0">
                <a:latin typeface="Calibri"/>
                <a:cs typeface="Calibri"/>
              </a:rPr>
              <a:t>r</a:t>
            </a:r>
            <a:r>
              <a:rPr sz="2000" dirty="0">
                <a:latin typeface="Calibri"/>
                <a:cs typeface="Calibri"/>
              </a:rPr>
              <a:t>an</a:t>
            </a:r>
            <a:r>
              <a:rPr sz="2000" spc="-5" dirty="0">
                <a:latin typeface="Calibri"/>
                <a:cs typeface="Calibri"/>
              </a:rPr>
              <a:t>so</a:t>
            </a:r>
            <a:r>
              <a:rPr sz="2000" dirty="0">
                <a:latin typeface="Calibri"/>
                <a:cs typeface="Calibri"/>
              </a:rPr>
              <a:t>m</a:t>
            </a:r>
            <a:r>
              <a:rPr sz="2000" spc="-50" dirty="0">
                <a:latin typeface="Times New Roman"/>
                <a:cs typeface="Times New Roman"/>
              </a:rPr>
              <a:t> </a:t>
            </a:r>
            <a:r>
              <a:rPr sz="2000" spc="-5" dirty="0">
                <a:latin typeface="Calibri"/>
                <a:cs typeface="Calibri"/>
              </a:rPr>
              <a:t>n</a:t>
            </a:r>
            <a:r>
              <a:rPr sz="2000" spc="5" dirty="0">
                <a:latin typeface="Calibri"/>
                <a:cs typeface="Calibri"/>
              </a:rPr>
              <a:t>o</a:t>
            </a:r>
            <a:r>
              <a:rPr sz="2000" spc="-25" dirty="0">
                <a:latin typeface="Calibri"/>
                <a:cs typeface="Calibri"/>
              </a:rPr>
              <a:t>t</a:t>
            </a:r>
            <a:r>
              <a:rPr sz="2000" dirty="0">
                <a:latin typeface="Calibri"/>
                <a:cs typeface="Calibri"/>
              </a:rPr>
              <a:t>es</a:t>
            </a:r>
            <a:r>
              <a:rPr sz="2000" spc="-65" dirty="0">
                <a:latin typeface="Times New Roman"/>
                <a:cs typeface="Times New Roman"/>
              </a:rPr>
              <a:t> </a:t>
            </a:r>
            <a:r>
              <a:rPr sz="2000" spc="-15" dirty="0">
                <a:latin typeface="Calibri"/>
                <a:cs typeface="Calibri"/>
              </a:rPr>
              <a:t>a</a:t>
            </a:r>
            <a:r>
              <a:rPr sz="2000" spc="-5" dirty="0">
                <a:latin typeface="Calibri"/>
                <a:cs typeface="Calibri"/>
              </a:rPr>
              <a:t>f</a:t>
            </a:r>
            <a:r>
              <a:rPr sz="2000" spc="-25" dirty="0">
                <a:latin typeface="Calibri"/>
                <a:cs typeface="Calibri"/>
              </a:rPr>
              <a:t>t</a:t>
            </a:r>
            <a:r>
              <a:rPr sz="2000" dirty="0">
                <a:latin typeface="Calibri"/>
                <a:cs typeface="Calibri"/>
              </a:rPr>
              <a:t>er</a:t>
            </a:r>
            <a:r>
              <a:rPr sz="2000" spc="-40" dirty="0">
                <a:latin typeface="Times New Roman"/>
                <a:cs typeface="Times New Roman"/>
              </a:rPr>
              <a:t> </a:t>
            </a:r>
            <a:r>
              <a:rPr sz="2000" spc="-5" dirty="0">
                <a:latin typeface="Calibri"/>
                <a:cs typeface="Calibri"/>
              </a:rPr>
              <a:t>sn</a:t>
            </a:r>
            <a:r>
              <a:rPr sz="2000" spc="-25" dirty="0">
                <a:latin typeface="Calibri"/>
                <a:cs typeface="Calibri"/>
              </a:rPr>
              <a:t>at</a:t>
            </a:r>
            <a:r>
              <a:rPr sz="2000" dirty="0">
                <a:latin typeface="Calibri"/>
                <a:cs typeface="Calibri"/>
              </a:rPr>
              <a:t>c</a:t>
            </a:r>
            <a:r>
              <a:rPr sz="2000" spc="5" dirty="0">
                <a:latin typeface="Calibri"/>
                <a:cs typeface="Calibri"/>
              </a:rPr>
              <a:t>h</a:t>
            </a:r>
            <a:r>
              <a:rPr sz="2000" dirty="0">
                <a:latin typeface="Calibri"/>
                <a:cs typeface="Calibri"/>
              </a:rPr>
              <a:t>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dirty="0">
                <a:latin typeface="Calibri"/>
                <a:cs typeface="Calibri"/>
              </a:rPr>
              <a:t>and</a:t>
            </a:r>
            <a:r>
              <a:rPr sz="2000" spc="-50" dirty="0">
                <a:latin typeface="Times New Roman"/>
                <a:cs typeface="Times New Roman"/>
              </a:rPr>
              <a:t> </a:t>
            </a:r>
            <a:r>
              <a:rPr sz="2000" dirty="0">
                <a:latin typeface="Calibri"/>
                <a:cs typeface="Calibri"/>
              </a:rPr>
              <a:t>l</a:t>
            </a:r>
            <a:r>
              <a:rPr sz="2000" spc="-30" dirty="0">
                <a:latin typeface="Calibri"/>
                <a:cs typeface="Calibri"/>
              </a:rPr>
              <a:t>a</a:t>
            </a:r>
            <a:r>
              <a:rPr sz="2000" spc="-25" dirty="0">
                <a:latin typeface="Calibri"/>
                <a:cs typeface="Calibri"/>
              </a:rPr>
              <a:t>t</a:t>
            </a:r>
            <a:r>
              <a:rPr sz="2000" dirty="0">
                <a:latin typeface="Calibri"/>
                <a:cs typeface="Calibri"/>
              </a:rPr>
              <a:t>er</a:t>
            </a:r>
            <a:r>
              <a:rPr sz="2000" dirty="0">
                <a:latin typeface="Times New Roman"/>
                <a:cs typeface="Times New Roman"/>
              </a:rPr>
              <a:t> </a:t>
            </a:r>
            <a:r>
              <a:rPr sz="2000" dirty="0">
                <a:latin typeface="Calibri"/>
                <a:cs typeface="Calibri"/>
              </a:rPr>
              <a:t>ki</a:t>
            </a:r>
            <a:r>
              <a:rPr sz="2000" spc="-10" dirty="0">
                <a:latin typeface="Calibri"/>
                <a:cs typeface="Calibri"/>
              </a:rPr>
              <a:t>l</a:t>
            </a:r>
            <a:r>
              <a:rPr sz="2000" dirty="0">
                <a:latin typeface="Calibri"/>
                <a:cs typeface="Calibri"/>
              </a:rPr>
              <a:t>l</a:t>
            </a:r>
            <a:r>
              <a:rPr sz="2000" spc="-10" dirty="0">
                <a:latin typeface="Calibri"/>
                <a:cs typeface="Calibri"/>
              </a:rPr>
              <a:t>i</a:t>
            </a:r>
            <a:r>
              <a:rPr sz="2000" dirty="0">
                <a:latin typeface="Calibri"/>
                <a:cs typeface="Calibri"/>
              </a:rPr>
              <a:t>ng</a:t>
            </a:r>
            <a:r>
              <a:rPr sz="2000" spc="-45" dirty="0">
                <a:latin typeface="Times New Roman"/>
                <a:cs typeface="Times New Roman"/>
              </a:rPr>
              <a:t> </a:t>
            </a:r>
            <a:r>
              <a:rPr sz="2000" dirty="0">
                <a:latin typeface="Calibri"/>
                <a:cs typeface="Calibri"/>
              </a:rPr>
              <a:t>the</a:t>
            </a:r>
            <a:r>
              <a:rPr sz="2000" spc="-45" dirty="0">
                <a:latin typeface="Times New Roman"/>
                <a:cs typeface="Times New Roman"/>
              </a:rPr>
              <a:t> </a:t>
            </a:r>
            <a:r>
              <a:rPr sz="2000" spc="-5" dirty="0">
                <a:latin typeface="Calibri"/>
                <a:cs typeface="Calibri"/>
              </a:rPr>
              <a:t>Lin</a:t>
            </a:r>
            <a:r>
              <a:rPr sz="2000" spc="5" dirty="0">
                <a:latin typeface="Calibri"/>
                <a:cs typeface="Calibri"/>
              </a:rPr>
              <a:t>d</a:t>
            </a:r>
            <a:r>
              <a:rPr sz="2000" spc="-5" dirty="0">
                <a:latin typeface="Calibri"/>
                <a:cs typeface="Calibri"/>
              </a:rPr>
              <a:t>be</a:t>
            </a:r>
            <a:r>
              <a:rPr sz="2000" spc="-25" dirty="0">
                <a:latin typeface="Calibri"/>
                <a:cs typeface="Calibri"/>
              </a:rPr>
              <a:t>r</a:t>
            </a:r>
            <a:r>
              <a:rPr sz="2000" dirty="0">
                <a:latin typeface="Calibri"/>
                <a:cs typeface="Calibri"/>
              </a:rPr>
              <a:t>g</a:t>
            </a:r>
            <a:r>
              <a:rPr sz="2000" spc="5" dirty="0">
                <a:latin typeface="Calibri"/>
                <a:cs typeface="Calibri"/>
              </a:rPr>
              <a:t>h</a:t>
            </a:r>
            <a:r>
              <a:rPr sz="2000" dirty="0">
                <a:latin typeface="Calibri"/>
                <a:cs typeface="Calibri"/>
              </a:rPr>
              <a:t>s’</a:t>
            </a:r>
            <a:r>
              <a:rPr sz="2000" spc="-20" dirty="0">
                <a:latin typeface="Calibri"/>
                <a:cs typeface="Calibri"/>
              </a:rPr>
              <a:t> </a:t>
            </a:r>
            <a:r>
              <a:rPr sz="2000" dirty="0">
                <a:latin typeface="Calibri"/>
                <a:cs typeface="Calibri"/>
              </a:rPr>
              <a:t>2</a:t>
            </a:r>
            <a:r>
              <a:rPr sz="2000" spc="5" dirty="0">
                <a:latin typeface="Calibri"/>
                <a:cs typeface="Calibri"/>
              </a:rPr>
              <a:t>0</a:t>
            </a:r>
            <a:r>
              <a:rPr sz="2000" spc="-5" dirty="0">
                <a:latin typeface="Calibri"/>
                <a:cs typeface="Calibri"/>
              </a:rPr>
              <a:t>-</a:t>
            </a:r>
            <a:r>
              <a:rPr sz="2000" dirty="0">
                <a:latin typeface="Calibri"/>
                <a:cs typeface="Calibri"/>
              </a:rPr>
              <a:t>mo</a:t>
            </a:r>
            <a:r>
              <a:rPr sz="2000" spc="-30" dirty="0">
                <a:latin typeface="Calibri"/>
                <a:cs typeface="Calibri"/>
              </a:rPr>
              <a:t>n</a:t>
            </a:r>
            <a:r>
              <a:rPr sz="2000" dirty="0">
                <a:latin typeface="Calibri"/>
                <a:cs typeface="Calibri"/>
              </a:rPr>
              <a:t>th</a:t>
            </a:r>
            <a:r>
              <a:rPr sz="2000" spc="-5" dirty="0">
                <a:latin typeface="Calibri"/>
                <a:cs typeface="Calibri"/>
              </a:rPr>
              <a:t>-o</a:t>
            </a:r>
            <a:r>
              <a:rPr sz="2000" dirty="0">
                <a:latin typeface="Calibri"/>
                <a:cs typeface="Calibri"/>
              </a:rPr>
              <a:t>ld</a:t>
            </a:r>
            <a:r>
              <a:rPr sz="2000" spc="-85" dirty="0">
                <a:latin typeface="Times New Roman"/>
                <a:cs typeface="Times New Roman"/>
              </a:rPr>
              <a:t> </a:t>
            </a:r>
            <a:r>
              <a:rPr sz="2000" spc="-5" dirty="0">
                <a:latin typeface="Calibri"/>
                <a:cs typeface="Calibri"/>
              </a:rPr>
              <a:t>son.</a:t>
            </a:r>
            <a:endParaRPr sz="2000" dirty="0">
              <a:latin typeface="Calibri"/>
              <a:cs typeface="Calibri"/>
            </a:endParaRPr>
          </a:p>
        </p:txBody>
      </p:sp>
      <p:sp>
        <p:nvSpPr>
          <p:cNvPr id="4" name="object 4"/>
          <p:cNvSpPr/>
          <p:nvPr/>
        </p:nvSpPr>
        <p:spPr>
          <a:xfrm>
            <a:off x="5396484" y="0"/>
            <a:ext cx="3614928" cy="261823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769607" y="2667000"/>
            <a:ext cx="2241804" cy="26487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469635" y="5509258"/>
            <a:ext cx="902208" cy="128930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244084" y="4154423"/>
            <a:ext cx="1313687" cy="109728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399276" y="4876799"/>
            <a:ext cx="2744724" cy="19812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5396484" y="2648711"/>
            <a:ext cx="1373124" cy="1505712"/>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533144" y="518159"/>
            <a:ext cx="3462528" cy="1011936"/>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0709" y="826384"/>
            <a:ext cx="4020820" cy="5462905"/>
          </a:xfrm>
          <a:prstGeom prst="rect">
            <a:avLst/>
          </a:prstGeom>
        </p:spPr>
        <p:txBody>
          <a:bodyPr vert="horz" wrap="square" lIns="0" tIns="0" rIns="0" bIns="0" rtlCol="0">
            <a:spAutoFit/>
          </a:bodyPr>
          <a:lstStyle/>
          <a:p>
            <a:pPr marL="12700" marR="13970">
              <a:lnSpc>
                <a:spcPct val="100000"/>
              </a:lnSpc>
            </a:pPr>
            <a:r>
              <a:rPr sz="2000" spc="-5" dirty="0">
                <a:latin typeface="Calibri"/>
                <a:cs typeface="Calibri"/>
              </a:rPr>
              <a:t>Decembe</a:t>
            </a:r>
            <a:r>
              <a:rPr sz="2000" dirty="0">
                <a:latin typeface="Calibri"/>
                <a:cs typeface="Calibri"/>
              </a:rPr>
              <a:t>r</a:t>
            </a:r>
            <a:r>
              <a:rPr sz="2000" spc="-40" dirty="0">
                <a:latin typeface="Times New Roman"/>
                <a:cs typeface="Times New Roman"/>
              </a:rPr>
              <a:t> </a:t>
            </a:r>
            <a:r>
              <a:rPr sz="2000" dirty="0">
                <a:latin typeface="Calibri"/>
                <a:cs typeface="Calibri"/>
              </a:rPr>
              <a:t>2</a:t>
            </a:r>
            <a:r>
              <a:rPr sz="2000" spc="5" dirty="0">
                <a:latin typeface="Calibri"/>
                <a:cs typeface="Calibri"/>
              </a:rPr>
              <a:t>6</a:t>
            </a:r>
            <a:r>
              <a:rPr sz="2000" dirty="0">
                <a:latin typeface="Calibri"/>
                <a:cs typeface="Calibri"/>
              </a:rPr>
              <a:t>,</a:t>
            </a:r>
            <a:r>
              <a:rPr sz="2000" spc="-80" dirty="0">
                <a:latin typeface="Times New Roman"/>
                <a:cs typeface="Times New Roman"/>
              </a:rPr>
              <a:t> </a:t>
            </a:r>
            <a:r>
              <a:rPr sz="2000" dirty="0">
                <a:latin typeface="Calibri"/>
                <a:cs typeface="Calibri"/>
              </a:rPr>
              <a:t>1</a:t>
            </a:r>
            <a:r>
              <a:rPr sz="2000" spc="5" dirty="0">
                <a:latin typeface="Calibri"/>
                <a:cs typeface="Calibri"/>
              </a:rPr>
              <a:t>9</a:t>
            </a:r>
            <a:r>
              <a:rPr sz="2000" dirty="0">
                <a:latin typeface="Calibri"/>
                <a:cs typeface="Calibri"/>
              </a:rPr>
              <a:t>9</a:t>
            </a:r>
            <a:r>
              <a:rPr sz="2000" spc="10" dirty="0">
                <a:latin typeface="Calibri"/>
                <a:cs typeface="Calibri"/>
              </a:rPr>
              <a:t>6</a:t>
            </a:r>
            <a:r>
              <a:rPr sz="2000" dirty="0">
                <a:latin typeface="Calibri"/>
                <a:cs typeface="Calibri"/>
              </a:rPr>
              <a:t>-</a:t>
            </a:r>
            <a:r>
              <a:rPr sz="2000" spc="-70" dirty="0">
                <a:latin typeface="Times New Roman"/>
                <a:cs typeface="Times New Roman"/>
              </a:rPr>
              <a:t> </a:t>
            </a:r>
            <a:r>
              <a:rPr sz="2000" dirty="0">
                <a:latin typeface="Calibri"/>
                <a:cs typeface="Calibri"/>
              </a:rPr>
              <a:t>JonBen</a:t>
            </a:r>
            <a:r>
              <a:rPr sz="2000" spc="-15" dirty="0">
                <a:latin typeface="Calibri"/>
                <a:cs typeface="Calibri"/>
              </a:rPr>
              <a:t>e</a:t>
            </a:r>
            <a:r>
              <a:rPr sz="2000" dirty="0">
                <a:latin typeface="Calibri"/>
                <a:cs typeface="Calibri"/>
              </a:rPr>
              <a:t>t</a:t>
            </a:r>
            <a:r>
              <a:rPr sz="2000" spc="-65" dirty="0">
                <a:latin typeface="Times New Roman"/>
                <a:cs typeface="Times New Roman"/>
              </a:rPr>
              <a:t> </a:t>
            </a:r>
            <a:r>
              <a:rPr sz="2000" dirty="0">
                <a:latin typeface="Calibri"/>
                <a:cs typeface="Calibri"/>
              </a:rPr>
              <a:t>Rams</a:t>
            </a:r>
            <a:r>
              <a:rPr sz="2000" spc="-20" dirty="0">
                <a:latin typeface="Calibri"/>
                <a:cs typeface="Calibri"/>
              </a:rPr>
              <a:t>e</a:t>
            </a:r>
            <a:r>
              <a:rPr sz="2000" dirty="0">
                <a:latin typeface="Calibri"/>
                <a:cs typeface="Calibri"/>
              </a:rPr>
              <a:t>y</a:t>
            </a:r>
            <a:r>
              <a:rPr sz="2000" dirty="0">
                <a:latin typeface="Times New Roman"/>
                <a:cs typeface="Times New Roman"/>
              </a:rPr>
              <a:t> </a:t>
            </a:r>
            <a:r>
              <a:rPr sz="2000" spc="-30" dirty="0">
                <a:latin typeface="Calibri"/>
                <a:cs typeface="Calibri"/>
              </a:rPr>
              <a:t>w</a:t>
            </a:r>
            <a:r>
              <a:rPr sz="2000" dirty="0">
                <a:latin typeface="Calibri"/>
                <a:cs typeface="Calibri"/>
              </a:rPr>
              <a:t>as</a:t>
            </a:r>
            <a:r>
              <a:rPr sz="2000" spc="-50" dirty="0">
                <a:latin typeface="Times New Roman"/>
                <a:cs typeface="Times New Roman"/>
              </a:rPr>
              <a:t> </a:t>
            </a:r>
            <a:r>
              <a:rPr sz="2000" dirty="0">
                <a:latin typeface="Calibri"/>
                <a:cs typeface="Calibri"/>
              </a:rPr>
              <a:t>a</a:t>
            </a:r>
            <a:r>
              <a:rPr sz="2000" spc="-45" dirty="0">
                <a:latin typeface="Times New Roman"/>
                <a:cs typeface="Times New Roman"/>
              </a:rPr>
              <a:t> </a:t>
            </a:r>
            <a:r>
              <a:rPr sz="2000" b="1" u="heavy" dirty="0">
                <a:solidFill>
                  <a:srgbClr val="FF0000"/>
                </a:solidFill>
                <a:latin typeface="Calibri"/>
                <a:cs typeface="Calibri"/>
              </a:rPr>
              <a:t>6</a:t>
            </a:r>
            <a:r>
              <a:rPr sz="2000" spc="-5" dirty="0">
                <a:latin typeface="Calibri"/>
                <a:cs typeface="Calibri"/>
              </a:rPr>
              <a:t>-</a:t>
            </a:r>
            <a:r>
              <a:rPr sz="2000" spc="-20" dirty="0">
                <a:latin typeface="Calibri"/>
                <a:cs typeface="Calibri"/>
              </a:rPr>
              <a:t>y</a:t>
            </a:r>
            <a:r>
              <a:rPr sz="2000" dirty="0">
                <a:latin typeface="Calibri"/>
                <a:cs typeface="Calibri"/>
              </a:rPr>
              <a:t>ea</a:t>
            </a:r>
            <a:r>
              <a:rPr sz="2000" spc="-10" dirty="0">
                <a:latin typeface="Calibri"/>
                <a:cs typeface="Calibri"/>
              </a:rPr>
              <a:t>r</a:t>
            </a:r>
            <a:r>
              <a:rPr sz="2000" spc="-5" dirty="0">
                <a:latin typeface="Calibri"/>
                <a:cs typeface="Calibri"/>
              </a:rPr>
              <a:t>-o</a:t>
            </a:r>
            <a:r>
              <a:rPr sz="2000" dirty="0">
                <a:latin typeface="Calibri"/>
                <a:cs typeface="Calibri"/>
              </a:rPr>
              <a:t>ld</a:t>
            </a:r>
            <a:r>
              <a:rPr sz="2000" spc="-70" dirty="0">
                <a:latin typeface="Times New Roman"/>
                <a:cs typeface="Times New Roman"/>
              </a:rPr>
              <a:t> </a:t>
            </a:r>
            <a:r>
              <a:rPr sz="2000" b="1" u="heavy" dirty="0">
                <a:solidFill>
                  <a:srgbClr val="FF0000"/>
                </a:solidFill>
                <a:latin typeface="Calibri"/>
                <a:cs typeface="Calibri"/>
              </a:rPr>
              <a:t>beauty</a:t>
            </a:r>
            <a:r>
              <a:rPr sz="2000" b="1" u="heavy" spc="-15" dirty="0">
                <a:solidFill>
                  <a:srgbClr val="FF0000"/>
                </a:solidFill>
                <a:latin typeface="Calibri"/>
                <a:cs typeface="Calibri"/>
              </a:rPr>
              <a:t> </a:t>
            </a:r>
            <a:r>
              <a:rPr sz="2000" b="1" u="heavy" dirty="0">
                <a:solidFill>
                  <a:srgbClr val="FF0000"/>
                </a:solidFill>
                <a:latin typeface="Calibri"/>
                <a:cs typeface="Calibri"/>
              </a:rPr>
              <a:t>q</a:t>
            </a:r>
            <a:r>
              <a:rPr sz="2000" b="1" u="heavy" spc="5" dirty="0">
                <a:solidFill>
                  <a:srgbClr val="FF0000"/>
                </a:solidFill>
                <a:latin typeface="Calibri"/>
                <a:cs typeface="Calibri"/>
              </a:rPr>
              <a:t>u</a:t>
            </a:r>
            <a:r>
              <a:rPr sz="2000" b="1" u="heavy" spc="-5" dirty="0">
                <a:solidFill>
                  <a:srgbClr val="FF0000"/>
                </a:solidFill>
                <a:latin typeface="Calibri"/>
                <a:cs typeface="Calibri"/>
              </a:rPr>
              <a:t>ee</a:t>
            </a:r>
            <a:r>
              <a:rPr sz="2000" b="1" u="heavy" dirty="0">
                <a:solidFill>
                  <a:srgbClr val="FF0000"/>
                </a:solidFill>
                <a:latin typeface="Calibri"/>
                <a:cs typeface="Calibri"/>
              </a:rPr>
              <a:t>n</a:t>
            </a:r>
            <a:r>
              <a:rPr sz="2000" b="1" spc="-50" dirty="0">
                <a:solidFill>
                  <a:srgbClr val="FF0000"/>
                </a:solidFill>
                <a:latin typeface="Times New Roman"/>
                <a:cs typeface="Times New Roman"/>
              </a:rPr>
              <a:t> </a:t>
            </a:r>
            <a:r>
              <a:rPr sz="2000" dirty="0">
                <a:latin typeface="Calibri"/>
                <a:cs typeface="Calibri"/>
              </a:rPr>
              <a:t>and</a:t>
            </a:r>
            <a:r>
              <a:rPr sz="2000"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da</a:t>
            </a:r>
            <a:r>
              <a:rPr sz="2000" dirty="0">
                <a:latin typeface="Calibri"/>
                <a:cs typeface="Calibri"/>
              </a:rPr>
              <a:t>ug</a:t>
            </a:r>
            <a:r>
              <a:rPr sz="2000" spc="-20" dirty="0">
                <a:latin typeface="Calibri"/>
                <a:cs typeface="Calibri"/>
              </a:rPr>
              <a:t>h</a:t>
            </a:r>
            <a:r>
              <a:rPr sz="2000" spc="-25" dirty="0">
                <a:latin typeface="Calibri"/>
                <a:cs typeface="Calibri"/>
              </a:rPr>
              <a:t>t</a:t>
            </a:r>
            <a:r>
              <a:rPr sz="2000" dirty="0">
                <a:latin typeface="Calibri"/>
                <a:cs typeface="Calibri"/>
              </a:rPr>
              <a:t>er</a:t>
            </a:r>
            <a:r>
              <a:rPr sz="2000" spc="-80"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dirty="0">
                <a:latin typeface="Calibri"/>
                <a:cs typeface="Calibri"/>
              </a:rPr>
              <a:t>a</a:t>
            </a:r>
            <a:r>
              <a:rPr sz="2000" spc="-60" dirty="0">
                <a:latin typeface="Times New Roman"/>
                <a:cs typeface="Times New Roman"/>
              </a:rPr>
              <a:t> </a:t>
            </a:r>
            <a:r>
              <a:rPr sz="2000" spc="-5" dirty="0">
                <a:latin typeface="Calibri"/>
                <a:cs typeface="Calibri"/>
              </a:rPr>
              <a:t>soc</a:t>
            </a:r>
            <a:r>
              <a:rPr sz="2000" spc="-10" dirty="0">
                <a:latin typeface="Calibri"/>
                <a:cs typeface="Calibri"/>
              </a:rPr>
              <a:t>i</a:t>
            </a:r>
            <a:r>
              <a:rPr sz="2000" dirty="0">
                <a:latin typeface="Calibri"/>
                <a:cs typeface="Calibri"/>
              </a:rPr>
              <a:t>a</a:t>
            </a:r>
            <a:r>
              <a:rPr sz="2000" spc="-5" dirty="0">
                <a:latin typeface="Calibri"/>
                <a:cs typeface="Calibri"/>
              </a:rPr>
              <a:t>l</a:t>
            </a:r>
            <a:r>
              <a:rPr sz="2000" dirty="0">
                <a:latin typeface="Calibri"/>
                <a:cs typeface="Calibri"/>
              </a:rPr>
              <a:t>i</a:t>
            </a:r>
            <a:r>
              <a:rPr sz="2000" spc="-30" dirty="0">
                <a:latin typeface="Calibri"/>
                <a:cs typeface="Calibri"/>
              </a:rPr>
              <a:t>t</a:t>
            </a:r>
            <a:r>
              <a:rPr sz="2000" dirty="0">
                <a:latin typeface="Calibri"/>
                <a:cs typeface="Calibri"/>
              </a:rPr>
              <a:t>e</a:t>
            </a:r>
            <a:r>
              <a:rPr sz="2000" spc="-25" dirty="0">
                <a:latin typeface="Times New Roman"/>
                <a:cs typeface="Times New Roman"/>
              </a:rPr>
              <a:t> </a:t>
            </a:r>
            <a:r>
              <a:rPr sz="2000" dirty="0">
                <a:latin typeface="Calibri"/>
                <a:cs typeface="Calibri"/>
              </a:rPr>
              <a:t>and</a:t>
            </a:r>
            <a:r>
              <a:rPr sz="2000" spc="-50" dirty="0">
                <a:latin typeface="Times New Roman"/>
                <a:cs typeface="Times New Roman"/>
              </a:rPr>
              <a:t> </a:t>
            </a:r>
            <a:r>
              <a:rPr sz="2000" dirty="0">
                <a:latin typeface="Calibri"/>
                <a:cs typeface="Calibri"/>
              </a:rPr>
              <a:t>a</a:t>
            </a:r>
            <a:r>
              <a:rPr sz="2000" dirty="0">
                <a:latin typeface="Times New Roman"/>
                <a:cs typeface="Times New Roman"/>
              </a:rPr>
              <a:t> </a:t>
            </a:r>
            <a:r>
              <a:rPr sz="2000" spc="-20" dirty="0">
                <a:latin typeface="Calibri"/>
                <a:cs typeface="Calibri"/>
              </a:rPr>
              <a:t>w</a:t>
            </a:r>
            <a:r>
              <a:rPr sz="2000" dirty="0">
                <a:latin typeface="Calibri"/>
                <a:cs typeface="Calibri"/>
              </a:rPr>
              <a:t>ea</a:t>
            </a:r>
            <a:r>
              <a:rPr sz="2000" spc="-10" dirty="0">
                <a:latin typeface="Calibri"/>
                <a:cs typeface="Calibri"/>
              </a:rPr>
              <a:t>l</a:t>
            </a:r>
            <a:r>
              <a:rPr sz="2000" dirty="0">
                <a:latin typeface="Calibri"/>
                <a:cs typeface="Calibri"/>
              </a:rPr>
              <a:t>t</a:t>
            </a:r>
            <a:r>
              <a:rPr sz="2000" spc="-35" dirty="0">
                <a:latin typeface="Calibri"/>
                <a:cs typeface="Calibri"/>
              </a:rPr>
              <a:t>h</a:t>
            </a:r>
            <a:r>
              <a:rPr sz="2000" dirty="0">
                <a:latin typeface="Calibri"/>
                <a:cs typeface="Calibri"/>
              </a:rPr>
              <a:t>y</a:t>
            </a:r>
            <a:r>
              <a:rPr sz="2000" spc="-50" dirty="0">
                <a:latin typeface="Times New Roman"/>
                <a:cs typeface="Times New Roman"/>
              </a:rPr>
              <a:t> </a:t>
            </a:r>
            <a:r>
              <a:rPr sz="2000" spc="-5" dirty="0">
                <a:latin typeface="Calibri"/>
                <a:cs typeface="Calibri"/>
              </a:rPr>
              <a:t>bus</a:t>
            </a:r>
            <a:r>
              <a:rPr sz="2000" dirty="0">
                <a:latin typeface="Calibri"/>
                <a:cs typeface="Calibri"/>
              </a:rPr>
              <a:t>i</a:t>
            </a:r>
            <a:r>
              <a:rPr sz="2000" spc="-5" dirty="0">
                <a:latin typeface="Calibri"/>
                <a:cs typeface="Calibri"/>
              </a:rPr>
              <a:t>ne</a:t>
            </a:r>
            <a:r>
              <a:rPr sz="2000" spc="-10" dirty="0">
                <a:latin typeface="Calibri"/>
                <a:cs typeface="Calibri"/>
              </a:rPr>
              <a:t>s</a:t>
            </a:r>
            <a:r>
              <a:rPr sz="2000" spc="-5" dirty="0">
                <a:latin typeface="Calibri"/>
                <a:cs typeface="Calibri"/>
              </a:rPr>
              <a:t>s</a:t>
            </a:r>
            <a:r>
              <a:rPr sz="2000" spc="-10" dirty="0">
                <a:latin typeface="Calibri"/>
                <a:cs typeface="Calibri"/>
              </a:rPr>
              <a:t>m</a:t>
            </a:r>
            <a:r>
              <a:rPr sz="2000" dirty="0">
                <a:latin typeface="Calibri"/>
                <a:cs typeface="Calibri"/>
              </a:rPr>
              <a:t>an</a:t>
            </a:r>
            <a:r>
              <a:rPr sz="2000" spc="-45" dirty="0">
                <a:latin typeface="Times New Roman"/>
                <a:cs typeface="Times New Roman"/>
              </a:rPr>
              <a:t> </a:t>
            </a:r>
            <a:r>
              <a:rPr sz="2000" dirty="0">
                <a:latin typeface="Calibri"/>
                <a:cs typeface="Calibri"/>
              </a:rPr>
              <a:t>in</a:t>
            </a:r>
            <a:r>
              <a:rPr sz="2000" spc="-50" dirty="0">
                <a:latin typeface="Times New Roman"/>
                <a:cs typeface="Times New Roman"/>
              </a:rPr>
              <a:t> </a:t>
            </a:r>
            <a:r>
              <a:rPr sz="2000" spc="-45" dirty="0">
                <a:latin typeface="Calibri"/>
                <a:cs typeface="Calibri"/>
              </a:rPr>
              <a:t>A</a:t>
            </a:r>
            <a:r>
              <a:rPr sz="2000" dirty="0">
                <a:latin typeface="Calibri"/>
                <a:cs typeface="Calibri"/>
              </a:rPr>
              <a:t>tla</a:t>
            </a:r>
            <a:r>
              <a:rPr sz="2000" spc="-25" dirty="0">
                <a:latin typeface="Calibri"/>
                <a:cs typeface="Calibri"/>
              </a:rPr>
              <a:t>nt</a:t>
            </a:r>
            <a:r>
              <a:rPr sz="2000" dirty="0">
                <a:latin typeface="Calibri"/>
                <a:cs typeface="Calibri"/>
              </a:rPr>
              <a:t>a,</a:t>
            </a:r>
            <a:r>
              <a:rPr sz="2000" dirty="0">
                <a:latin typeface="Times New Roman"/>
                <a:cs typeface="Times New Roman"/>
              </a:rPr>
              <a:t> </a:t>
            </a:r>
            <a:r>
              <a:rPr sz="2000" dirty="0">
                <a:latin typeface="Calibri"/>
                <a:cs typeface="Calibri"/>
              </a:rPr>
              <a:t>G</a:t>
            </a:r>
            <a:r>
              <a:rPr sz="2000" spc="-10" dirty="0">
                <a:latin typeface="Calibri"/>
                <a:cs typeface="Calibri"/>
              </a:rPr>
              <a:t>e</a:t>
            </a:r>
            <a:r>
              <a:rPr sz="2000" spc="-5" dirty="0">
                <a:latin typeface="Calibri"/>
                <a:cs typeface="Calibri"/>
              </a:rPr>
              <a:t>o</a:t>
            </a:r>
            <a:r>
              <a:rPr sz="2000" spc="-30" dirty="0">
                <a:latin typeface="Calibri"/>
                <a:cs typeface="Calibri"/>
              </a:rPr>
              <a:t>r</a:t>
            </a:r>
            <a:r>
              <a:rPr sz="2000" dirty="0">
                <a:latin typeface="Calibri"/>
                <a:cs typeface="Calibri"/>
              </a:rPr>
              <a:t>gia.</a:t>
            </a:r>
            <a:r>
              <a:rPr sz="2000" spc="-60" dirty="0">
                <a:latin typeface="Times New Roman"/>
                <a:cs typeface="Times New Roman"/>
              </a:rPr>
              <a:t> </a:t>
            </a:r>
            <a:r>
              <a:rPr sz="2000" spc="-5" dirty="0">
                <a:latin typeface="Calibri"/>
                <a:cs typeface="Calibri"/>
              </a:rPr>
              <a:t>He</a:t>
            </a:r>
            <a:r>
              <a:rPr sz="2000" dirty="0">
                <a:latin typeface="Calibri"/>
                <a:cs typeface="Calibri"/>
              </a:rPr>
              <a:t>r</a:t>
            </a:r>
            <a:r>
              <a:rPr sz="2000" spc="-50" dirty="0">
                <a:latin typeface="Times New Roman"/>
                <a:cs typeface="Times New Roman"/>
              </a:rPr>
              <a:t> </a:t>
            </a:r>
            <a:r>
              <a:rPr sz="2000" spc="-10" dirty="0">
                <a:latin typeface="Calibri"/>
                <a:cs typeface="Calibri"/>
              </a:rPr>
              <a:t>m</a:t>
            </a:r>
            <a:r>
              <a:rPr sz="2000" spc="-5" dirty="0">
                <a:latin typeface="Calibri"/>
                <a:cs typeface="Calibri"/>
              </a:rPr>
              <a:t>othe</a:t>
            </a:r>
            <a:r>
              <a:rPr sz="2000" spc="-165" dirty="0">
                <a:latin typeface="Calibri"/>
                <a:cs typeface="Calibri"/>
              </a:rPr>
              <a:t>r</a:t>
            </a:r>
            <a:r>
              <a:rPr sz="2000" dirty="0">
                <a:latin typeface="Calibri"/>
                <a:cs typeface="Calibri"/>
              </a:rPr>
              <a:t>,</a:t>
            </a:r>
            <a:r>
              <a:rPr sz="2000" spc="-45" dirty="0">
                <a:latin typeface="Times New Roman"/>
                <a:cs typeface="Times New Roman"/>
              </a:rPr>
              <a:t> </a:t>
            </a:r>
            <a:r>
              <a:rPr sz="2000" spc="-55" dirty="0">
                <a:latin typeface="Calibri"/>
                <a:cs typeface="Calibri"/>
              </a:rPr>
              <a:t>P</a:t>
            </a:r>
            <a:r>
              <a:rPr sz="2000" spc="-25" dirty="0">
                <a:latin typeface="Calibri"/>
                <a:cs typeface="Calibri"/>
              </a:rPr>
              <a:t>a</a:t>
            </a:r>
            <a:r>
              <a:rPr sz="2000" dirty="0">
                <a:latin typeface="Calibri"/>
                <a:cs typeface="Calibri"/>
              </a:rPr>
              <a:t>t</a:t>
            </a:r>
            <a:r>
              <a:rPr sz="2000" spc="-40" dirty="0">
                <a:latin typeface="Calibri"/>
                <a:cs typeface="Calibri"/>
              </a:rPr>
              <a:t>s</a:t>
            </a:r>
            <a:r>
              <a:rPr sz="2000" dirty="0">
                <a:latin typeface="Calibri"/>
                <a:cs typeface="Calibri"/>
              </a:rPr>
              <a:t>y</a:t>
            </a:r>
            <a:r>
              <a:rPr sz="2000" spc="-45" dirty="0">
                <a:latin typeface="Times New Roman"/>
                <a:cs typeface="Times New Roman"/>
              </a:rPr>
              <a:t> </a:t>
            </a:r>
            <a:r>
              <a:rPr sz="2000" dirty="0">
                <a:latin typeface="Calibri"/>
                <a:cs typeface="Calibri"/>
              </a:rPr>
              <a:t>Rams</a:t>
            </a:r>
            <a:r>
              <a:rPr sz="2000" spc="-20" dirty="0">
                <a:latin typeface="Calibri"/>
                <a:cs typeface="Calibri"/>
              </a:rPr>
              <a:t>e</a:t>
            </a:r>
            <a:r>
              <a:rPr sz="2000" spc="-140" dirty="0">
                <a:latin typeface="Calibri"/>
                <a:cs typeface="Calibri"/>
              </a:rPr>
              <a:t>y</a:t>
            </a:r>
            <a:r>
              <a:rPr sz="2000" dirty="0">
                <a:latin typeface="Calibri"/>
                <a:cs typeface="Calibri"/>
              </a:rPr>
              <a:t>,</a:t>
            </a:r>
            <a:r>
              <a:rPr sz="2000" dirty="0">
                <a:latin typeface="Times New Roman"/>
                <a:cs typeface="Times New Roman"/>
              </a:rPr>
              <a:t> </a:t>
            </a:r>
            <a:r>
              <a:rPr sz="2000" spc="-10" dirty="0">
                <a:latin typeface="Calibri"/>
                <a:cs typeface="Calibri"/>
              </a:rPr>
              <a:t>c</a:t>
            </a:r>
            <a:r>
              <a:rPr sz="2000" dirty="0">
                <a:latin typeface="Calibri"/>
                <a:cs typeface="Calibri"/>
              </a:rPr>
              <a:t>al</a:t>
            </a:r>
            <a:r>
              <a:rPr sz="2000" spc="-10" dirty="0">
                <a:latin typeface="Calibri"/>
                <a:cs typeface="Calibri"/>
              </a:rPr>
              <a:t>l</a:t>
            </a:r>
            <a:r>
              <a:rPr sz="2000" dirty="0">
                <a:latin typeface="Calibri"/>
                <a:cs typeface="Calibri"/>
              </a:rPr>
              <a:t>ed</a:t>
            </a:r>
            <a:r>
              <a:rPr sz="2000" spc="-50"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5" dirty="0">
                <a:latin typeface="Calibri"/>
                <a:cs typeface="Calibri"/>
              </a:rPr>
              <a:t>po</a:t>
            </a:r>
            <a:r>
              <a:rPr sz="2000" dirty="0">
                <a:latin typeface="Calibri"/>
                <a:cs typeface="Calibri"/>
              </a:rPr>
              <a:t>lice</a:t>
            </a:r>
            <a:r>
              <a:rPr sz="2000" spc="-60" dirty="0">
                <a:latin typeface="Times New Roman"/>
                <a:cs typeface="Times New Roman"/>
              </a:rPr>
              <a:t> </a:t>
            </a:r>
            <a:r>
              <a:rPr sz="2000" spc="-15" dirty="0">
                <a:latin typeface="Calibri"/>
                <a:cs typeface="Calibri"/>
              </a:rPr>
              <a:t>a</a:t>
            </a:r>
            <a:r>
              <a:rPr sz="2000" spc="-5" dirty="0">
                <a:latin typeface="Calibri"/>
                <a:cs typeface="Calibri"/>
              </a:rPr>
              <a:t>f</a:t>
            </a:r>
            <a:r>
              <a:rPr sz="2000" spc="-25" dirty="0">
                <a:latin typeface="Calibri"/>
                <a:cs typeface="Calibri"/>
              </a:rPr>
              <a:t>t</a:t>
            </a:r>
            <a:r>
              <a:rPr sz="2000" dirty="0">
                <a:latin typeface="Calibri"/>
                <a:cs typeface="Calibri"/>
              </a:rPr>
              <a:t>er</a:t>
            </a:r>
            <a:r>
              <a:rPr sz="2000" spc="-40" dirty="0">
                <a:latin typeface="Times New Roman"/>
                <a:cs typeface="Times New Roman"/>
              </a:rPr>
              <a:t> </a:t>
            </a:r>
            <a:r>
              <a:rPr sz="2000" spc="-5" dirty="0">
                <a:latin typeface="Calibri"/>
                <a:cs typeface="Calibri"/>
              </a:rPr>
              <a:t>f</a:t>
            </a:r>
            <a:r>
              <a:rPr sz="2000" dirty="0">
                <a:latin typeface="Calibri"/>
                <a:cs typeface="Calibri"/>
              </a:rPr>
              <a:t>i</a:t>
            </a:r>
            <a:r>
              <a:rPr sz="2000" spc="-5" dirty="0">
                <a:latin typeface="Calibri"/>
                <a:cs typeface="Calibri"/>
              </a:rPr>
              <a:t>nd</a:t>
            </a:r>
            <a:r>
              <a:rPr sz="2000" dirty="0">
                <a:latin typeface="Calibri"/>
                <a:cs typeface="Calibri"/>
              </a:rPr>
              <a:t>i</a:t>
            </a:r>
            <a:r>
              <a:rPr sz="2000" spc="-5" dirty="0">
                <a:latin typeface="Calibri"/>
                <a:cs typeface="Calibri"/>
              </a:rPr>
              <a:t>n</a:t>
            </a:r>
            <a:r>
              <a:rPr sz="2000" dirty="0">
                <a:latin typeface="Calibri"/>
                <a:cs typeface="Calibri"/>
              </a:rPr>
              <a:t>g</a:t>
            </a:r>
            <a:r>
              <a:rPr sz="2000" spc="-55" dirty="0">
                <a:latin typeface="Times New Roman"/>
                <a:cs typeface="Times New Roman"/>
              </a:rPr>
              <a:t> </a:t>
            </a:r>
            <a:r>
              <a:rPr sz="2000" dirty="0">
                <a:latin typeface="Calibri"/>
                <a:cs typeface="Calibri"/>
              </a:rPr>
              <a:t>a</a:t>
            </a:r>
            <a:r>
              <a:rPr sz="2000" dirty="0">
                <a:latin typeface="Times New Roman"/>
                <a:cs typeface="Times New Roman"/>
              </a:rPr>
              <a:t> </a:t>
            </a:r>
            <a:r>
              <a:rPr sz="2000" spc="-40" dirty="0">
                <a:latin typeface="Calibri"/>
                <a:cs typeface="Calibri"/>
              </a:rPr>
              <a:t>r</a:t>
            </a:r>
            <a:r>
              <a:rPr sz="2000" dirty="0">
                <a:latin typeface="Calibri"/>
                <a:cs typeface="Calibri"/>
              </a:rPr>
              <a:t>ansom</a:t>
            </a:r>
            <a:r>
              <a:rPr sz="2000" spc="-60" dirty="0">
                <a:latin typeface="Times New Roman"/>
                <a:cs typeface="Times New Roman"/>
              </a:rPr>
              <a:t> </a:t>
            </a:r>
            <a:r>
              <a:rPr sz="2000" spc="-5" dirty="0">
                <a:latin typeface="Calibri"/>
                <a:cs typeface="Calibri"/>
              </a:rPr>
              <a:t>no</a:t>
            </a:r>
            <a:r>
              <a:rPr sz="2000" spc="-20" dirty="0">
                <a:latin typeface="Calibri"/>
                <a:cs typeface="Calibri"/>
              </a:rPr>
              <a:t>t</a:t>
            </a:r>
            <a:r>
              <a:rPr sz="2000" dirty="0">
                <a:latin typeface="Calibri"/>
                <a:cs typeface="Calibri"/>
              </a:rPr>
              <a:t>e</a:t>
            </a:r>
            <a:r>
              <a:rPr sz="2000" spc="-60" dirty="0">
                <a:latin typeface="Times New Roman"/>
                <a:cs typeface="Times New Roman"/>
              </a:rPr>
              <a:t> </a:t>
            </a:r>
            <a:r>
              <a:rPr sz="2000" spc="-5" dirty="0">
                <a:latin typeface="Calibri"/>
                <a:cs typeface="Calibri"/>
              </a:rPr>
              <a:t>de</a:t>
            </a:r>
            <a:r>
              <a:rPr sz="2000" spc="-10" dirty="0">
                <a:latin typeface="Calibri"/>
                <a:cs typeface="Calibri"/>
              </a:rPr>
              <a:t>m</a:t>
            </a:r>
            <a:r>
              <a:rPr sz="2000" dirty="0">
                <a:latin typeface="Calibri"/>
                <a:cs typeface="Calibri"/>
              </a:rPr>
              <a:t>and</a:t>
            </a:r>
            <a:r>
              <a:rPr sz="2000" spc="-5" dirty="0">
                <a:latin typeface="Calibri"/>
                <a:cs typeface="Calibri"/>
              </a:rPr>
              <a:t>in</a:t>
            </a:r>
            <a:r>
              <a:rPr sz="2000" dirty="0">
                <a:latin typeface="Calibri"/>
                <a:cs typeface="Calibri"/>
              </a:rPr>
              <a:t>g</a:t>
            </a:r>
            <a:r>
              <a:rPr sz="2000" spc="-65" dirty="0">
                <a:latin typeface="Times New Roman"/>
                <a:cs typeface="Times New Roman"/>
              </a:rPr>
              <a:t> </a:t>
            </a:r>
            <a:r>
              <a:rPr sz="2000" dirty="0">
                <a:latin typeface="Calibri"/>
                <a:cs typeface="Calibri"/>
              </a:rPr>
              <a:t>$1</a:t>
            </a:r>
            <a:r>
              <a:rPr sz="2000" spc="5" dirty="0">
                <a:latin typeface="Calibri"/>
                <a:cs typeface="Calibri"/>
              </a:rPr>
              <a:t>1</a:t>
            </a:r>
            <a:r>
              <a:rPr sz="2000" dirty="0">
                <a:latin typeface="Calibri"/>
                <a:cs typeface="Calibri"/>
              </a:rPr>
              <a:t>8,000</a:t>
            </a:r>
            <a:r>
              <a:rPr sz="2000" spc="-90" dirty="0">
                <a:latin typeface="Times New Roman"/>
                <a:cs typeface="Times New Roman"/>
              </a:rPr>
              <a:t> </a:t>
            </a:r>
            <a:r>
              <a:rPr sz="2000" spc="-40" dirty="0">
                <a:latin typeface="Calibri"/>
                <a:cs typeface="Calibri"/>
              </a:rPr>
              <a:t>f</a:t>
            </a:r>
            <a:r>
              <a:rPr sz="2000" spc="-5" dirty="0">
                <a:latin typeface="Calibri"/>
                <a:cs typeface="Calibri"/>
              </a:rPr>
              <a:t>or</a:t>
            </a:r>
            <a:r>
              <a:rPr sz="2000" spc="-5" dirty="0">
                <a:latin typeface="Times New Roman"/>
                <a:cs typeface="Times New Roman"/>
              </a:rPr>
              <a:t> </a:t>
            </a:r>
            <a:r>
              <a:rPr sz="2000" spc="-5" dirty="0">
                <a:latin typeface="Calibri"/>
                <a:cs typeface="Calibri"/>
              </a:rPr>
              <a:t>he</a:t>
            </a:r>
            <a:r>
              <a:rPr sz="2000" dirty="0">
                <a:latin typeface="Calibri"/>
                <a:cs typeface="Calibri"/>
              </a:rPr>
              <a:t>r</a:t>
            </a:r>
            <a:r>
              <a:rPr sz="2000" spc="-45" dirty="0">
                <a:latin typeface="Times New Roman"/>
                <a:cs typeface="Times New Roman"/>
              </a:rPr>
              <a:t> </a:t>
            </a:r>
            <a:r>
              <a:rPr sz="2000" spc="-5" dirty="0">
                <a:latin typeface="Calibri"/>
                <a:cs typeface="Calibri"/>
              </a:rPr>
              <a:t>da</a:t>
            </a:r>
            <a:r>
              <a:rPr sz="2000" spc="5" dirty="0">
                <a:latin typeface="Calibri"/>
                <a:cs typeface="Calibri"/>
              </a:rPr>
              <a:t>u</a:t>
            </a:r>
            <a:r>
              <a:rPr sz="2000" dirty="0">
                <a:latin typeface="Calibri"/>
                <a:cs typeface="Calibri"/>
              </a:rPr>
              <a:t>g</a:t>
            </a:r>
            <a:r>
              <a:rPr sz="2000" spc="-20" dirty="0">
                <a:latin typeface="Calibri"/>
                <a:cs typeface="Calibri"/>
              </a:rPr>
              <a:t>h</a:t>
            </a:r>
            <a:r>
              <a:rPr sz="2000" spc="-25" dirty="0">
                <a:latin typeface="Calibri"/>
                <a:cs typeface="Calibri"/>
              </a:rPr>
              <a:t>t</a:t>
            </a:r>
            <a:r>
              <a:rPr sz="2000" dirty="0">
                <a:latin typeface="Calibri"/>
                <a:cs typeface="Calibri"/>
              </a:rPr>
              <a:t>er's</a:t>
            </a:r>
            <a:r>
              <a:rPr sz="2000" spc="-65" dirty="0">
                <a:latin typeface="Times New Roman"/>
                <a:cs typeface="Times New Roman"/>
              </a:rPr>
              <a:t> </a:t>
            </a:r>
            <a:r>
              <a:rPr sz="2000" spc="-5" dirty="0">
                <a:latin typeface="Calibri"/>
                <a:cs typeface="Calibri"/>
              </a:rPr>
              <a:t>s</a:t>
            </a:r>
            <a:r>
              <a:rPr sz="2000" spc="-20" dirty="0">
                <a:latin typeface="Calibri"/>
                <a:cs typeface="Calibri"/>
              </a:rPr>
              <a:t>a</a:t>
            </a:r>
            <a:r>
              <a:rPr sz="2000" spc="-50" dirty="0">
                <a:latin typeface="Calibri"/>
                <a:cs typeface="Calibri"/>
              </a:rPr>
              <a:t>f</a:t>
            </a:r>
            <a:r>
              <a:rPr sz="2000" dirty="0">
                <a:latin typeface="Calibri"/>
                <a:cs typeface="Calibri"/>
              </a:rPr>
              <a:t>e</a:t>
            </a:r>
            <a:r>
              <a:rPr sz="2000" spc="-50" dirty="0">
                <a:latin typeface="Times New Roman"/>
                <a:cs typeface="Times New Roman"/>
              </a:rPr>
              <a:t> </a:t>
            </a:r>
            <a:r>
              <a:rPr sz="2000" spc="-30" dirty="0">
                <a:latin typeface="Calibri"/>
                <a:cs typeface="Calibri"/>
              </a:rPr>
              <a:t>r</a:t>
            </a:r>
            <a:r>
              <a:rPr sz="2000" spc="-15" dirty="0">
                <a:latin typeface="Calibri"/>
                <a:cs typeface="Calibri"/>
              </a:rPr>
              <a:t>e</a:t>
            </a:r>
            <a:r>
              <a:rPr sz="2000" dirty="0">
                <a:latin typeface="Calibri"/>
                <a:cs typeface="Calibri"/>
              </a:rPr>
              <a:t>turn.</a:t>
            </a:r>
            <a:r>
              <a:rPr sz="2000" spc="-45" dirty="0">
                <a:latin typeface="Times New Roman"/>
                <a:cs typeface="Times New Roman"/>
              </a:rPr>
              <a:t> </a:t>
            </a:r>
            <a:r>
              <a:rPr sz="2000" spc="-5" dirty="0">
                <a:latin typeface="Calibri"/>
                <a:cs typeface="Calibri"/>
              </a:rPr>
              <a:t>Th</a:t>
            </a:r>
            <a:r>
              <a:rPr sz="2000" dirty="0">
                <a:latin typeface="Calibri"/>
                <a:cs typeface="Calibri"/>
              </a:rPr>
              <a:t>e</a:t>
            </a:r>
            <a:r>
              <a:rPr sz="2000" spc="-60" dirty="0">
                <a:latin typeface="Times New Roman"/>
                <a:cs typeface="Times New Roman"/>
              </a:rPr>
              <a:t> </a:t>
            </a:r>
            <a:r>
              <a:rPr sz="2000" dirty="0">
                <a:latin typeface="Calibri"/>
                <a:cs typeface="Calibri"/>
              </a:rPr>
              <a:t>gir</a:t>
            </a:r>
            <a:r>
              <a:rPr sz="2000" spc="-10" dirty="0">
                <a:latin typeface="Calibri"/>
                <a:cs typeface="Calibri"/>
              </a:rPr>
              <a:t>l</a:t>
            </a:r>
            <a:r>
              <a:rPr sz="2000" dirty="0">
                <a:latin typeface="Calibri"/>
                <a:cs typeface="Calibri"/>
              </a:rPr>
              <a:t>'s</a:t>
            </a:r>
            <a:r>
              <a:rPr sz="2000" dirty="0">
                <a:latin typeface="Times New Roman"/>
                <a:cs typeface="Times New Roman"/>
              </a:rPr>
              <a:t> </a:t>
            </a:r>
            <a:r>
              <a:rPr sz="2000" spc="-5" dirty="0">
                <a:latin typeface="Calibri"/>
                <a:cs typeface="Calibri"/>
              </a:rPr>
              <a:t>bo</a:t>
            </a:r>
            <a:r>
              <a:rPr sz="2000" spc="5" dirty="0">
                <a:latin typeface="Calibri"/>
                <a:cs typeface="Calibri"/>
              </a:rPr>
              <a:t>d</a:t>
            </a:r>
            <a:r>
              <a:rPr sz="2000" spc="-140" dirty="0">
                <a:latin typeface="Calibri"/>
                <a:cs typeface="Calibri"/>
              </a:rPr>
              <a:t>y</a:t>
            </a:r>
            <a:r>
              <a:rPr sz="2000" dirty="0">
                <a:latin typeface="Calibri"/>
                <a:cs typeface="Calibri"/>
              </a:rPr>
              <a:t>,</a:t>
            </a:r>
            <a:r>
              <a:rPr sz="2000" spc="-80" dirty="0">
                <a:latin typeface="Times New Roman"/>
                <a:cs typeface="Times New Roman"/>
              </a:rPr>
              <a:t> </a:t>
            </a:r>
            <a:r>
              <a:rPr sz="2000" spc="-5" dirty="0">
                <a:latin typeface="Calibri"/>
                <a:cs typeface="Calibri"/>
              </a:rPr>
              <a:t>h</a:t>
            </a:r>
            <a:r>
              <a:rPr sz="2000" spc="-10" dirty="0">
                <a:latin typeface="Calibri"/>
                <a:cs typeface="Calibri"/>
              </a:rPr>
              <a:t>o</a:t>
            </a:r>
            <a:r>
              <a:rPr sz="2000" spc="-20" dirty="0">
                <a:latin typeface="Calibri"/>
                <a:cs typeface="Calibri"/>
              </a:rPr>
              <a:t>w</a:t>
            </a:r>
            <a:r>
              <a:rPr sz="2000" spc="-15" dirty="0">
                <a:latin typeface="Calibri"/>
                <a:cs typeface="Calibri"/>
              </a:rPr>
              <a:t>e</a:t>
            </a:r>
            <a:r>
              <a:rPr sz="2000" spc="-30" dirty="0">
                <a:latin typeface="Calibri"/>
                <a:cs typeface="Calibri"/>
              </a:rPr>
              <a:t>v</a:t>
            </a:r>
            <a:r>
              <a:rPr sz="2000" dirty="0">
                <a:latin typeface="Calibri"/>
                <a:cs typeface="Calibri"/>
              </a:rPr>
              <a:t>e</a:t>
            </a:r>
            <a:r>
              <a:rPr sz="2000" spc="-175" dirty="0">
                <a:latin typeface="Calibri"/>
                <a:cs typeface="Calibri"/>
              </a:rPr>
              <a:t>r</a:t>
            </a:r>
            <a:r>
              <a:rPr sz="2000" dirty="0">
                <a:latin typeface="Calibri"/>
                <a:cs typeface="Calibri"/>
              </a:rPr>
              <a:t>,</a:t>
            </a:r>
            <a:r>
              <a:rPr sz="2000" spc="-50" dirty="0">
                <a:latin typeface="Times New Roman"/>
                <a:cs typeface="Times New Roman"/>
              </a:rPr>
              <a:t> </a:t>
            </a:r>
            <a:r>
              <a:rPr sz="2000" spc="-35" dirty="0">
                <a:latin typeface="Calibri"/>
                <a:cs typeface="Calibri"/>
              </a:rPr>
              <a:t>w</a:t>
            </a:r>
            <a:r>
              <a:rPr sz="2000" dirty="0">
                <a:latin typeface="Calibri"/>
                <a:cs typeface="Calibri"/>
              </a:rPr>
              <a:t>as</a:t>
            </a:r>
            <a:r>
              <a:rPr sz="2000" spc="-50" dirty="0">
                <a:latin typeface="Times New Roman"/>
                <a:cs typeface="Times New Roman"/>
              </a:rPr>
              <a:t> </a:t>
            </a:r>
            <a:r>
              <a:rPr sz="2000" spc="-5" dirty="0">
                <a:latin typeface="Calibri"/>
                <a:cs typeface="Calibri"/>
              </a:rPr>
              <a:t>d</a:t>
            </a:r>
            <a:r>
              <a:rPr sz="2000" dirty="0">
                <a:latin typeface="Calibri"/>
                <a:cs typeface="Calibri"/>
              </a:rPr>
              <a:t>i</a:t>
            </a:r>
            <a:r>
              <a:rPr sz="2000" spc="-5" dirty="0">
                <a:latin typeface="Calibri"/>
                <a:cs typeface="Calibri"/>
              </a:rPr>
              <a:t>s</a:t>
            </a:r>
            <a:r>
              <a:rPr sz="2000" spc="-15" dirty="0">
                <a:latin typeface="Calibri"/>
                <a:cs typeface="Calibri"/>
              </a:rPr>
              <a:t>co</a:t>
            </a:r>
            <a:r>
              <a:rPr sz="2000" spc="-30" dirty="0">
                <a:latin typeface="Calibri"/>
                <a:cs typeface="Calibri"/>
              </a:rPr>
              <a:t>v</a:t>
            </a:r>
            <a:r>
              <a:rPr sz="2000" dirty="0">
                <a:latin typeface="Calibri"/>
                <a:cs typeface="Calibri"/>
              </a:rPr>
              <a:t>e</a:t>
            </a:r>
            <a:r>
              <a:rPr sz="2000" spc="-30" dirty="0">
                <a:latin typeface="Calibri"/>
                <a:cs typeface="Calibri"/>
              </a:rPr>
              <a:t>r</a:t>
            </a:r>
            <a:r>
              <a:rPr sz="2000" dirty="0">
                <a:latin typeface="Calibri"/>
                <a:cs typeface="Calibri"/>
              </a:rPr>
              <a:t>ed</a:t>
            </a:r>
            <a:r>
              <a:rPr sz="2000" spc="-50" dirty="0">
                <a:latin typeface="Times New Roman"/>
                <a:cs typeface="Times New Roman"/>
              </a:rPr>
              <a:t> </a:t>
            </a:r>
            <a:r>
              <a:rPr sz="2000" dirty="0">
                <a:latin typeface="Calibri"/>
                <a:cs typeface="Calibri"/>
              </a:rPr>
              <a:t>in</a:t>
            </a:r>
            <a:r>
              <a:rPr sz="2000" spc="-45" dirty="0">
                <a:latin typeface="Times New Roman"/>
                <a:cs typeface="Times New Roman"/>
              </a:rPr>
              <a:t> </a:t>
            </a:r>
            <a:r>
              <a:rPr sz="2000" dirty="0">
                <a:latin typeface="Calibri"/>
                <a:cs typeface="Calibri"/>
              </a:rPr>
              <a:t>their</a:t>
            </a:r>
            <a:r>
              <a:rPr sz="2000" dirty="0">
                <a:latin typeface="Times New Roman"/>
                <a:cs typeface="Times New Roman"/>
              </a:rPr>
              <a:t> </a:t>
            </a:r>
            <a:r>
              <a:rPr sz="2000" spc="-15" dirty="0">
                <a:latin typeface="Calibri"/>
                <a:cs typeface="Calibri"/>
              </a:rPr>
              <a:t>o</a:t>
            </a:r>
            <a:r>
              <a:rPr sz="2000" dirty="0">
                <a:latin typeface="Calibri"/>
                <a:cs typeface="Calibri"/>
              </a:rPr>
              <a:t>wn</a:t>
            </a:r>
            <a:r>
              <a:rPr sz="2000" spc="-60" dirty="0">
                <a:latin typeface="Times New Roman"/>
                <a:cs typeface="Times New Roman"/>
              </a:rPr>
              <a:t> </a:t>
            </a:r>
            <a:r>
              <a:rPr sz="2000" b="1" u="heavy" dirty="0">
                <a:solidFill>
                  <a:srgbClr val="FF0000"/>
                </a:solidFill>
                <a:latin typeface="Calibri"/>
                <a:cs typeface="Calibri"/>
              </a:rPr>
              <a:t>baseme</a:t>
            </a:r>
            <a:r>
              <a:rPr sz="2000" b="1" u="heavy" spc="-25" dirty="0">
                <a:solidFill>
                  <a:srgbClr val="FF0000"/>
                </a:solidFill>
                <a:latin typeface="Calibri"/>
                <a:cs typeface="Calibri"/>
              </a:rPr>
              <a:t>n</a:t>
            </a:r>
            <a:r>
              <a:rPr sz="2000" b="1" u="heavy" dirty="0">
                <a:solidFill>
                  <a:srgbClr val="FF0000"/>
                </a:solidFill>
                <a:latin typeface="Calibri"/>
                <a:cs typeface="Calibri"/>
              </a:rPr>
              <a:t>t</a:t>
            </a:r>
            <a:r>
              <a:rPr sz="2000" b="1" spc="-70" dirty="0">
                <a:solidFill>
                  <a:srgbClr val="FF0000"/>
                </a:solidFill>
                <a:latin typeface="Times New Roman"/>
                <a:cs typeface="Times New Roman"/>
              </a:rPr>
              <a:t> </a:t>
            </a:r>
            <a:r>
              <a:rPr sz="2000" dirty="0">
                <a:latin typeface="Calibri"/>
                <a:cs typeface="Calibri"/>
              </a:rPr>
              <a:t>l</a:t>
            </a:r>
            <a:r>
              <a:rPr sz="2000" spc="-30" dirty="0">
                <a:latin typeface="Calibri"/>
                <a:cs typeface="Calibri"/>
              </a:rPr>
              <a:t>a</a:t>
            </a:r>
            <a:r>
              <a:rPr sz="2000" spc="-25" dirty="0">
                <a:latin typeface="Calibri"/>
                <a:cs typeface="Calibri"/>
              </a:rPr>
              <a:t>t</a:t>
            </a:r>
            <a:r>
              <a:rPr sz="2000" dirty="0">
                <a:latin typeface="Calibri"/>
                <a:cs typeface="Calibri"/>
              </a:rPr>
              <a:t>er</a:t>
            </a:r>
            <a:r>
              <a:rPr sz="2000" spc="-30" dirty="0">
                <a:latin typeface="Times New Roman"/>
                <a:cs typeface="Times New Roman"/>
              </a:rPr>
              <a:t> </a:t>
            </a:r>
            <a:r>
              <a:rPr sz="2000" dirty="0">
                <a:latin typeface="Calibri"/>
                <a:cs typeface="Calibri"/>
              </a:rPr>
              <a:t>th</a:t>
            </a:r>
            <a:r>
              <a:rPr sz="2000" spc="-25" dirty="0">
                <a:latin typeface="Calibri"/>
                <a:cs typeface="Calibri"/>
              </a:rPr>
              <a:t>a</a:t>
            </a:r>
            <a:r>
              <a:rPr sz="2000" dirty="0">
                <a:latin typeface="Calibri"/>
                <a:cs typeface="Calibri"/>
              </a:rPr>
              <a:t>t</a:t>
            </a:r>
            <a:r>
              <a:rPr sz="2000" spc="-50" dirty="0">
                <a:latin typeface="Times New Roman"/>
                <a:cs typeface="Times New Roman"/>
              </a:rPr>
              <a:t> </a:t>
            </a:r>
            <a:r>
              <a:rPr sz="2000" spc="-10" dirty="0">
                <a:latin typeface="Calibri"/>
                <a:cs typeface="Calibri"/>
              </a:rPr>
              <a:t>a</a:t>
            </a:r>
            <a:r>
              <a:rPr sz="2000" spc="-5" dirty="0">
                <a:latin typeface="Calibri"/>
                <a:cs typeface="Calibri"/>
              </a:rPr>
              <a:t>f</a:t>
            </a:r>
            <a:r>
              <a:rPr sz="2000" spc="-25" dirty="0">
                <a:latin typeface="Calibri"/>
                <a:cs typeface="Calibri"/>
              </a:rPr>
              <a:t>t</a:t>
            </a:r>
            <a:r>
              <a:rPr sz="2000" dirty="0">
                <a:latin typeface="Calibri"/>
                <a:cs typeface="Calibri"/>
              </a:rPr>
              <a:t>ernoon.</a:t>
            </a:r>
            <a:endParaRPr sz="2000">
              <a:latin typeface="Calibri"/>
              <a:cs typeface="Calibri"/>
            </a:endParaRPr>
          </a:p>
          <a:p>
            <a:pPr marL="12700" marR="5080">
              <a:lnSpc>
                <a:spcPct val="100000"/>
              </a:lnSpc>
            </a:pPr>
            <a:r>
              <a:rPr sz="2000" spc="-5" dirty="0">
                <a:latin typeface="Calibri"/>
                <a:cs typeface="Calibri"/>
              </a:rPr>
              <a:t>Sh</a:t>
            </a:r>
            <a:r>
              <a:rPr sz="2000" dirty="0">
                <a:latin typeface="Calibri"/>
                <a:cs typeface="Calibri"/>
              </a:rPr>
              <a:t>e</a:t>
            </a:r>
            <a:r>
              <a:rPr sz="2000" spc="-50" dirty="0">
                <a:latin typeface="Times New Roman"/>
                <a:cs typeface="Times New Roman"/>
              </a:rPr>
              <a:t> </a:t>
            </a:r>
            <a:r>
              <a:rPr sz="2000" spc="-5" dirty="0">
                <a:latin typeface="Calibri"/>
                <a:cs typeface="Calibri"/>
              </a:rPr>
              <a:t>ha</a:t>
            </a:r>
            <a:r>
              <a:rPr sz="2000" dirty="0">
                <a:latin typeface="Calibri"/>
                <a:cs typeface="Calibri"/>
              </a:rPr>
              <a:t>d</a:t>
            </a:r>
            <a:r>
              <a:rPr sz="2000" spc="-45" dirty="0">
                <a:latin typeface="Times New Roman"/>
                <a:cs typeface="Times New Roman"/>
              </a:rPr>
              <a:t> </a:t>
            </a:r>
            <a:r>
              <a:rPr sz="2000" dirty="0">
                <a:latin typeface="Calibri"/>
                <a:cs typeface="Calibri"/>
              </a:rPr>
              <a:t>a</a:t>
            </a:r>
            <a:r>
              <a:rPr sz="2000" spc="-55" dirty="0">
                <a:latin typeface="Times New Roman"/>
                <a:cs typeface="Times New Roman"/>
              </a:rPr>
              <a:t> </a:t>
            </a:r>
            <a:r>
              <a:rPr sz="2000" spc="-5" dirty="0">
                <a:latin typeface="Calibri"/>
                <a:cs typeface="Calibri"/>
              </a:rPr>
              <a:t>s</a:t>
            </a:r>
            <a:r>
              <a:rPr sz="2000" spc="-30" dirty="0">
                <a:latin typeface="Calibri"/>
                <a:cs typeface="Calibri"/>
              </a:rPr>
              <a:t>k</a:t>
            </a:r>
            <a:r>
              <a:rPr sz="2000" spc="-5" dirty="0">
                <a:latin typeface="Calibri"/>
                <a:cs typeface="Calibri"/>
              </a:rPr>
              <a:t>u</a:t>
            </a:r>
            <a:r>
              <a:rPr sz="2000" dirty="0">
                <a:latin typeface="Calibri"/>
                <a:cs typeface="Calibri"/>
              </a:rPr>
              <a:t>ll</a:t>
            </a:r>
            <a:r>
              <a:rPr sz="2000" spc="-55" dirty="0">
                <a:latin typeface="Times New Roman"/>
                <a:cs typeface="Times New Roman"/>
              </a:rPr>
              <a:t> </a:t>
            </a:r>
            <a:r>
              <a:rPr sz="2000" spc="-5" dirty="0">
                <a:latin typeface="Calibri"/>
                <a:cs typeface="Calibri"/>
              </a:rPr>
              <a:t>f</a:t>
            </a:r>
            <a:r>
              <a:rPr sz="2000" spc="-40" dirty="0">
                <a:latin typeface="Calibri"/>
                <a:cs typeface="Calibri"/>
              </a:rPr>
              <a:t>r</a:t>
            </a:r>
            <a:r>
              <a:rPr sz="2000" dirty="0">
                <a:latin typeface="Calibri"/>
                <a:cs typeface="Calibri"/>
              </a:rPr>
              <a:t>actu</a:t>
            </a:r>
            <a:r>
              <a:rPr sz="2000" spc="-25" dirty="0">
                <a:latin typeface="Calibri"/>
                <a:cs typeface="Calibri"/>
              </a:rPr>
              <a:t>r</a:t>
            </a:r>
            <a:r>
              <a:rPr sz="2000" dirty="0">
                <a:latin typeface="Calibri"/>
                <a:cs typeface="Calibri"/>
              </a:rPr>
              <a:t>e</a:t>
            </a:r>
            <a:r>
              <a:rPr sz="2000" spc="-50" dirty="0">
                <a:latin typeface="Times New Roman"/>
                <a:cs typeface="Times New Roman"/>
              </a:rPr>
              <a:t> </a:t>
            </a:r>
            <a:r>
              <a:rPr sz="2000" dirty="0">
                <a:latin typeface="Calibri"/>
                <a:cs typeface="Calibri"/>
              </a:rPr>
              <a:t>and</a:t>
            </a:r>
            <a:r>
              <a:rPr sz="2000" spc="-50" dirty="0">
                <a:latin typeface="Times New Roman"/>
                <a:cs typeface="Times New Roman"/>
              </a:rPr>
              <a:t> </a:t>
            </a:r>
            <a:r>
              <a:rPr sz="2000" spc="-5" dirty="0">
                <a:latin typeface="Calibri"/>
                <a:cs typeface="Calibri"/>
              </a:rPr>
              <a:t>ha</a:t>
            </a:r>
            <a:r>
              <a:rPr sz="2000" dirty="0">
                <a:latin typeface="Calibri"/>
                <a:cs typeface="Calibri"/>
              </a:rPr>
              <a:t>d</a:t>
            </a:r>
            <a:r>
              <a:rPr sz="2000" spc="-60" dirty="0">
                <a:latin typeface="Times New Roman"/>
                <a:cs typeface="Times New Roman"/>
              </a:rPr>
              <a:t> </a:t>
            </a:r>
            <a:r>
              <a:rPr sz="2000" spc="-5" dirty="0">
                <a:latin typeface="Calibri"/>
                <a:cs typeface="Calibri"/>
              </a:rPr>
              <a:t>been</a:t>
            </a:r>
            <a:r>
              <a:rPr sz="2000" spc="-5" dirty="0">
                <a:latin typeface="Times New Roman"/>
                <a:cs typeface="Times New Roman"/>
              </a:rPr>
              <a:t> </a:t>
            </a:r>
            <a:r>
              <a:rPr sz="2000" spc="-5" dirty="0">
                <a:latin typeface="Calibri"/>
                <a:cs typeface="Calibri"/>
              </a:rPr>
              <a:t>s</a:t>
            </a:r>
            <a:r>
              <a:rPr sz="2000" spc="-45" dirty="0">
                <a:latin typeface="Calibri"/>
                <a:cs typeface="Calibri"/>
              </a:rPr>
              <a:t>e</a:t>
            </a:r>
            <a:r>
              <a:rPr sz="2000" spc="-30" dirty="0">
                <a:latin typeface="Calibri"/>
                <a:cs typeface="Calibri"/>
              </a:rPr>
              <a:t>x</a:t>
            </a:r>
            <a:r>
              <a:rPr sz="2000" spc="-5" dirty="0">
                <a:latin typeface="Calibri"/>
                <a:cs typeface="Calibri"/>
              </a:rPr>
              <a:t>ua</a:t>
            </a:r>
            <a:r>
              <a:rPr sz="2000" dirty="0">
                <a:latin typeface="Calibri"/>
                <a:cs typeface="Calibri"/>
              </a:rPr>
              <a:t>lly</a:t>
            </a:r>
            <a:r>
              <a:rPr sz="2000" spc="-35" dirty="0">
                <a:latin typeface="Times New Roman"/>
                <a:cs typeface="Times New Roman"/>
              </a:rPr>
              <a:t> </a:t>
            </a:r>
            <a:r>
              <a:rPr sz="2000" dirty="0">
                <a:latin typeface="Calibri"/>
                <a:cs typeface="Calibri"/>
              </a:rPr>
              <a:t>mo</a:t>
            </a:r>
            <a:r>
              <a:rPr sz="2000" spc="-10" dirty="0">
                <a:latin typeface="Calibri"/>
                <a:cs typeface="Calibri"/>
              </a:rPr>
              <a:t>l</a:t>
            </a:r>
            <a:r>
              <a:rPr sz="2000" dirty="0">
                <a:latin typeface="Calibri"/>
                <a:cs typeface="Calibri"/>
              </a:rPr>
              <a:t>e</a:t>
            </a:r>
            <a:r>
              <a:rPr sz="2000" spc="-35" dirty="0">
                <a:latin typeface="Calibri"/>
                <a:cs typeface="Calibri"/>
              </a:rPr>
              <a:t>s</a:t>
            </a:r>
            <a:r>
              <a:rPr sz="2000" spc="-25" dirty="0">
                <a:latin typeface="Calibri"/>
                <a:cs typeface="Calibri"/>
              </a:rPr>
              <a:t>t</a:t>
            </a:r>
            <a:r>
              <a:rPr sz="2000" dirty="0">
                <a:latin typeface="Calibri"/>
                <a:cs typeface="Calibri"/>
              </a:rPr>
              <a:t>ed</a:t>
            </a:r>
            <a:r>
              <a:rPr sz="2000" spc="-35" dirty="0">
                <a:latin typeface="Times New Roman"/>
                <a:cs typeface="Times New Roman"/>
              </a:rPr>
              <a:t> </a:t>
            </a:r>
            <a:r>
              <a:rPr sz="2000" dirty="0">
                <a:latin typeface="Calibri"/>
                <a:cs typeface="Calibri"/>
              </a:rPr>
              <a:t>and</a:t>
            </a:r>
            <a:r>
              <a:rPr sz="2000" spc="-55" dirty="0">
                <a:latin typeface="Times New Roman"/>
                <a:cs typeface="Times New Roman"/>
              </a:rPr>
              <a:t> </a:t>
            </a:r>
            <a:r>
              <a:rPr sz="2000" spc="-30" dirty="0">
                <a:latin typeface="Calibri"/>
                <a:cs typeface="Calibri"/>
              </a:rPr>
              <a:t>s</a:t>
            </a:r>
            <a:r>
              <a:rPr sz="2000" dirty="0">
                <a:latin typeface="Calibri"/>
                <a:cs typeface="Calibri"/>
              </a:rPr>
              <a:t>t</a:t>
            </a:r>
            <a:r>
              <a:rPr sz="2000" spc="-40" dirty="0">
                <a:latin typeface="Calibri"/>
                <a:cs typeface="Calibri"/>
              </a:rPr>
              <a:t>r</a:t>
            </a:r>
            <a:r>
              <a:rPr sz="2000" dirty="0">
                <a:latin typeface="Calibri"/>
                <a:cs typeface="Calibri"/>
              </a:rPr>
              <a:t>an</a:t>
            </a:r>
            <a:r>
              <a:rPr sz="2000" spc="5" dirty="0">
                <a:latin typeface="Calibri"/>
                <a:cs typeface="Calibri"/>
              </a:rPr>
              <a:t>g</a:t>
            </a:r>
            <a:r>
              <a:rPr sz="2000" dirty="0">
                <a:latin typeface="Calibri"/>
                <a:cs typeface="Calibri"/>
              </a:rPr>
              <a:t>l</a:t>
            </a:r>
            <a:r>
              <a:rPr sz="2000" spc="-5" dirty="0">
                <a:latin typeface="Calibri"/>
                <a:cs typeface="Calibri"/>
              </a:rPr>
              <a:t>e</a:t>
            </a:r>
            <a:r>
              <a:rPr sz="2000" dirty="0">
                <a:latin typeface="Calibri"/>
                <a:cs typeface="Calibri"/>
              </a:rPr>
              <a:t>d</a:t>
            </a:r>
            <a:r>
              <a:rPr sz="2000" spc="-45" dirty="0">
                <a:latin typeface="Times New Roman"/>
                <a:cs typeface="Times New Roman"/>
              </a:rPr>
              <a:t> </a:t>
            </a:r>
            <a:r>
              <a:rPr sz="2000" dirty="0">
                <a:latin typeface="Calibri"/>
                <a:cs typeface="Calibri"/>
              </a:rPr>
              <a:t>w</a:t>
            </a:r>
            <a:r>
              <a:rPr sz="2000" spc="-10" dirty="0">
                <a:latin typeface="Calibri"/>
                <a:cs typeface="Calibri"/>
              </a:rPr>
              <a:t>i</a:t>
            </a:r>
            <a:r>
              <a:rPr sz="2000" dirty="0">
                <a:latin typeface="Calibri"/>
                <a:cs typeface="Calibri"/>
              </a:rPr>
              <a:t>th</a:t>
            </a:r>
            <a:r>
              <a:rPr sz="2000" spc="-50" dirty="0">
                <a:latin typeface="Times New Roman"/>
                <a:cs typeface="Times New Roman"/>
              </a:rPr>
              <a:t> </a:t>
            </a:r>
            <a:r>
              <a:rPr sz="2000" dirty="0">
                <a:latin typeface="Calibri"/>
                <a:cs typeface="Calibri"/>
              </a:rPr>
              <a:t>a</a:t>
            </a:r>
            <a:r>
              <a:rPr sz="2000" dirty="0">
                <a:latin typeface="Times New Roman"/>
                <a:cs typeface="Times New Roman"/>
              </a:rPr>
              <a:t> </a:t>
            </a:r>
            <a:r>
              <a:rPr sz="2000" spc="-10" dirty="0">
                <a:latin typeface="Calibri"/>
                <a:cs typeface="Calibri"/>
              </a:rPr>
              <a:t>c</a:t>
            </a:r>
            <a:r>
              <a:rPr sz="2000" spc="-5" dirty="0">
                <a:latin typeface="Calibri"/>
                <a:cs typeface="Calibri"/>
              </a:rPr>
              <a:t>o</a:t>
            </a:r>
            <a:r>
              <a:rPr sz="2000" spc="-30" dirty="0">
                <a:latin typeface="Calibri"/>
                <a:cs typeface="Calibri"/>
              </a:rPr>
              <a:t>r</a:t>
            </a:r>
            <a:r>
              <a:rPr sz="2000" spc="-5" dirty="0">
                <a:latin typeface="Calibri"/>
                <a:cs typeface="Calibri"/>
              </a:rPr>
              <a:t>d</a:t>
            </a:r>
            <a:r>
              <a:rPr sz="2000" dirty="0">
                <a:latin typeface="Calibri"/>
                <a:cs typeface="Calibri"/>
              </a:rPr>
              <a:t>.</a:t>
            </a:r>
            <a:r>
              <a:rPr sz="2000" spc="-70" dirty="0">
                <a:latin typeface="Times New Roman"/>
                <a:cs typeface="Times New Roman"/>
              </a:rPr>
              <a:t> </a:t>
            </a:r>
            <a:r>
              <a:rPr sz="2000" spc="-5" dirty="0">
                <a:latin typeface="Calibri"/>
                <a:cs typeface="Calibri"/>
              </a:rPr>
              <a:t>D</a:t>
            </a:r>
            <a:r>
              <a:rPr sz="2000" spc="5" dirty="0">
                <a:latin typeface="Calibri"/>
                <a:cs typeface="Calibri"/>
              </a:rPr>
              <a:t>u</a:t>
            </a:r>
            <a:r>
              <a:rPr sz="2000" dirty="0">
                <a:latin typeface="Calibri"/>
                <a:cs typeface="Calibri"/>
              </a:rPr>
              <a:t>e</a:t>
            </a:r>
            <a:r>
              <a:rPr sz="2000" spc="-70"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dirty="0">
                <a:latin typeface="Calibri"/>
                <a:cs typeface="Calibri"/>
              </a:rPr>
              <a:t>wh</a:t>
            </a:r>
            <a:r>
              <a:rPr sz="2000" spc="-25" dirty="0">
                <a:latin typeface="Calibri"/>
                <a:cs typeface="Calibri"/>
              </a:rPr>
              <a:t>a</a:t>
            </a:r>
            <a:r>
              <a:rPr sz="2000" dirty="0">
                <a:latin typeface="Calibri"/>
                <a:cs typeface="Calibri"/>
              </a:rPr>
              <a:t>t</a:t>
            </a:r>
            <a:r>
              <a:rPr sz="2000" spc="-55" dirty="0">
                <a:latin typeface="Times New Roman"/>
                <a:cs typeface="Times New Roman"/>
              </a:rPr>
              <a:t> </a:t>
            </a:r>
            <a:r>
              <a:rPr sz="2000" spc="-5" dirty="0">
                <a:latin typeface="Calibri"/>
                <a:cs typeface="Calibri"/>
              </a:rPr>
              <a:t>so</a:t>
            </a:r>
            <a:r>
              <a:rPr sz="2000" spc="-10" dirty="0">
                <a:latin typeface="Calibri"/>
                <a:cs typeface="Calibri"/>
              </a:rPr>
              <a:t>m</a:t>
            </a:r>
            <a:r>
              <a:rPr sz="2000" dirty="0">
                <a:latin typeface="Calibri"/>
                <a:cs typeface="Calibri"/>
              </a:rPr>
              <a:t>e</a:t>
            </a:r>
            <a:r>
              <a:rPr sz="2000" spc="-35" dirty="0">
                <a:latin typeface="Times New Roman"/>
                <a:cs typeface="Times New Roman"/>
              </a:rPr>
              <a:t> </a:t>
            </a:r>
            <a:r>
              <a:rPr sz="2000" spc="-5" dirty="0">
                <a:latin typeface="Calibri"/>
                <a:cs typeface="Calibri"/>
              </a:rPr>
              <a:t>s</a:t>
            </a:r>
            <a:r>
              <a:rPr sz="2000" spc="-40" dirty="0">
                <a:latin typeface="Calibri"/>
                <a:cs typeface="Calibri"/>
              </a:rPr>
              <a:t>a</a:t>
            </a:r>
            <a:r>
              <a:rPr sz="2000" dirty="0">
                <a:latin typeface="Calibri"/>
                <a:cs typeface="Calibri"/>
              </a:rPr>
              <a:t>y</a:t>
            </a:r>
            <a:r>
              <a:rPr sz="2000" spc="-50" dirty="0">
                <a:latin typeface="Times New Roman"/>
                <a:cs typeface="Times New Roman"/>
              </a:rPr>
              <a:t> </a:t>
            </a:r>
            <a:r>
              <a:rPr sz="2000" spc="-25" dirty="0">
                <a:latin typeface="Calibri"/>
                <a:cs typeface="Calibri"/>
              </a:rPr>
              <a:t>w</a:t>
            </a:r>
            <a:r>
              <a:rPr sz="2000" dirty="0">
                <a:latin typeface="Calibri"/>
                <a:cs typeface="Calibri"/>
              </a:rPr>
              <a:t>e</a:t>
            </a:r>
            <a:r>
              <a:rPr sz="2000" spc="-30" dirty="0">
                <a:latin typeface="Calibri"/>
                <a:cs typeface="Calibri"/>
              </a:rPr>
              <a:t>r</a:t>
            </a:r>
            <a:r>
              <a:rPr sz="2000" dirty="0">
                <a:latin typeface="Calibri"/>
                <a:cs typeface="Calibri"/>
              </a:rPr>
              <a:t>e</a:t>
            </a:r>
            <a:r>
              <a:rPr sz="2000" dirty="0">
                <a:latin typeface="Times New Roman"/>
                <a:cs typeface="Times New Roman"/>
              </a:rPr>
              <a:t> </a:t>
            </a:r>
            <a:r>
              <a:rPr sz="2000" spc="-5" dirty="0">
                <a:latin typeface="Calibri"/>
                <a:cs typeface="Calibri"/>
              </a:rPr>
              <a:t>un</a:t>
            </a:r>
            <a:r>
              <a:rPr sz="2000" spc="-45"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gi</a:t>
            </a:r>
            <a:r>
              <a:rPr sz="2000" spc="-30" dirty="0">
                <a:latin typeface="Calibri"/>
                <a:cs typeface="Calibri"/>
              </a:rPr>
              <a:t>v</a:t>
            </a:r>
            <a:r>
              <a:rPr sz="2000" dirty="0">
                <a:latin typeface="Calibri"/>
                <a:cs typeface="Calibri"/>
              </a:rPr>
              <a:t>able</a:t>
            </a:r>
            <a:r>
              <a:rPr sz="2000" spc="-85" dirty="0">
                <a:latin typeface="Times New Roman"/>
                <a:cs typeface="Times New Roman"/>
              </a:rPr>
              <a:t> </a:t>
            </a:r>
            <a:r>
              <a:rPr sz="2000" dirty="0">
                <a:latin typeface="Calibri"/>
                <a:cs typeface="Calibri"/>
              </a:rPr>
              <a:t>er</a:t>
            </a:r>
            <a:r>
              <a:rPr sz="2000" spc="-45" dirty="0">
                <a:latin typeface="Calibri"/>
                <a:cs typeface="Calibri"/>
              </a:rPr>
              <a:t>r</a:t>
            </a:r>
            <a:r>
              <a:rPr sz="2000" spc="-5" dirty="0">
                <a:latin typeface="Calibri"/>
                <a:cs typeface="Calibri"/>
              </a:rPr>
              <a:t>o</a:t>
            </a:r>
            <a:r>
              <a:rPr sz="2000" spc="-40" dirty="0">
                <a:latin typeface="Calibri"/>
                <a:cs typeface="Calibri"/>
              </a:rPr>
              <a:t>r</a:t>
            </a:r>
            <a:r>
              <a:rPr sz="2000" dirty="0">
                <a:latin typeface="Calibri"/>
                <a:cs typeface="Calibri"/>
              </a:rPr>
              <a:t>s</a:t>
            </a:r>
            <a:r>
              <a:rPr sz="2000" spc="-30" dirty="0">
                <a:latin typeface="Times New Roman"/>
                <a:cs typeface="Times New Roman"/>
              </a:rPr>
              <a:t> </a:t>
            </a:r>
            <a:r>
              <a:rPr sz="2000" spc="-10" dirty="0">
                <a:latin typeface="Calibri"/>
                <a:cs typeface="Calibri"/>
              </a:rPr>
              <a:t>b</a:t>
            </a:r>
            <a:r>
              <a:rPr sz="2000" dirty="0">
                <a:latin typeface="Calibri"/>
                <a:cs typeface="Calibri"/>
              </a:rPr>
              <a:t>y</a:t>
            </a:r>
            <a:r>
              <a:rPr sz="2000" spc="-65"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B</a:t>
            </a:r>
            <a:r>
              <a:rPr sz="2000" spc="-5" dirty="0">
                <a:latin typeface="Calibri"/>
                <a:cs typeface="Calibri"/>
              </a:rPr>
              <a:t>ou</a:t>
            </a:r>
            <a:r>
              <a:rPr sz="2000" dirty="0">
                <a:latin typeface="Calibri"/>
                <a:cs typeface="Calibri"/>
              </a:rPr>
              <a:t>l</a:t>
            </a:r>
            <a:r>
              <a:rPr sz="2000" spc="-5" dirty="0">
                <a:latin typeface="Calibri"/>
                <a:cs typeface="Calibri"/>
              </a:rPr>
              <a:t>der</a:t>
            </a:r>
            <a:r>
              <a:rPr sz="2000" spc="-5" dirty="0">
                <a:latin typeface="Times New Roman"/>
                <a:cs typeface="Times New Roman"/>
              </a:rPr>
              <a:t> </a:t>
            </a:r>
            <a:r>
              <a:rPr sz="2000" spc="-45" dirty="0">
                <a:latin typeface="Calibri"/>
                <a:cs typeface="Calibri"/>
              </a:rPr>
              <a:t>P</a:t>
            </a:r>
            <a:r>
              <a:rPr sz="2000" spc="-5" dirty="0">
                <a:latin typeface="Calibri"/>
                <a:cs typeface="Calibri"/>
              </a:rPr>
              <a:t>ol</a:t>
            </a:r>
            <a:r>
              <a:rPr sz="2000" dirty="0">
                <a:latin typeface="Calibri"/>
                <a:cs typeface="Calibri"/>
              </a:rPr>
              <a:t>ice</a:t>
            </a:r>
            <a:r>
              <a:rPr sz="2000" spc="-50" dirty="0">
                <a:latin typeface="Times New Roman"/>
                <a:cs typeface="Times New Roman"/>
              </a:rPr>
              <a:t> </a:t>
            </a:r>
            <a:r>
              <a:rPr sz="2000" spc="-5" dirty="0">
                <a:latin typeface="Calibri"/>
                <a:cs typeface="Calibri"/>
              </a:rPr>
              <a:t>Depar</a:t>
            </a:r>
            <a:r>
              <a:rPr sz="2000" dirty="0">
                <a:latin typeface="Calibri"/>
                <a:cs typeface="Calibri"/>
              </a:rPr>
              <a:t>t</a:t>
            </a:r>
            <a:r>
              <a:rPr sz="2000" spc="-10" dirty="0">
                <a:latin typeface="Calibri"/>
                <a:cs typeface="Calibri"/>
              </a:rPr>
              <a:t>m</a:t>
            </a:r>
            <a:r>
              <a:rPr sz="2000" dirty="0">
                <a:latin typeface="Calibri"/>
                <a:cs typeface="Calibri"/>
              </a:rPr>
              <a:t>e</a:t>
            </a:r>
            <a:r>
              <a:rPr sz="2000" spc="-25" dirty="0">
                <a:latin typeface="Calibri"/>
                <a:cs typeface="Calibri"/>
              </a:rPr>
              <a:t>n</a:t>
            </a:r>
            <a:r>
              <a:rPr sz="2000" dirty="0">
                <a:latin typeface="Calibri"/>
                <a:cs typeface="Calibri"/>
              </a:rPr>
              <a:t>t,</a:t>
            </a:r>
            <a:r>
              <a:rPr sz="2000" spc="-50"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10" dirty="0">
                <a:latin typeface="Calibri"/>
                <a:cs typeface="Calibri"/>
              </a:rPr>
              <a:t>c</a:t>
            </a:r>
            <a:r>
              <a:rPr sz="2000" dirty="0">
                <a:latin typeface="Calibri"/>
                <a:cs typeface="Calibri"/>
              </a:rPr>
              <a:t>ase</a:t>
            </a:r>
            <a:r>
              <a:rPr sz="2000" spc="-55" dirty="0">
                <a:latin typeface="Times New Roman"/>
                <a:cs typeface="Times New Roman"/>
              </a:rPr>
              <a:t> </a:t>
            </a:r>
            <a:r>
              <a:rPr sz="2000" dirty="0">
                <a:latin typeface="Calibri"/>
                <a:cs typeface="Calibri"/>
              </a:rPr>
              <a:t>is</a:t>
            </a:r>
            <a:r>
              <a:rPr sz="2000" spc="-45" dirty="0">
                <a:latin typeface="Times New Roman"/>
                <a:cs typeface="Times New Roman"/>
              </a:rPr>
              <a:t> </a:t>
            </a:r>
            <a:r>
              <a:rPr sz="2000" spc="-30" dirty="0">
                <a:latin typeface="Calibri"/>
                <a:cs typeface="Calibri"/>
              </a:rPr>
              <a:t>s</a:t>
            </a:r>
            <a:r>
              <a:rPr sz="2000" dirty="0">
                <a:latin typeface="Calibri"/>
                <a:cs typeface="Calibri"/>
              </a:rPr>
              <a:t>ti</a:t>
            </a:r>
            <a:r>
              <a:rPr sz="2000" spc="-15" dirty="0">
                <a:latin typeface="Calibri"/>
                <a:cs typeface="Calibri"/>
              </a:rPr>
              <a:t>l</a:t>
            </a:r>
            <a:r>
              <a:rPr sz="2000" dirty="0">
                <a:latin typeface="Calibri"/>
                <a:cs typeface="Calibri"/>
              </a:rPr>
              <a:t>l</a:t>
            </a:r>
            <a:r>
              <a:rPr sz="2000" dirty="0">
                <a:latin typeface="Times New Roman"/>
                <a:cs typeface="Times New Roman"/>
              </a:rPr>
              <a:t> </a:t>
            </a:r>
            <a:r>
              <a:rPr sz="2000" spc="-5" dirty="0">
                <a:latin typeface="Calibri"/>
                <a:cs typeface="Calibri"/>
              </a:rPr>
              <a:t>u</a:t>
            </a:r>
            <a:r>
              <a:rPr sz="2000" spc="5" dirty="0">
                <a:latin typeface="Calibri"/>
                <a:cs typeface="Calibri"/>
              </a:rPr>
              <a:t>n</a:t>
            </a:r>
            <a:r>
              <a:rPr sz="2000" spc="-5" dirty="0">
                <a:latin typeface="Calibri"/>
                <a:cs typeface="Calibri"/>
              </a:rPr>
              <a:t>so</a:t>
            </a:r>
            <a:r>
              <a:rPr sz="2000" spc="-10" dirty="0">
                <a:latin typeface="Calibri"/>
                <a:cs typeface="Calibri"/>
              </a:rPr>
              <a:t>l</a:t>
            </a:r>
            <a:r>
              <a:rPr sz="2000" spc="-30" dirty="0">
                <a:latin typeface="Calibri"/>
                <a:cs typeface="Calibri"/>
              </a:rPr>
              <a:t>v</a:t>
            </a:r>
            <a:r>
              <a:rPr sz="2000" dirty="0">
                <a:latin typeface="Calibri"/>
                <a:cs typeface="Calibri"/>
              </a:rPr>
              <a:t>ed.</a:t>
            </a:r>
            <a:r>
              <a:rPr sz="2000" spc="-60" dirty="0">
                <a:latin typeface="Times New Roman"/>
                <a:cs typeface="Times New Roman"/>
              </a:rPr>
              <a:t> </a:t>
            </a:r>
            <a:r>
              <a:rPr sz="2000" spc="-5" dirty="0">
                <a:latin typeface="Calibri"/>
                <a:cs typeface="Calibri"/>
              </a:rPr>
              <a:t>Th</a:t>
            </a:r>
            <a:r>
              <a:rPr sz="2000" dirty="0">
                <a:latin typeface="Calibri"/>
                <a:cs typeface="Calibri"/>
              </a:rPr>
              <a:t>is</a:t>
            </a:r>
            <a:r>
              <a:rPr sz="2000" spc="-60" dirty="0">
                <a:latin typeface="Times New Roman"/>
                <a:cs typeface="Times New Roman"/>
              </a:rPr>
              <a:t> </a:t>
            </a:r>
            <a:r>
              <a:rPr sz="2000" dirty="0">
                <a:latin typeface="Calibri"/>
                <a:cs typeface="Calibri"/>
              </a:rPr>
              <a:t>ca</a:t>
            </a:r>
            <a:r>
              <a:rPr sz="2000" spc="-10" dirty="0">
                <a:latin typeface="Calibri"/>
                <a:cs typeface="Calibri"/>
              </a:rPr>
              <a:t>s</a:t>
            </a:r>
            <a:r>
              <a:rPr sz="2000" dirty="0">
                <a:latin typeface="Calibri"/>
                <a:cs typeface="Calibri"/>
              </a:rPr>
              <a:t>e</a:t>
            </a:r>
            <a:r>
              <a:rPr sz="2000" spc="-35" dirty="0">
                <a:latin typeface="Times New Roman"/>
                <a:cs typeface="Times New Roman"/>
              </a:rPr>
              <a:t> </a:t>
            </a:r>
            <a:r>
              <a:rPr sz="2000" spc="-30" dirty="0">
                <a:latin typeface="Calibri"/>
                <a:cs typeface="Calibri"/>
              </a:rPr>
              <a:t>w</a:t>
            </a:r>
            <a:r>
              <a:rPr sz="2000" dirty="0">
                <a:latin typeface="Calibri"/>
                <a:cs typeface="Calibri"/>
              </a:rPr>
              <a:t>as</a:t>
            </a:r>
            <a:r>
              <a:rPr sz="2000" spc="-50" dirty="0">
                <a:latin typeface="Times New Roman"/>
                <a:cs typeface="Times New Roman"/>
              </a:rPr>
              <a:t> </a:t>
            </a:r>
            <a:r>
              <a:rPr sz="2000" spc="-5" dirty="0">
                <a:latin typeface="Calibri"/>
                <a:cs typeface="Calibri"/>
              </a:rPr>
              <a:t>on</a:t>
            </a:r>
            <a:r>
              <a:rPr sz="2000" dirty="0">
                <a:latin typeface="Calibri"/>
                <a:cs typeface="Calibri"/>
              </a:rPr>
              <a:t>e</a:t>
            </a:r>
            <a:r>
              <a:rPr sz="2000" spc="-55"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the</a:t>
            </a:r>
            <a:r>
              <a:rPr sz="2000" dirty="0">
                <a:latin typeface="Times New Roman"/>
                <a:cs typeface="Times New Roman"/>
              </a:rPr>
              <a:t> </a:t>
            </a:r>
            <a:r>
              <a:rPr sz="2000" dirty="0">
                <a:latin typeface="Calibri"/>
                <a:cs typeface="Calibri"/>
              </a:rPr>
              <a:t>mo</a:t>
            </a:r>
            <a:r>
              <a:rPr sz="2000" spc="-35" dirty="0">
                <a:latin typeface="Calibri"/>
                <a:cs typeface="Calibri"/>
              </a:rPr>
              <a:t>s</a:t>
            </a:r>
            <a:r>
              <a:rPr sz="2000" dirty="0">
                <a:latin typeface="Calibri"/>
                <a:cs typeface="Calibri"/>
              </a:rPr>
              <a:t>t</a:t>
            </a:r>
            <a:r>
              <a:rPr sz="2000" spc="-45" dirty="0">
                <a:latin typeface="Times New Roman"/>
                <a:cs typeface="Times New Roman"/>
              </a:rPr>
              <a:t> </a:t>
            </a:r>
            <a:r>
              <a:rPr sz="2000" b="1" u="heavy" dirty="0">
                <a:solidFill>
                  <a:srgbClr val="FF0000"/>
                </a:solidFill>
                <a:latin typeface="Calibri"/>
                <a:cs typeface="Calibri"/>
              </a:rPr>
              <a:t>p</a:t>
            </a:r>
            <a:r>
              <a:rPr sz="2000" b="1" u="heavy" spc="5" dirty="0">
                <a:solidFill>
                  <a:srgbClr val="FF0000"/>
                </a:solidFill>
                <a:latin typeface="Calibri"/>
                <a:cs typeface="Calibri"/>
              </a:rPr>
              <a:t>u</a:t>
            </a:r>
            <a:r>
              <a:rPr sz="2000" b="1" u="heavy" dirty="0">
                <a:solidFill>
                  <a:srgbClr val="FF0000"/>
                </a:solidFill>
                <a:latin typeface="Calibri"/>
                <a:cs typeface="Calibri"/>
              </a:rPr>
              <a:t>blici</a:t>
            </a:r>
            <a:r>
              <a:rPr sz="2000" b="1" u="heavy" spc="-40" dirty="0">
                <a:solidFill>
                  <a:srgbClr val="FF0000"/>
                </a:solidFill>
                <a:latin typeface="Calibri"/>
                <a:cs typeface="Calibri"/>
              </a:rPr>
              <a:t>z</a:t>
            </a:r>
            <a:r>
              <a:rPr sz="2000" b="1" u="heavy" spc="-5" dirty="0">
                <a:solidFill>
                  <a:srgbClr val="FF0000"/>
                </a:solidFill>
                <a:latin typeface="Calibri"/>
                <a:cs typeface="Calibri"/>
              </a:rPr>
              <a:t>e</a:t>
            </a:r>
            <a:r>
              <a:rPr sz="2000" b="1" u="heavy" dirty="0">
                <a:solidFill>
                  <a:srgbClr val="FF0000"/>
                </a:solidFill>
                <a:latin typeface="Calibri"/>
                <a:cs typeface="Calibri"/>
              </a:rPr>
              <a:t>d</a:t>
            </a:r>
            <a:r>
              <a:rPr sz="2000" b="1" spc="-65" dirty="0">
                <a:solidFill>
                  <a:srgbClr val="FF0000"/>
                </a:solidFill>
                <a:latin typeface="Times New Roman"/>
                <a:cs typeface="Times New Roman"/>
              </a:rPr>
              <a:t> </a:t>
            </a:r>
            <a:r>
              <a:rPr sz="2000" spc="-5" dirty="0">
                <a:latin typeface="Calibri"/>
                <a:cs typeface="Calibri"/>
              </a:rPr>
              <a:t>po</a:t>
            </a:r>
            <a:r>
              <a:rPr sz="2000" dirty="0">
                <a:latin typeface="Calibri"/>
                <a:cs typeface="Calibri"/>
              </a:rPr>
              <a:t>l</a:t>
            </a:r>
            <a:r>
              <a:rPr sz="2000" spc="-5" dirty="0">
                <a:latin typeface="Calibri"/>
                <a:cs typeface="Calibri"/>
              </a:rPr>
              <a:t>i</a:t>
            </a:r>
            <a:r>
              <a:rPr sz="2000" dirty="0">
                <a:latin typeface="Calibri"/>
                <a:cs typeface="Calibri"/>
              </a:rPr>
              <a:t>ce</a:t>
            </a:r>
            <a:r>
              <a:rPr sz="2000" spc="-50" dirty="0">
                <a:latin typeface="Times New Roman"/>
                <a:cs typeface="Times New Roman"/>
              </a:rPr>
              <a:t> </a:t>
            </a:r>
            <a:r>
              <a:rPr sz="2000" dirty="0">
                <a:latin typeface="Calibri"/>
                <a:cs typeface="Calibri"/>
              </a:rPr>
              <a:t>i</a:t>
            </a:r>
            <a:r>
              <a:rPr sz="2000" spc="-35" dirty="0">
                <a:latin typeface="Calibri"/>
                <a:cs typeface="Calibri"/>
              </a:rPr>
              <a:t>n</a:t>
            </a:r>
            <a:r>
              <a:rPr sz="2000" spc="-30" dirty="0">
                <a:latin typeface="Calibri"/>
                <a:cs typeface="Calibri"/>
              </a:rPr>
              <a:t>v</a:t>
            </a:r>
            <a:r>
              <a:rPr sz="2000" dirty="0">
                <a:latin typeface="Calibri"/>
                <a:cs typeface="Calibri"/>
              </a:rPr>
              <a:t>e</a:t>
            </a:r>
            <a:r>
              <a:rPr sz="2000" spc="-35" dirty="0">
                <a:latin typeface="Calibri"/>
                <a:cs typeface="Calibri"/>
              </a:rPr>
              <a:t>s</a:t>
            </a:r>
            <a:r>
              <a:rPr sz="2000" dirty="0">
                <a:latin typeface="Calibri"/>
                <a:cs typeface="Calibri"/>
              </a:rPr>
              <a:t>ti</a:t>
            </a:r>
            <a:r>
              <a:rPr sz="2000" spc="-40" dirty="0">
                <a:latin typeface="Calibri"/>
                <a:cs typeface="Calibri"/>
              </a:rPr>
              <a:t>g</a:t>
            </a:r>
            <a:r>
              <a:rPr sz="2000" spc="-25" dirty="0">
                <a:latin typeface="Calibri"/>
                <a:cs typeface="Calibri"/>
              </a:rPr>
              <a:t>a</a:t>
            </a:r>
            <a:r>
              <a:rPr sz="2000" dirty="0">
                <a:latin typeface="Calibri"/>
                <a:cs typeface="Calibri"/>
              </a:rPr>
              <a:t>ti</a:t>
            </a:r>
            <a:r>
              <a:rPr sz="2000" spc="-5" dirty="0">
                <a:latin typeface="Calibri"/>
                <a:cs typeface="Calibri"/>
              </a:rPr>
              <a:t>ons</a:t>
            </a:r>
            <a:r>
              <a:rPr sz="2000" spc="-5"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1</a:t>
            </a:r>
            <a:r>
              <a:rPr sz="2000" dirty="0">
                <a:latin typeface="Calibri"/>
                <a:cs typeface="Calibri"/>
              </a:rPr>
              <a:t>9</a:t>
            </a:r>
            <a:r>
              <a:rPr sz="2000" spc="5" dirty="0">
                <a:latin typeface="Calibri"/>
                <a:cs typeface="Calibri"/>
              </a:rPr>
              <a:t>9</a:t>
            </a:r>
            <a:r>
              <a:rPr sz="2000" dirty="0">
                <a:latin typeface="Calibri"/>
                <a:cs typeface="Calibri"/>
              </a:rPr>
              <a:t>0s.</a:t>
            </a:r>
            <a:endParaRPr sz="2000">
              <a:latin typeface="Calibri"/>
              <a:cs typeface="Calibri"/>
            </a:endParaRPr>
          </a:p>
        </p:txBody>
      </p:sp>
      <p:sp>
        <p:nvSpPr>
          <p:cNvPr id="3" name="object 3"/>
          <p:cNvSpPr/>
          <p:nvPr/>
        </p:nvSpPr>
        <p:spPr>
          <a:xfrm>
            <a:off x="1077467" y="0"/>
            <a:ext cx="3835907" cy="10027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10200" y="1905000"/>
            <a:ext cx="3628644" cy="25252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10200" y="109728"/>
            <a:ext cx="3619500" cy="16824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410200" y="4535422"/>
            <a:ext cx="1798320" cy="232257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298435" y="4535423"/>
            <a:ext cx="1741931" cy="232257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7620"/>
            <a:ext cx="7298435" cy="101041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98195" y="838200"/>
            <a:ext cx="4798060" cy="1428115"/>
          </a:xfrm>
          <a:prstGeom prst="rect">
            <a:avLst/>
          </a:prstGeom>
        </p:spPr>
        <p:txBody>
          <a:bodyPr vert="horz" wrap="square" lIns="0" tIns="0" rIns="0" bIns="0" rtlCol="0">
            <a:spAutoFit/>
          </a:bodyPr>
          <a:lstStyle/>
          <a:p>
            <a:pPr marL="12700" marR="5080">
              <a:lnSpc>
                <a:spcPct val="100000"/>
              </a:lnSpc>
            </a:pPr>
            <a:r>
              <a:rPr sz="2400" spc="-20" dirty="0">
                <a:latin typeface="Calibri"/>
                <a:cs typeface="Calibri"/>
              </a:rPr>
              <a:t>Se</a:t>
            </a:r>
            <a:r>
              <a:rPr sz="2400" spc="-50" dirty="0">
                <a:latin typeface="Calibri"/>
                <a:cs typeface="Calibri"/>
              </a:rPr>
              <a:t>v</a:t>
            </a:r>
            <a:r>
              <a:rPr sz="2400" spc="-15" dirty="0">
                <a:latin typeface="Calibri"/>
                <a:cs typeface="Calibri"/>
              </a:rPr>
              <a:t>e</a:t>
            </a:r>
            <a:r>
              <a:rPr sz="2400" spc="-40" dirty="0">
                <a:latin typeface="Calibri"/>
                <a:cs typeface="Calibri"/>
              </a:rPr>
              <a:t>nt</a:t>
            </a:r>
            <a:r>
              <a:rPr sz="2400" spc="-15" dirty="0">
                <a:latin typeface="Calibri"/>
                <a:cs typeface="Calibri"/>
              </a:rPr>
              <a:t>e</a:t>
            </a:r>
            <a:r>
              <a:rPr sz="2400" spc="-10" dirty="0">
                <a:latin typeface="Calibri"/>
                <a:cs typeface="Calibri"/>
              </a:rPr>
              <a:t>e</a:t>
            </a:r>
            <a:r>
              <a:rPr sz="2400" dirty="0">
                <a:latin typeface="Calibri"/>
                <a:cs typeface="Calibri"/>
              </a:rPr>
              <a:t>n</a:t>
            </a:r>
            <a:r>
              <a:rPr sz="2400" spc="-60" dirty="0">
                <a:latin typeface="Times New Roman"/>
                <a:cs typeface="Times New Roman"/>
              </a:rPr>
              <a:t> </a:t>
            </a:r>
            <a:r>
              <a:rPr sz="2400" spc="-55" dirty="0">
                <a:latin typeface="Calibri"/>
                <a:cs typeface="Calibri"/>
              </a:rPr>
              <a:t>f</a:t>
            </a:r>
            <a:r>
              <a:rPr sz="2400" spc="-20" dirty="0">
                <a:latin typeface="Calibri"/>
                <a:cs typeface="Calibri"/>
              </a:rPr>
              <a:t>o</a:t>
            </a:r>
            <a:r>
              <a:rPr sz="2400" spc="-50" dirty="0">
                <a:latin typeface="Calibri"/>
                <a:cs typeface="Calibri"/>
              </a:rPr>
              <a:t>r</a:t>
            </a:r>
            <a:r>
              <a:rPr sz="2400" dirty="0">
                <a:latin typeface="Calibri"/>
                <a:cs typeface="Calibri"/>
              </a:rPr>
              <a:t>ens</a:t>
            </a:r>
            <a:r>
              <a:rPr sz="2400" spc="-5" dirty="0">
                <a:latin typeface="Calibri"/>
                <a:cs typeface="Calibri"/>
              </a:rPr>
              <a:t>i</a:t>
            </a:r>
            <a:r>
              <a:rPr sz="2400" spc="-15" dirty="0">
                <a:latin typeface="Calibri"/>
                <a:cs typeface="Calibri"/>
              </a:rPr>
              <a:t>c</a:t>
            </a:r>
            <a:r>
              <a:rPr sz="2400" spc="-60" dirty="0">
                <a:latin typeface="Times New Roman"/>
                <a:cs typeface="Times New Roman"/>
              </a:rPr>
              <a:t> </a:t>
            </a:r>
            <a:r>
              <a:rPr sz="2400" spc="-5" dirty="0">
                <a:latin typeface="Calibri"/>
                <a:cs typeface="Calibri"/>
              </a:rPr>
              <a:t>docum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10" dirty="0">
                <a:latin typeface="Times New Roman"/>
                <a:cs typeface="Times New Roman"/>
              </a:rPr>
              <a:t> </a:t>
            </a:r>
            <a:r>
              <a:rPr sz="2400" spc="-35" dirty="0">
                <a:latin typeface="Calibri"/>
                <a:cs typeface="Calibri"/>
              </a:rPr>
              <a:t>e</a:t>
            </a:r>
            <a:r>
              <a:rPr sz="2400" spc="-45" dirty="0">
                <a:latin typeface="Calibri"/>
                <a:cs typeface="Calibri"/>
              </a:rPr>
              <a:t>x</a:t>
            </a:r>
            <a:r>
              <a:rPr sz="2400" dirty="0">
                <a:latin typeface="Calibri"/>
                <a:cs typeface="Calibri"/>
              </a:rPr>
              <a:t>ami</a:t>
            </a:r>
            <a:r>
              <a:rPr sz="2400" spc="-5" dirty="0">
                <a:latin typeface="Calibri"/>
                <a:cs typeface="Calibri"/>
              </a:rPr>
              <a:t>ne</a:t>
            </a:r>
            <a:r>
              <a:rPr sz="2400" spc="-30" dirty="0">
                <a:latin typeface="Calibri"/>
                <a:cs typeface="Calibri"/>
              </a:rPr>
              <a:t>r</a:t>
            </a:r>
            <a:r>
              <a:rPr sz="2400" dirty="0">
                <a:latin typeface="Calibri"/>
                <a:cs typeface="Calibri"/>
              </a:rPr>
              <a:t>s</a:t>
            </a:r>
            <a:r>
              <a:rPr sz="2400" spc="-90" dirty="0">
                <a:latin typeface="Times New Roman"/>
                <a:cs typeface="Times New Roman"/>
              </a:rPr>
              <a:t> </a:t>
            </a:r>
            <a:r>
              <a:rPr sz="2400" spc="-5" dirty="0">
                <a:latin typeface="Calibri"/>
                <a:cs typeface="Calibri"/>
              </a:rPr>
              <a:t>s</a:t>
            </a:r>
            <a:r>
              <a:rPr sz="2400" dirty="0">
                <a:latin typeface="Calibri"/>
                <a:cs typeface="Calibri"/>
              </a:rPr>
              <a:t>i</a:t>
            </a:r>
            <a:r>
              <a:rPr sz="2400" spc="-5" dirty="0">
                <a:latin typeface="Calibri"/>
                <a:cs typeface="Calibri"/>
              </a:rPr>
              <a:t>f</a:t>
            </a:r>
            <a:r>
              <a:rPr sz="2400" spc="-30" dirty="0">
                <a:latin typeface="Calibri"/>
                <a:cs typeface="Calibri"/>
              </a:rPr>
              <a:t>t</a:t>
            </a:r>
            <a:r>
              <a:rPr sz="2400" dirty="0">
                <a:latin typeface="Calibri"/>
                <a:cs typeface="Calibri"/>
              </a:rPr>
              <a:t>ed</a:t>
            </a:r>
            <a:r>
              <a:rPr sz="2400" spc="-60" dirty="0">
                <a:latin typeface="Times New Roman"/>
                <a:cs typeface="Times New Roman"/>
              </a:rPr>
              <a:t> </a:t>
            </a:r>
            <a:r>
              <a:rPr sz="2400" dirty="0">
                <a:latin typeface="Calibri"/>
                <a:cs typeface="Calibri"/>
              </a:rPr>
              <a:t>th</a:t>
            </a:r>
            <a:r>
              <a:rPr sz="2400" spc="-40" dirty="0">
                <a:latin typeface="Calibri"/>
                <a:cs typeface="Calibri"/>
              </a:rPr>
              <a:t>r</a:t>
            </a:r>
            <a:r>
              <a:rPr sz="2400" spc="-5" dirty="0">
                <a:latin typeface="Calibri"/>
                <a:cs typeface="Calibri"/>
              </a:rPr>
              <a:t>o</a:t>
            </a:r>
            <a:r>
              <a:rPr sz="2400" spc="-10" dirty="0">
                <a:latin typeface="Calibri"/>
                <a:cs typeface="Calibri"/>
              </a:rPr>
              <a:t>u</a:t>
            </a:r>
            <a:r>
              <a:rPr sz="2400" dirty="0">
                <a:latin typeface="Calibri"/>
                <a:cs typeface="Calibri"/>
              </a:rPr>
              <a:t>gh</a:t>
            </a:r>
            <a:r>
              <a:rPr sz="2400" spc="-70"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anal</a:t>
            </a:r>
            <a:r>
              <a:rPr sz="2400" spc="-25" dirty="0">
                <a:latin typeface="Calibri"/>
                <a:cs typeface="Calibri"/>
              </a:rPr>
              <a:t>y</a:t>
            </a:r>
            <a:r>
              <a:rPr sz="2400" spc="-50" dirty="0">
                <a:latin typeface="Calibri"/>
                <a:cs typeface="Calibri"/>
              </a:rPr>
              <a:t>z</a:t>
            </a:r>
            <a:r>
              <a:rPr sz="2400" dirty="0">
                <a:latin typeface="Calibri"/>
                <a:cs typeface="Calibri"/>
              </a:rPr>
              <a:t>ed</a:t>
            </a:r>
            <a:r>
              <a:rPr sz="2400" dirty="0">
                <a:latin typeface="Times New Roman"/>
                <a:cs typeface="Times New Roman"/>
              </a:rPr>
              <a:t> </a:t>
            </a:r>
            <a:r>
              <a:rPr sz="2400" b="1" u="heavy" spc="-5" dirty="0">
                <a:solidFill>
                  <a:srgbClr val="FF0000"/>
                </a:solidFill>
                <a:latin typeface="Calibri"/>
                <a:cs typeface="Calibri"/>
              </a:rPr>
              <a:t>char</a:t>
            </a:r>
            <a:r>
              <a:rPr sz="2400" b="1" u="heavy" spc="-20" dirty="0">
                <a:solidFill>
                  <a:srgbClr val="FF0000"/>
                </a:solidFill>
                <a:latin typeface="Calibri"/>
                <a:cs typeface="Calibri"/>
              </a:rPr>
              <a:t>r</a:t>
            </a:r>
            <a:r>
              <a:rPr sz="2400" b="1" u="heavy" spc="-5" dirty="0">
                <a:solidFill>
                  <a:srgbClr val="FF0000"/>
                </a:solidFill>
                <a:latin typeface="Calibri"/>
                <a:cs typeface="Calibri"/>
              </a:rPr>
              <a:t>e</a:t>
            </a:r>
            <a:r>
              <a:rPr sz="2400" b="1" u="heavy" dirty="0">
                <a:solidFill>
                  <a:srgbClr val="FF0000"/>
                </a:solidFill>
                <a:latin typeface="Calibri"/>
                <a:cs typeface="Calibri"/>
              </a:rPr>
              <a:t>d</a:t>
            </a:r>
            <a:r>
              <a:rPr sz="2400" b="1" spc="-70" dirty="0">
                <a:solidFill>
                  <a:srgbClr val="FF0000"/>
                </a:solidFill>
                <a:latin typeface="Times New Roman"/>
                <a:cs typeface="Times New Roman"/>
              </a:rPr>
              <a:t> </a:t>
            </a:r>
            <a:r>
              <a:rPr sz="2400" spc="-5" dirty="0">
                <a:latin typeface="Calibri"/>
                <a:cs typeface="Calibri"/>
              </a:rPr>
              <a:t>docum</a:t>
            </a:r>
            <a:r>
              <a:rPr sz="2400" spc="5" dirty="0">
                <a:latin typeface="Calibri"/>
                <a:cs typeface="Calibri"/>
              </a:rPr>
              <a:t>e</a:t>
            </a:r>
            <a:r>
              <a:rPr sz="2400" spc="-25" dirty="0">
                <a:latin typeface="Calibri"/>
                <a:cs typeface="Calibri"/>
              </a:rPr>
              <a:t>n</a:t>
            </a:r>
            <a:r>
              <a:rPr sz="2400" dirty="0">
                <a:latin typeface="Calibri"/>
                <a:cs typeface="Calibri"/>
              </a:rPr>
              <a:t>ts</a:t>
            </a:r>
            <a:r>
              <a:rPr sz="2400" spc="-75" dirty="0">
                <a:latin typeface="Times New Roman"/>
                <a:cs typeface="Times New Roman"/>
              </a:rPr>
              <a:t> </a:t>
            </a:r>
            <a:r>
              <a:rPr sz="2400" spc="-10" dirty="0">
                <a:latin typeface="Calibri"/>
                <a:cs typeface="Calibri"/>
              </a:rPr>
              <a:t>a</a:t>
            </a:r>
            <a:r>
              <a:rPr sz="2400" spc="-5" dirty="0">
                <a:latin typeface="Calibri"/>
                <a:cs typeface="Calibri"/>
              </a:rPr>
              <a:t>f</a:t>
            </a:r>
            <a:r>
              <a:rPr sz="2400" spc="-25" dirty="0">
                <a:latin typeface="Calibri"/>
                <a:cs typeface="Calibri"/>
              </a:rPr>
              <a:t>t</a:t>
            </a:r>
            <a:r>
              <a:rPr sz="2400" spc="-15" dirty="0">
                <a:latin typeface="Calibri"/>
                <a:cs typeface="Calibri"/>
              </a:rPr>
              <a:t>er</a:t>
            </a:r>
            <a:r>
              <a:rPr sz="2400" spc="-5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9</a:t>
            </a:r>
            <a:r>
              <a:rPr sz="2400" spc="-10" dirty="0">
                <a:latin typeface="Calibri"/>
                <a:cs typeface="Calibri"/>
              </a:rPr>
              <a:t>/</a:t>
            </a:r>
            <a:r>
              <a:rPr sz="2400" spc="-15" dirty="0">
                <a:latin typeface="Calibri"/>
                <a:cs typeface="Calibri"/>
              </a:rPr>
              <a:t>11</a:t>
            </a:r>
            <a:r>
              <a:rPr sz="2400" spc="-10" dirty="0">
                <a:latin typeface="Times New Roman"/>
                <a:cs typeface="Times New Roman"/>
              </a:rPr>
              <a:t> </a:t>
            </a:r>
            <a:r>
              <a:rPr sz="2400" spc="-25" dirty="0">
                <a:latin typeface="Calibri"/>
                <a:cs typeface="Calibri"/>
              </a:rPr>
              <a:t>a</a:t>
            </a:r>
            <a:r>
              <a:rPr sz="2400" spc="-50" dirty="0">
                <a:latin typeface="Calibri"/>
                <a:cs typeface="Calibri"/>
              </a:rPr>
              <a:t>t</a:t>
            </a:r>
            <a:r>
              <a:rPr sz="2400" spc="-35" dirty="0">
                <a:latin typeface="Calibri"/>
                <a:cs typeface="Calibri"/>
              </a:rPr>
              <a:t>t</a:t>
            </a:r>
            <a:r>
              <a:rPr sz="2400" spc="-15" dirty="0">
                <a:latin typeface="Calibri"/>
                <a:cs typeface="Calibri"/>
              </a:rPr>
              <a:t>ac</a:t>
            </a:r>
            <a:r>
              <a:rPr sz="2400" spc="-35" dirty="0">
                <a:latin typeface="Calibri"/>
                <a:cs typeface="Calibri"/>
              </a:rPr>
              <a:t>k</a:t>
            </a:r>
            <a:r>
              <a:rPr sz="2400" dirty="0">
                <a:latin typeface="Calibri"/>
                <a:cs typeface="Calibri"/>
              </a:rPr>
              <a:t>s</a:t>
            </a:r>
            <a:r>
              <a:rPr sz="2400" spc="-90" dirty="0">
                <a:latin typeface="Times New Roman"/>
                <a:cs typeface="Times New Roman"/>
              </a:rPr>
              <a:t> </a:t>
            </a:r>
            <a:r>
              <a:rPr sz="2400" spc="-35" dirty="0">
                <a:latin typeface="Calibri"/>
                <a:cs typeface="Calibri"/>
              </a:rPr>
              <a:t>t</a:t>
            </a:r>
            <a:r>
              <a:rPr sz="2400" dirty="0">
                <a:latin typeface="Calibri"/>
                <a:cs typeface="Calibri"/>
              </a:rPr>
              <a:t>o</a:t>
            </a:r>
            <a:r>
              <a:rPr sz="2400" spc="-70" dirty="0">
                <a:latin typeface="Times New Roman"/>
                <a:cs typeface="Times New Roman"/>
              </a:rPr>
              <a:t> </a:t>
            </a:r>
            <a:r>
              <a:rPr sz="2400" spc="-5" dirty="0">
                <a:latin typeface="Calibri"/>
                <a:cs typeface="Calibri"/>
              </a:rPr>
              <a:t>he</a:t>
            </a:r>
            <a:r>
              <a:rPr sz="2400" dirty="0">
                <a:latin typeface="Calibri"/>
                <a:cs typeface="Calibri"/>
              </a:rPr>
              <a:t>lp</a:t>
            </a:r>
            <a:r>
              <a:rPr sz="2400" spc="-60" dirty="0">
                <a:latin typeface="Times New Roman"/>
                <a:cs typeface="Times New Roman"/>
              </a:rPr>
              <a:t> </a:t>
            </a:r>
            <a:r>
              <a:rPr sz="2400" dirty="0">
                <a:latin typeface="Calibri"/>
                <a:cs typeface="Calibri"/>
              </a:rPr>
              <a:t>i</a:t>
            </a:r>
            <a:r>
              <a:rPr sz="2400" spc="-20" dirty="0">
                <a:latin typeface="Calibri"/>
                <a:cs typeface="Calibri"/>
              </a:rPr>
              <a:t>d</a:t>
            </a:r>
            <a:r>
              <a:rPr sz="2400" spc="-10" dirty="0">
                <a:latin typeface="Calibri"/>
                <a:cs typeface="Calibri"/>
              </a:rPr>
              <a:t>e</a:t>
            </a:r>
            <a:r>
              <a:rPr sz="2400" spc="-25" dirty="0">
                <a:latin typeface="Calibri"/>
                <a:cs typeface="Calibri"/>
              </a:rPr>
              <a:t>n</a:t>
            </a:r>
            <a:r>
              <a:rPr sz="2400" dirty="0">
                <a:latin typeface="Calibri"/>
                <a:cs typeface="Calibri"/>
              </a:rPr>
              <a:t>ti</a:t>
            </a:r>
            <a:r>
              <a:rPr sz="2400" spc="5" dirty="0">
                <a:latin typeface="Calibri"/>
                <a:cs typeface="Calibri"/>
              </a:rPr>
              <a:t>f</a:t>
            </a:r>
            <a:r>
              <a:rPr sz="2400" spc="-15" dirty="0">
                <a:latin typeface="Calibri"/>
                <a:cs typeface="Calibri"/>
              </a:rPr>
              <a:t>y</a:t>
            </a:r>
            <a:r>
              <a:rPr sz="2400" spc="-70" dirty="0">
                <a:latin typeface="Times New Roman"/>
                <a:cs typeface="Times New Roman"/>
              </a:rPr>
              <a:t> </a:t>
            </a:r>
            <a:r>
              <a:rPr sz="2400" spc="-15" dirty="0">
                <a:latin typeface="Calibri"/>
                <a:cs typeface="Calibri"/>
              </a:rPr>
              <a:t>the</a:t>
            </a:r>
            <a:r>
              <a:rPr sz="2400" spc="-50" dirty="0">
                <a:latin typeface="Times New Roman"/>
                <a:cs typeface="Times New Roman"/>
              </a:rPr>
              <a:t> </a:t>
            </a:r>
            <a:r>
              <a:rPr sz="2400" b="1" u="heavy" spc="-15" dirty="0">
                <a:solidFill>
                  <a:srgbClr val="FF0000"/>
                </a:solidFill>
                <a:latin typeface="Calibri"/>
                <a:cs typeface="Calibri"/>
              </a:rPr>
              <a:t>h</a:t>
            </a:r>
            <a:r>
              <a:rPr sz="2400" b="1" u="heavy" spc="-20" dirty="0">
                <a:solidFill>
                  <a:srgbClr val="FF0000"/>
                </a:solidFill>
                <a:latin typeface="Calibri"/>
                <a:cs typeface="Calibri"/>
              </a:rPr>
              <a:t>i</a:t>
            </a:r>
            <a:r>
              <a:rPr sz="2400" b="1" u="heavy" spc="-5" dirty="0">
                <a:solidFill>
                  <a:srgbClr val="FF0000"/>
                </a:solidFill>
                <a:latin typeface="Calibri"/>
                <a:cs typeface="Calibri"/>
              </a:rPr>
              <a:t>ja</a:t>
            </a:r>
            <a:r>
              <a:rPr sz="2400" b="1" u="heavy" spc="5" dirty="0">
                <a:solidFill>
                  <a:srgbClr val="FF0000"/>
                </a:solidFill>
                <a:latin typeface="Calibri"/>
                <a:cs typeface="Calibri"/>
              </a:rPr>
              <a:t>c</a:t>
            </a:r>
            <a:r>
              <a:rPr sz="2400" b="1" u="heavy" spc="-75" dirty="0">
                <a:solidFill>
                  <a:srgbClr val="FF0000"/>
                </a:solidFill>
                <a:latin typeface="Calibri"/>
                <a:cs typeface="Calibri"/>
              </a:rPr>
              <a:t>k</a:t>
            </a:r>
            <a:r>
              <a:rPr sz="2400" b="1" u="heavy" spc="-5" dirty="0">
                <a:solidFill>
                  <a:srgbClr val="FF0000"/>
                </a:solidFill>
                <a:latin typeface="Calibri"/>
                <a:cs typeface="Calibri"/>
              </a:rPr>
              <a:t>e</a:t>
            </a:r>
            <a:r>
              <a:rPr sz="2400" b="1" u="heavy" spc="-25" dirty="0">
                <a:solidFill>
                  <a:srgbClr val="FF0000"/>
                </a:solidFill>
                <a:latin typeface="Calibri"/>
                <a:cs typeface="Calibri"/>
              </a:rPr>
              <a:t>r</a:t>
            </a:r>
            <a:r>
              <a:rPr sz="2400" b="1" u="heavy" spc="-5" dirty="0">
                <a:solidFill>
                  <a:srgbClr val="FF0000"/>
                </a:solidFill>
                <a:latin typeface="Calibri"/>
                <a:cs typeface="Calibri"/>
              </a:rPr>
              <a:t>s</a:t>
            </a:r>
            <a:r>
              <a:rPr sz="2400" dirty="0">
                <a:latin typeface="Calibri"/>
                <a:cs typeface="Calibri"/>
              </a:rPr>
              <a:t>.</a:t>
            </a:r>
          </a:p>
        </p:txBody>
      </p:sp>
      <p:sp>
        <p:nvSpPr>
          <p:cNvPr id="4" name="object 4"/>
          <p:cNvSpPr/>
          <p:nvPr/>
        </p:nvSpPr>
        <p:spPr>
          <a:xfrm>
            <a:off x="6210300" y="885444"/>
            <a:ext cx="2705100" cy="16962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535167" y="2795016"/>
            <a:ext cx="3380232" cy="393344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298447" y="2442972"/>
            <a:ext cx="3982212" cy="403555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114800" y="5323330"/>
            <a:ext cx="1879092" cy="150571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71600" y="2605207"/>
            <a:ext cx="4114800" cy="1661993"/>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counterfeiting</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currency</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document analysis</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document expert</a:t>
            </a:r>
          </a:p>
        </p:txBody>
      </p:sp>
      <p:sp>
        <p:nvSpPr>
          <p:cNvPr id="6" name="TextBox 5"/>
          <p:cNvSpPr txBox="1"/>
          <p:nvPr/>
        </p:nvSpPr>
        <p:spPr>
          <a:xfrm>
            <a:off x="1759754" y="1309807"/>
            <a:ext cx="6386492" cy="646331"/>
          </a:xfrm>
          <a:prstGeom prst="rect">
            <a:avLst/>
          </a:prstGeom>
          <a:noFill/>
        </p:spPr>
        <p:txBody>
          <a:bodyPr wrap="none" rtlCol="0">
            <a:spAutoFit/>
          </a:bodyPr>
          <a:lstStyle/>
          <a:p>
            <a:r>
              <a:rPr lang="en-US" sz="3600" dirty="0" smtClean="0">
                <a:latin typeface="Rockwell Extra Bold" panose="02060903040505020403" pitchFamily="18" charset="0"/>
              </a:rPr>
              <a:t>Chapter 10 Vocabulary</a:t>
            </a:r>
            <a:endParaRPr lang="en-US" sz="3600" dirty="0">
              <a:latin typeface="Rockwell Extra Bold" panose="02060903040505020403" pitchFamily="18" charset="0"/>
            </a:endParaRPr>
          </a:p>
        </p:txBody>
      </p:sp>
      <p:sp>
        <p:nvSpPr>
          <p:cNvPr id="7" name="object 5"/>
          <p:cNvSpPr txBox="1"/>
          <p:nvPr/>
        </p:nvSpPr>
        <p:spPr>
          <a:xfrm>
            <a:off x="5451143" y="2605207"/>
            <a:ext cx="3540457" cy="2077492"/>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exemplar</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forgery</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fraudulence</a:t>
            </a:r>
          </a:p>
          <a:p>
            <a:pPr marL="299085" marR="5080" indent="-286385">
              <a:lnSpc>
                <a:spcPct val="100000"/>
              </a:lnSpc>
              <a:buFont typeface="Arial"/>
              <a:buChar char="•"/>
              <a:tabLst>
                <a:tab pos="299720" algn="l"/>
                <a:tab pos="5097145" algn="l"/>
              </a:tabLst>
            </a:pPr>
            <a:r>
              <a:rPr lang="en-US" sz="2700" spc="-5" dirty="0">
                <a:latin typeface="Times New Roman" panose="02020603050405020304" pitchFamily="18" charset="0"/>
                <a:cs typeface="Times New Roman" panose="02020603050405020304" pitchFamily="18" charset="0"/>
              </a:rPr>
              <a:t>g</a:t>
            </a:r>
            <a:r>
              <a:rPr lang="en-US" sz="2700" spc="-5" dirty="0" smtClean="0">
                <a:latin typeface="Times New Roman" panose="02020603050405020304" pitchFamily="18" charset="0"/>
                <a:cs typeface="Times New Roman" panose="02020603050405020304" pitchFamily="18" charset="0"/>
              </a:rPr>
              <a:t>raphology*</a:t>
            </a:r>
          </a:p>
          <a:p>
            <a:pPr marL="299085" marR="5080" indent="-286385">
              <a:lnSpc>
                <a:spcPct val="100000"/>
              </a:lnSpc>
              <a:buFont typeface="Arial"/>
              <a:buChar char="•"/>
              <a:tabLst>
                <a:tab pos="299720" algn="l"/>
                <a:tab pos="5097145" algn="l"/>
              </a:tabLst>
            </a:pPr>
            <a:r>
              <a:rPr lang="en-US" sz="2700" spc="-5" dirty="0" smtClean="0">
                <a:latin typeface="Times New Roman" panose="02020603050405020304" pitchFamily="18" charset="0"/>
                <a:cs typeface="Times New Roman" panose="02020603050405020304" pitchFamily="18" charset="0"/>
              </a:rPr>
              <a:t>questioned document</a:t>
            </a:r>
            <a:endParaRPr lang="en-US" sz="2700" dirty="0">
              <a:latin typeface="Times New Roman" panose="02020603050405020304" pitchFamily="18" charset="0"/>
              <a:cs typeface="Times New Roman" panose="02020603050405020304" pitchFamily="18" charset="0"/>
            </a:endParaRPr>
          </a:p>
        </p:txBody>
      </p:sp>
      <p:sp>
        <p:nvSpPr>
          <p:cNvPr id="9" name="object 5"/>
          <p:cNvSpPr txBox="1"/>
          <p:nvPr/>
        </p:nvSpPr>
        <p:spPr>
          <a:xfrm>
            <a:off x="3676365" y="6172200"/>
            <a:ext cx="3540457" cy="415498"/>
          </a:xfrm>
          <a:prstGeom prst="rect">
            <a:avLst/>
          </a:prstGeom>
        </p:spPr>
        <p:txBody>
          <a:bodyPr vert="horz" wrap="square" lIns="0" tIns="0" rIns="0" bIns="0" rtlCol="0">
            <a:spAutoFit/>
          </a:bodyPr>
          <a:lstStyle/>
          <a:p>
            <a:pPr marL="12700" marR="5080">
              <a:lnSpc>
                <a:spcPct val="100000"/>
              </a:lnSpc>
              <a:tabLst>
                <a:tab pos="299720" algn="l"/>
                <a:tab pos="5097145" algn="l"/>
              </a:tabLst>
            </a:pPr>
            <a:r>
              <a:rPr lang="en-US" sz="2700" dirty="0" smtClean="0">
                <a:latin typeface="Times New Roman" panose="02020603050405020304" pitchFamily="18" charset="0"/>
                <a:cs typeface="Times New Roman" panose="02020603050405020304" pitchFamily="18" charset="0"/>
              </a:rPr>
              <a:t>* not in book</a:t>
            </a:r>
            <a:endParaRPr lang="en-US" sz="2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59435"/>
            <a:ext cx="6900672" cy="101041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035068" y="782640"/>
            <a:ext cx="5805532" cy="2866939"/>
          </a:xfrm>
          <a:prstGeom prst="rect">
            <a:avLst/>
          </a:prstGeom>
        </p:spPr>
        <p:txBody>
          <a:bodyPr vert="horz" wrap="square" lIns="0" tIns="0" rIns="0" bIns="0" rtlCol="0">
            <a:spAutoFit/>
          </a:bodyPr>
          <a:lstStyle/>
          <a:p>
            <a:pPr marL="241300" marR="13335" indent="-229235">
              <a:lnSpc>
                <a:spcPct val="114999"/>
              </a:lnSpc>
            </a:pPr>
            <a:r>
              <a:rPr lang="en-US" spc="-5" dirty="0">
                <a:latin typeface="Calibri"/>
                <a:cs typeface="Calibri"/>
              </a:rPr>
              <a:t>	</a:t>
            </a:r>
            <a:r>
              <a:rPr sz="1800" spc="-5" dirty="0" smtClean="0">
                <a:latin typeface="Calibri"/>
                <a:cs typeface="Calibri"/>
              </a:rPr>
              <a:t>Den</a:t>
            </a:r>
            <a:r>
              <a:rPr sz="1800" spc="5" dirty="0" smtClean="0">
                <a:latin typeface="Calibri"/>
                <a:cs typeface="Calibri"/>
              </a:rPr>
              <a:t>n</a:t>
            </a:r>
            <a:r>
              <a:rPr sz="1800" spc="-5" dirty="0" smtClean="0">
                <a:latin typeface="Calibri"/>
                <a:cs typeface="Calibri"/>
              </a:rPr>
              <a:t>i</a:t>
            </a:r>
            <a:r>
              <a:rPr sz="1800" dirty="0" smtClean="0">
                <a:latin typeface="Calibri"/>
                <a:cs typeface="Calibri"/>
              </a:rPr>
              <a:t>s</a:t>
            </a:r>
            <a:r>
              <a:rPr sz="1800" spc="-30" dirty="0" smtClean="0">
                <a:latin typeface="Times New Roman"/>
                <a:cs typeface="Times New Roman"/>
              </a:rPr>
              <a:t> </a:t>
            </a:r>
            <a:r>
              <a:rPr sz="1800" spc="-10" dirty="0">
                <a:latin typeface="Calibri"/>
                <a:cs typeface="Calibri"/>
              </a:rPr>
              <a:t>Rader</a:t>
            </a:r>
            <a:r>
              <a:rPr sz="1800" spc="-35" dirty="0">
                <a:latin typeface="Times New Roman"/>
                <a:cs typeface="Times New Roman"/>
              </a:rPr>
              <a:t> </a:t>
            </a:r>
            <a:r>
              <a:rPr sz="1800" spc="-30" dirty="0">
                <a:latin typeface="Calibri"/>
                <a:cs typeface="Calibri"/>
              </a:rPr>
              <a:t>c</a:t>
            </a:r>
            <a:r>
              <a:rPr sz="1800" spc="-5" dirty="0">
                <a:latin typeface="Calibri"/>
                <a:cs typeface="Calibri"/>
              </a:rPr>
              <a:t>omm</a:t>
            </a:r>
            <a:r>
              <a:rPr sz="1800" dirty="0">
                <a:latin typeface="Calibri"/>
                <a:cs typeface="Calibri"/>
              </a:rPr>
              <a:t>i</a:t>
            </a:r>
            <a:r>
              <a:rPr sz="1800" spc="-45" dirty="0">
                <a:latin typeface="Calibri"/>
                <a:cs typeface="Calibri"/>
              </a:rPr>
              <a:t>t</a:t>
            </a:r>
            <a:r>
              <a:rPr sz="1800" spc="-40" dirty="0">
                <a:latin typeface="Calibri"/>
                <a:cs typeface="Calibri"/>
              </a:rPr>
              <a:t>t</a:t>
            </a:r>
            <a:r>
              <a:rPr sz="1800" spc="-10" dirty="0">
                <a:latin typeface="Calibri"/>
                <a:cs typeface="Calibri"/>
              </a:rPr>
              <a:t>ed</a:t>
            </a:r>
            <a:r>
              <a:rPr sz="1800" spc="-30" dirty="0">
                <a:latin typeface="Times New Roman"/>
                <a:cs typeface="Times New Roman"/>
              </a:rPr>
              <a:t> </a:t>
            </a:r>
            <a:r>
              <a:rPr sz="1800" spc="-5" dirty="0">
                <a:latin typeface="Calibri"/>
                <a:cs typeface="Calibri"/>
              </a:rPr>
              <a:t>h</a:t>
            </a:r>
            <a:r>
              <a:rPr sz="1800" dirty="0">
                <a:latin typeface="Calibri"/>
                <a:cs typeface="Calibri"/>
              </a:rPr>
              <a:t>is</a:t>
            </a:r>
            <a:r>
              <a:rPr sz="1800" spc="-45" dirty="0">
                <a:latin typeface="Times New Roman"/>
                <a:cs typeface="Times New Roman"/>
              </a:rPr>
              <a:t> </a:t>
            </a:r>
            <a:r>
              <a:rPr sz="1800" dirty="0">
                <a:latin typeface="Calibri"/>
                <a:cs typeface="Calibri"/>
              </a:rPr>
              <a:t>f</a:t>
            </a:r>
            <a:r>
              <a:rPr sz="1800" spc="-5" dirty="0">
                <a:latin typeface="Calibri"/>
                <a:cs typeface="Calibri"/>
              </a:rPr>
              <a:t>i</a:t>
            </a:r>
            <a:r>
              <a:rPr sz="1800" spc="-50" dirty="0">
                <a:latin typeface="Calibri"/>
                <a:cs typeface="Calibri"/>
              </a:rPr>
              <a:t>r</a:t>
            </a:r>
            <a:r>
              <a:rPr sz="1800" spc="-20" dirty="0">
                <a:latin typeface="Calibri"/>
                <a:cs typeface="Calibri"/>
              </a:rPr>
              <a:t>s</a:t>
            </a:r>
            <a:r>
              <a:rPr sz="1800" spc="-10" dirty="0">
                <a:latin typeface="Calibri"/>
                <a:cs typeface="Calibri"/>
              </a:rPr>
              <a:t>t</a:t>
            </a:r>
            <a:r>
              <a:rPr sz="1800" spc="-35" dirty="0">
                <a:latin typeface="Times New Roman"/>
                <a:cs typeface="Times New Roman"/>
              </a:rPr>
              <a:t> </a:t>
            </a:r>
            <a:r>
              <a:rPr sz="1800" spc="-15" dirty="0">
                <a:latin typeface="Calibri"/>
                <a:cs typeface="Calibri"/>
              </a:rPr>
              <a:t>mu</a:t>
            </a:r>
            <a:r>
              <a:rPr sz="1800" spc="-35" dirty="0">
                <a:latin typeface="Calibri"/>
                <a:cs typeface="Calibri"/>
              </a:rPr>
              <a:t>r</a:t>
            </a:r>
            <a:r>
              <a:rPr sz="1800" spc="-15" dirty="0">
                <a:latin typeface="Calibri"/>
                <a:cs typeface="Calibri"/>
              </a:rPr>
              <a:t>d</a:t>
            </a:r>
            <a:r>
              <a:rPr sz="1800" spc="-5" dirty="0">
                <a:latin typeface="Calibri"/>
                <a:cs typeface="Calibri"/>
              </a:rPr>
              <a:t>e</a:t>
            </a:r>
            <a:r>
              <a:rPr sz="1800" spc="-50" dirty="0">
                <a:latin typeface="Calibri"/>
                <a:cs typeface="Calibri"/>
              </a:rPr>
              <a:t>r</a:t>
            </a:r>
            <a:r>
              <a:rPr sz="1800" dirty="0">
                <a:latin typeface="Calibri"/>
                <a:cs typeface="Calibri"/>
              </a:rPr>
              <a:t>s</a:t>
            </a:r>
            <a:r>
              <a:rPr sz="1800" spc="-40"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10" dirty="0">
                <a:latin typeface="Calibri"/>
                <a:cs typeface="Calibri"/>
              </a:rPr>
              <a:t>1974,</a:t>
            </a:r>
            <a:r>
              <a:rPr sz="1800" spc="-45" dirty="0">
                <a:latin typeface="Times New Roman"/>
                <a:cs typeface="Times New Roman"/>
              </a:rPr>
              <a:t> </a:t>
            </a:r>
            <a:r>
              <a:rPr sz="1800" dirty="0">
                <a:latin typeface="Calibri"/>
                <a:cs typeface="Calibri"/>
              </a:rPr>
              <a:t>k</a:t>
            </a:r>
            <a:r>
              <a:rPr sz="1800" spc="-10" dirty="0">
                <a:latin typeface="Calibri"/>
                <a:cs typeface="Calibri"/>
              </a:rPr>
              <a:t>i</a:t>
            </a:r>
            <a:r>
              <a:rPr sz="1800" spc="-5" dirty="0">
                <a:latin typeface="Calibri"/>
                <a:cs typeface="Calibri"/>
              </a:rPr>
              <a:t>lling</a:t>
            </a:r>
            <a:r>
              <a:rPr sz="1800" spc="-5" dirty="0">
                <a:latin typeface="Times New Roman"/>
                <a:cs typeface="Times New Roman"/>
              </a:rPr>
              <a:t> </a:t>
            </a:r>
            <a:r>
              <a:rPr sz="1800" spc="-35" dirty="0">
                <a:latin typeface="Calibri"/>
                <a:cs typeface="Calibri"/>
              </a:rPr>
              <a:t>f</a:t>
            </a:r>
            <a:r>
              <a:rPr sz="1800" spc="-5" dirty="0">
                <a:latin typeface="Calibri"/>
                <a:cs typeface="Calibri"/>
              </a:rPr>
              <a:t>ou</a:t>
            </a:r>
            <a:r>
              <a:rPr sz="1800" dirty="0">
                <a:latin typeface="Calibri"/>
                <a:cs typeface="Calibri"/>
              </a:rPr>
              <a:t>r</a:t>
            </a:r>
            <a:r>
              <a:rPr sz="1800" spc="-45" dirty="0">
                <a:latin typeface="Times New Roman"/>
                <a:cs typeface="Times New Roman"/>
              </a:rPr>
              <a:t> </a:t>
            </a:r>
            <a:r>
              <a:rPr sz="1800" spc="-15" dirty="0">
                <a:latin typeface="Calibri"/>
                <a:cs typeface="Calibri"/>
              </a:rPr>
              <a:t>me</a:t>
            </a:r>
            <a:r>
              <a:rPr sz="1800" spc="-10" dirty="0">
                <a:latin typeface="Calibri"/>
                <a:cs typeface="Calibri"/>
              </a:rPr>
              <a:t>m</a:t>
            </a:r>
            <a:r>
              <a:rPr sz="1800" spc="-15" dirty="0">
                <a:latin typeface="Calibri"/>
                <a:cs typeface="Calibri"/>
              </a:rPr>
              <a:t>b</a:t>
            </a:r>
            <a:r>
              <a:rPr sz="1800" spc="-5" dirty="0">
                <a:latin typeface="Calibri"/>
                <a:cs typeface="Calibri"/>
              </a:rPr>
              <a:t>e</a:t>
            </a:r>
            <a:r>
              <a:rPr sz="1800" spc="-50" dirty="0">
                <a:latin typeface="Calibri"/>
                <a:cs typeface="Calibri"/>
              </a:rPr>
              <a:t>r</a:t>
            </a:r>
            <a:r>
              <a:rPr sz="1800" dirty="0">
                <a:latin typeface="Calibri"/>
                <a:cs typeface="Calibri"/>
              </a:rPr>
              <a:t>s</a:t>
            </a:r>
            <a:r>
              <a:rPr sz="1800" spc="-40" dirty="0">
                <a:latin typeface="Times New Roman"/>
                <a:cs typeface="Times New Roman"/>
              </a:rPr>
              <a:t> </a:t>
            </a:r>
            <a:r>
              <a:rPr sz="1800" spc="-5" dirty="0">
                <a:latin typeface="Calibri"/>
                <a:cs typeface="Calibri"/>
              </a:rPr>
              <a:t>o</a:t>
            </a:r>
            <a:r>
              <a:rPr sz="1800" dirty="0">
                <a:latin typeface="Calibri"/>
                <a:cs typeface="Calibri"/>
              </a:rPr>
              <a:t>f</a:t>
            </a:r>
            <a:r>
              <a:rPr sz="1800" spc="-30"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5" dirty="0">
                <a:latin typeface="Calibri"/>
                <a:cs typeface="Calibri"/>
              </a:rPr>
              <a:t>O</a:t>
            </a:r>
            <a:r>
              <a:rPr sz="1800" spc="-30" dirty="0">
                <a:latin typeface="Calibri"/>
                <a:cs typeface="Calibri"/>
              </a:rPr>
              <a:t>t</a:t>
            </a:r>
            <a:r>
              <a:rPr sz="1800" spc="-10" dirty="0">
                <a:latin typeface="Calibri"/>
                <a:cs typeface="Calibri"/>
              </a:rPr>
              <a:t>e</a:t>
            </a:r>
            <a:r>
              <a:rPr sz="1800" spc="-35" dirty="0">
                <a:latin typeface="Calibri"/>
                <a:cs typeface="Calibri"/>
              </a:rPr>
              <a:t>r</a:t>
            </a:r>
            <a:r>
              <a:rPr sz="1800" dirty="0">
                <a:latin typeface="Calibri"/>
                <a:cs typeface="Calibri"/>
              </a:rPr>
              <a:t>o</a:t>
            </a:r>
            <a:r>
              <a:rPr sz="1800" spc="-35" dirty="0">
                <a:latin typeface="Times New Roman"/>
                <a:cs typeface="Times New Roman"/>
              </a:rPr>
              <a:t> </a:t>
            </a:r>
            <a:r>
              <a:rPr sz="1800" spc="-35" dirty="0">
                <a:latin typeface="Calibri"/>
                <a:cs typeface="Calibri"/>
              </a:rPr>
              <a:t>f</a:t>
            </a:r>
            <a:r>
              <a:rPr sz="1800" dirty="0">
                <a:latin typeface="Calibri"/>
                <a:cs typeface="Calibri"/>
              </a:rPr>
              <a:t>ami</a:t>
            </a:r>
            <a:r>
              <a:rPr sz="1800" spc="-10" dirty="0">
                <a:latin typeface="Calibri"/>
                <a:cs typeface="Calibri"/>
              </a:rPr>
              <a:t>ly</a:t>
            </a:r>
            <a:r>
              <a:rPr sz="1800" spc="-45" dirty="0">
                <a:latin typeface="Times New Roman"/>
                <a:cs typeface="Times New Roman"/>
              </a:rPr>
              <a:t> </a:t>
            </a:r>
            <a:r>
              <a:rPr sz="1800" dirty="0">
                <a:latin typeface="Calibri"/>
                <a:cs typeface="Calibri"/>
              </a:rPr>
              <a:t>in</a:t>
            </a:r>
            <a:r>
              <a:rPr sz="1800" spc="-35" dirty="0">
                <a:latin typeface="Times New Roman"/>
                <a:cs typeface="Times New Roman"/>
              </a:rPr>
              <a:t> </a:t>
            </a:r>
            <a:r>
              <a:rPr sz="1800" dirty="0">
                <a:latin typeface="Calibri"/>
                <a:cs typeface="Calibri"/>
              </a:rPr>
              <a:t>thei</a:t>
            </a:r>
            <a:r>
              <a:rPr sz="1800" spc="-10" dirty="0">
                <a:latin typeface="Calibri"/>
                <a:cs typeface="Calibri"/>
              </a:rPr>
              <a:t>r</a:t>
            </a:r>
            <a:r>
              <a:rPr sz="1800" spc="-40" dirty="0">
                <a:latin typeface="Times New Roman"/>
                <a:cs typeface="Times New Roman"/>
              </a:rPr>
              <a:t> </a:t>
            </a:r>
            <a:r>
              <a:rPr sz="1800" spc="-5" dirty="0">
                <a:latin typeface="Calibri"/>
                <a:cs typeface="Calibri"/>
              </a:rPr>
              <a:t>hom</a:t>
            </a:r>
            <a:r>
              <a:rPr sz="1800" spc="5" dirty="0">
                <a:latin typeface="Calibri"/>
                <a:cs typeface="Calibri"/>
              </a:rPr>
              <a:t>e</a:t>
            </a:r>
            <a:r>
              <a:rPr sz="1800" dirty="0">
                <a:latin typeface="Calibri"/>
                <a:cs typeface="Calibri"/>
              </a:rPr>
              <a:t>.</a:t>
            </a:r>
            <a:r>
              <a:rPr sz="1800" dirty="0">
                <a:latin typeface="Times New Roman"/>
                <a:cs typeface="Times New Roman"/>
              </a:rPr>
              <a:t> </a:t>
            </a:r>
            <a:r>
              <a:rPr sz="1800" b="1" u="heavy" spc="-10" dirty="0">
                <a:solidFill>
                  <a:srgbClr val="FF0000"/>
                </a:solidFill>
                <a:latin typeface="Calibri"/>
                <a:cs typeface="Calibri"/>
              </a:rPr>
              <a:t>St</a:t>
            </a:r>
            <a:r>
              <a:rPr sz="1800" b="1" u="heavy" spc="-55" dirty="0">
                <a:solidFill>
                  <a:srgbClr val="FF0000"/>
                </a:solidFill>
                <a:latin typeface="Calibri"/>
                <a:cs typeface="Calibri"/>
              </a:rPr>
              <a:t>r</a:t>
            </a:r>
            <a:r>
              <a:rPr sz="1800" b="1" u="heavy" spc="-10" dirty="0">
                <a:solidFill>
                  <a:srgbClr val="FF0000"/>
                </a:solidFill>
                <a:latin typeface="Calibri"/>
                <a:cs typeface="Calibri"/>
              </a:rPr>
              <a:t>ang</a:t>
            </a:r>
            <a:r>
              <a:rPr sz="1800" b="1" u="heavy" spc="-5" dirty="0">
                <a:solidFill>
                  <a:srgbClr val="FF0000"/>
                </a:solidFill>
                <a:latin typeface="Calibri"/>
                <a:cs typeface="Calibri"/>
              </a:rPr>
              <a:t>ul</a:t>
            </a:r>
            <a:r>
              <a:rPr sz="1800" b="1" u="heavy" spc="-25" dirty="0">
                <a:solidFill>
                  <a:srgbClr val="FF0000"/>
                </a:solidFill>
                <a:latin typeface="Calibri"/>
                <a:cs typeface="Calibri"/>
              </a:rPr>
              <a:t>a</a:t>
            </a:r>
            <a:r>
              <a:rPr sz="1800" b="1" u="heavy" spc="-10" dirty="0">
                <a:solidFill>
                  <a:srgbClr val="FF0000"/>
                </a:solidFill>
                <a:latin typeface="Calibri"/>
                <a:cs typeface="Calibri"/>
              </a:rPr>
              <a:t>ti</a:t>
            </a:r>
            <a:r>
              <a:rPr sz="1800" b="1" u="heavy" spc="-20" dirty="0">
                <a:solidFill>
                  <a:srgbClr val="FF0000"/>
                </a:solidFill>
                <a:latin typeface="Calibri"/>
                <a:cs typeface="Calibri"/>
              </a:rPr>
              <a:t>o</a:t>
            </a:r>
            <a:r>
              <a:rPr sz="1800" b="1" u="heavy" spc="-10" dirty="0">
                <a:solidFill>
                  <a:srgbClr val="FF0000"/>
                </a:solidFill>
                <a:latin typeface="Calibri"/>
                <a:cs typeface="Calibri"/>
              </a:rPr>
              <a:t>n</a:t>
            </a:r>
            <a:r>
              <a:rPr sz="1800" b="1" spc="-85" dirty="0">
                <a:solidFill>
                  <a:srgbClr val="FF0000"/>
                </a:solidFill>
                <a:latin typeface="Times New Roman"/>
                <a:cs typeface="Times New Roman"/>
              </a:rPr>
              <a:t> </a:t>
            </a:r>
            <a:r>
              <a:rPr sz="1800" dirty="0">
                <a:latin typeface="Calibri"/>
                <a:cs typeface="Calibri"/>
              </a:rPr>
              <a:t>and</a:t>
            </a:r>
            <a:r>
              <a:rPr sz="1800" spc="-30" dirty="0">
                <a:latin typeface="Times New Roman"/>
                <a:cs typeface="Times New Roman"/>
              </a:rPr>
              <a:t> </a:t>
            </a:r>
            <a:r>
              <a:rPr sz="1800" spc="-40" dirty="0">
                <a:latin typeface="Calibri"/>
                <a:cs typeface="Calibri"/>
              </a:rPr>
              <a:t>t</a:t>
            </a:r>
            <a:r>
              <a:rPr sz="1800" dirty="0">
                <a:latin typeface="Calibri"/>
                <a:cs typeface="Calibri"/>
              </a:rPr>
              <a:t>ak</a:t>
            </a:r>
            <a:r>
              <a:rPr sz="1800" spc="-10" dirty="0">
                <a:latin typeface="Calibri"/>
                <a:cs typeface="Calibri"/>
              </a:rPr>
              <a:t>i</a:t>
            </a:r>
            <a:r>
              <a:rPr sz="1800" spc="-5" dirty="0">
                <a:latin typeface="Calibri"/>
                <a:cs typeface="Calibri"/>
              </a:rPr>
              <a:t>n</a:t>
            </a:r>
            <a:r>
              <a:rPr sz="1800" dirty="0">
                <a:latin typeface="Calibri"/>
                <a:cs typeface="Calibri"/>
              </a:rPr>
              <a:t>g</a:t>
            </a:r>
            <a:r>
              <a:rPr sz="1800" spc="-40" dirty="0">
                <a:latin typeface="Times New Roman"/>
                <a:cs typeface="Times New Roman"/>
              </a:rPr>
              <a:t> </a:t>
            </a:r>
            <a:r>
              <a:rPr sz="1800" dirty="0">
                <a:latin typeface="Calibri"/>
                <a:cs typeface="Calibri"/>
              </a:rPr>
              <a:t>s</a:t>
            </a:r>
            <a:r>
              <a:rPr sz="1800" spc="-5" dirty="0">
                <a:latin typeface="Calibri"/>
                <a:cs typeface="Calibri"/>
              </a:rPr>
              <a:t>ou</a:t>
            </a:r>
            <a:r>
              <a:rPr sz="1800" spc="-10" dirty="0">
                <a:latin typeface="Calibri"/>
                <a:cs typeface="Calibri"/>
              </a:rPr>
              <a:t>ven</a:t>
            </a:r>
            <a:r>
              <a:rPr sz="1800" spc="-5" dirty="0">
                <a:latin typeface="Calibri"/>
                <a:cs typeface="Calibri"/>
              </a:rPr>
              <a:t>i</a:t>
            </a:r>
            <a:r>
              <a:rPr sz="1800" spc="-50" dirty="0">
                <a:latin typeface="Calibri"/>
                <a:cs typeface="Calibri"/>
              </a:rPr>
              <a:t>r</a:t>
            </a:r>
            <a:r>
              <a:rPr sz="1800" dirty="0">
                <a:latin typeface="Calibri"/>
                <a:cs typeface="Calibri"/>
              </a:rPr>
              <a:t>s</a:t>
            </a:r>
            <a:r>
              <a:rPr sz="1800" spc="-40" dirty="0">
                <a:latin typeface="Times New Roman"/>
                <a:cs typeface="Times New Roman"/>
              </a:rPr>
              <a:t> </a:t>
            </a:r>
            <a:r>
              <a:rPr sz="1800" spc="-30" dirty="0">
                <a:latin typeface="Calibri"/>
                <a:cs typeface="Calibri"/>
              </a:rPr>
              <a:t>w</a:t>
            </a:r>
            <a:r>
              <a:rPr sz="1800" spc="-10" dirty="0">
                <a:latin typeface="Calibri"/>
                <a:cs typeface="Calibri"/>
              </a:rPr>
              <a:t>e</a:t>
            </a:r>
            <a:r>
              <a:rPr sz="1800" spc="-35" dirty="0">
                <a:latin typeface="Calibri"/>
                <a:cs typeface="Calibri"/>
              </a:rPr>
              <a:t>r</a:t>
            </a:r>
            <a:r>
              <a:rPr sz="1800" spc="-10" dirty="0">
                <a:latin typeface="Calibri"/>
                <a:cs typeface="Calibri"/>
              </a:rPr>
              <a:t>e</a:t>
            </a:r>
            <a:r>
              <a:rPr sz="1800" spc="-30" dirty="0">
                <a:latin typeface="Times New Roman"/>
                <a:cs typeface="Times New Roman"/>
              </a:rPr>
              <a:t> </a:t>
            </a:r>
            <a:r>
              <a:rPr sz="1800" spc="-15" dirty="0">
                <a:latin typeface="Calibri"/>
                <a:cs typeface="Calibri"/>
              </a:rPr>
              <a:t>par</a:t>
            </a:r>
            <a:r>
              <a:rPr sz="1800" spc="-10" dirty="0">
                <a:latin typeface="Calibri"/>
                <a:cs typeface="Calibri"/>
              </a:rPr>
              <a:t>t</a:t>
            </a:r>
            <a:r>
              <a:rPr sz="1800" spc="-40"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spc="-5" dirty="0">
                <a:latin typeface="Calibri"/>
                <a:cs typeface="Calibri"/>
              </a:rPr>
              <a:t>h</a:t>
            </a:r>
            <a:r>
              <a:rPr sz="1800" dirty="0">
                <a:latin typeface="Calibri"/>
                <a:cs typeface="Calibri"/>
              </a:rPr>
              <a:t>is</a:t>
            </a:r>
            <a:r>
              <a:rPr sz="1800" spc="-30" dirty="0">
                <a:latin typeface="Times New Roman"/>
                <a:cs typeface="Times New Roman"/>
              </a:rPr>
              <a:t> </a:t>
            </a:r>
            <a:r>
              <a:rPr sz="1800" dirty="0">
                <a:latin typeface="Calibri"/>
                <a:cs typeface="Calibri"/>
              </a:rPr>
              <a:t>modus</a:t>
            </a:r>
            <a:r>
              <a:rPr sz="1800" dirty="0">
                <a:latin typeface="Times New Roman"/>
                <a:cs typeface="Times New Roman"/>
              </a:rPr>
              <a:t> </a:t>
            </a:r>
            <a:r>
              <a:rPr sz="1800" spc="-5" dirty="0">
                <a:latin typeface="Calibri"/>
                <a:cs typeface="Calibri"/>
              </a:rPr>
              <a:t>op</a:t>
            </a:r>
            <a:r>
              <a:rPr sz="1800" dirty="0">
                <a:latin typeface="Calibri"/>
                <a:cs typeface="Calibri"/>
              </a:rPr>
              <a:t>e</a:t>
            </a:r>
            <a:r>
              <a:rPr sz="1800" spc="-50" dirty="0">
                <a:latin typeface="Calibri"/>
                <a:cs typeface="Calibri"/>
              </a:rPr>
              <a:t>r</a:t>
            </a:r>
            <a:r>
              <a:rPr sz="1800" dirty="0">
                <a:latin typeface="Calibri"/>
                <a:cs typeface="Calibri"/>
              </a:rPr>
              <a:t>and</a:t>
            </a:r>
            <a:r>
              <a:rPr sz="1800" spc="-5" dirty="0">
                <a:latin typeface="Calibri"/>
                <a:cs typeface="Calibri"/>
              </a:rPr>
              <a:t>i,</a:t>
            </a:r>
            <a:r>
              <a:rPr sz="1800" spc="-25" dirty="0">
                <a:latin typeface="Times New Roman"/>
                <a:cs typeface="Times New Roman"/>
              </a:rPr>
              <a:t> </a:t>
            </a:r>
            <a:r>
              <a:rPr sz="1800" spc="-15" dirty="0">
                <a:latin typeface="Calibri"/>
                <a:cs typeface="Calibri"/>
              </a:rPr>
              <a:t>o</a:t>
            </a:r>
            <a:r>
              <a:rPr sz="1800" spc="-10" dirty="0">
                <a:latin typeface="Calibri"/>
                <a:cs typeface="Calibri"/>
              </a:rPr>
              <a:t>r</a:t>
            </a:r>
            <a:r>
              <a:rPr sz="1800" spc="-45" dirty="0">
                <a:latin typeface="Times New Roman"/>
                <a:cs typeface="Times New Roman"/>
              </a:rPr>
              <a:t> </a:t>
            </a:r>
            <a:r>
              <a:rPr sz="1800" b="1" u="heavy" spc="-10" dirty="0">
                <a:solidFill>
                  <a:srgbClr val="FF0000"/>
                </a:solidFill>
                <a:latin typeface="Calibri"/>
                <a:cs typeface="Calibri"/>
              </a:rPr>
              <a:t>p</a:t>
            </a:r>
            <a:r>
              <a:rPr sz="1800" b="1" u="heavy" spc="-25" dirty="0">
                <a:solidFill>
                  <a:srgbClr val="FF0000"/>
                </a:solidFill>
                <a:latin typeface="Calibri"/>
                <a:cs typeface="Calibri"/>
              </a:rPr>
              <a:t>a</a:t>
            </a:r>
            <a:r>
              <a:rPr sz="1800" b="1" u="heavy" spc="-35" dirty="0">
                <a:solidFill>
                  <a:srgbClr val="FF0000"/>
                </a:solidFill>
                <a:latin typeface="Calibri"/>
                <a:cs typeface="Calibri"/>
              </a:rPr>
              <a:t>tt</a:t>
            </a:r>
            <a:r>
              <a:rPr sz="1800" b="1" u="heavy" dirty="0">
                <a:solidFill>
                  <a:srgbClr val="FF0000"/>
                </a:solidFill>
                <a:latin typeface="Calibri"/>
                <a:cs typeface="Calibri"/>
              </a:rPr>
              <a:t>e</a:t>
            </a:r>
            <a:r>
              <a:rPr sz="1800" b="1" u="heavy" spc="-5" dirty="0">
                <a:solidFill>
                  <a:srgbClr val="FF0000"/>
                </a:solidFill>
                <a:latin typeface="Calibri"/>
                <a:cs typeface="Calibri"/>
              </a:rPr>
              <a:t>r</a:t>
            </a:r>
            <a:r>
              <a:rPr sz="1800" b="1" u="heavy" dirty="0">
                <a:solidFill>
                  <a:srgbClr val="FF0000"/>
                </a:solidFill>
                <a:latin typeface="Calibri"/>
                <a:cs typeface="Calibri"/>
              </a:rPr>
              <a:t>n</a:t>
            </a:r>
            <a:r>
              <a:rPr sz="1800" b="1" spc="-45" dirty="0">
                <a:solidFill>
                  <a:srgbClr val="FF0000"/>
                </a:solidFill>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dirty="0">
                <a:latin typeface="Calibri"/>
                <a:cs typeface="Calibri"/>
              </a:rPr>
              <a:t>b</a:t>
            </a:r>
            <a:r>
              <a:rPr sz="1800" spc="-10" dirty="0">
                <a:latin typeface="Calibri"/>
                <a:cs typeface="Calibri"/>
              </a:rPr>
              <a:t>eh</a:t>
            </a:r>
            <a:r>
              <a:rPr sz="1800" spc="-25" dirty="0">
                <a:latin typeface="Calibri"/>
                <a:cs typeface="Calibri"/>
              </a:rPr>
              <a:t>a</a:t>
            </a:r>
            <a:r>
              <a:rPr sz="1800" dirty="0">
                <a:latin typeface="Calibri"/>
                <a:cs typeface="Calibri"/>
              </a:rPr>
              <a:t>vi</a:t>
            </a:r>
            <a:r>
              <a:rPr sz="1800" spc="-5" dirty="0">
                <a:latin typeface="Calibri"/>
                <a:cs typeface="Calibri"/>
              </a:rPr>
              <a:t>o</a:t>
            </a:r>
            <a:r>
              <a:rPr sz="1800" spc="-200" dirty="0">
                <a:latin typeface="Calibri"/>
                <a:cs typeface="Calibri"/>
              </a:rPr>
              <a:t>r</a:t>
            </a:r>
            <a:r>
              <a:rPr sz="1800" dirty="0">
                <a:latin typeface="Calibri"/>
                <a:cs typeface="Calibri"/>
              </a:rPr>
              <a:t>.</a:t>
            </a:r>
            <a:r>
              <a:rPr sz="1800" spc="-45" dirty="0">
                <a:latin typeface="Times New Roman"/>
                <a:cs typeface="Times New Roman"/>
              </a:rPr>
              <a:t> </a:t>
            </a:r>
            <a:r>
              <a:rPr sz="1800" spc="-20" dirty="0">
                <a:latin typeface="Calibri"/>
                <a:cs typeface="Calibri"/>
              </a:rPr>
              <a:t>H</a:t>
            </a:r>
            <a:r>
              <a:rPr sz="1800" spc="-10" dirty="0">
                <a:latin typeface="Calibri"/>
                <a:cs typeface="Calibri"/>
              </a:rPr>
              <a:t>e</a:t>
            </a:r>
            <a:r>
              <a:rPr sz="1800" spc="-30" dirty="0">
                <a:latin typeface="Times New Roman"/>
                <a:cs typeface="Times New Roman"/>
              </a:rPr>
              <a:t> </a:t>
            </a:r>
            <a:r>
              <a:rPr sz="1800" dirty="0">
                <a:latin typeface="Calibri"/>
                <a:cs typeface="Calibri"/>
              </a:rPr>
              <a:t>al</a:t>
            </a:r>
            <a:r>
              <a:rPr sz="1800" spc="-5" dirty="0">
                <a:latin typeface="Calibri"/>
                <a:cs typeface="Calibri"/>
              </a:rPr>
              <a:t>s</a:t>
            </a:r>
            <a:r>
              <a:rPr sz="1800" dirty="0">
                <a:latin typeface="Calibri"/>
                <a:cs typeface="Calibri"/>
              </a:rPr>
              <a:t>o</a:t>
            </a:r>
            <a:r>
              <a:rPr sz="1800" spc="-45" dirty="0">
                <a:latin typeface="Times New Roman"/>
                <a:cs typeface="Times New Roman"/>
              </a:rPr>
              <a:t> </a:t>
            </a:r>
            <a:r>
              <a:rPr sz="1800" spc="-5" dirty="0">
                <a:latin typeface="Calibri"/>
                <a:cs typeface="Calibri"/>
              </a:rPr>
              <a:t>l</a:t>
            </a:r>
            <a:r>
              <a:rPr sz="1800" spc="-20" dirty="0">
                <a:latin typeface="Calibri"/>
                <a:cs typeface="Calibri"/>
              </a:rPr>
              <a:t>e</a:t>
            </a:r>
            <a:r>
              <a:rPr sz="1800" spc="-5" dirty="0">
                <a:latin typeface="Calibri"/>
                <a:cs typeface="Calibri"/>
              </a:rPr>
              <a:t>f</a:t>
            </a:r>
            <a:r>
              <a:rPr sz="1800" dirty="0">
                <a:latin typeface="Calibri"/>
                <a:cs typeface="Calibri"/>
              </a:rPr>
              <a:t>t</a:t>
            </a:r>
            <a:r>
              <a:rPr sz="1800" spc="-45" dirty="0">
                <a:latin typeface="Times New Roman"/>
                <a:cs typeface="Times New Roman"/>
              </a:rPr>
              <a:t> </a:t>
            </a:r>
            <a:r>
              <a:rPr sz="1800" dirty="0">
                <a:latin typeface="Calibri"/>
                <a:cs typeface="Calibri"/>
              </a:rPr>
              <a:t>s</a:t>
            </a:r>
            <a:r>
              <a:rPr sz="1800" spc="-15" dirty="0">
                <a:latin typeface="Calibri"/>
                <a:cs typeface="Calibri"/>
              </a:rPr>
              <a:t>em</a:t>
            </a:r>
            <a:r>
              <a:rPr sz="1800" spc="-5" dirty="0">
                <a:latin typeface="Calibri"/>
                <a:cs typeface="Calibri"/>
              </a:rPr>
              <a:t>e</a:t>
            </a:r>
            <a:r>
              <a:rPr sz="1800" dirty="0">
                <a:latin typeface="Calibri"/>
                <a:cs typeface="Calibri"/>
              </a:rPr>
              <a:t>n</a:t>
            </a:r>
            <a:r>
              <a:rPr sz="1800" spc="-45" dirty="0">
                <a:latin typeface="Times New Roman"/>
                <a:cs typeface="Times New Roman"/>
              </a:rPr>
              <a:t> </a:t>
            </a:r>
            <a:r>
              <a:rPr sz="1800" spc="-10" dirty="0">
                <a:latin typeface="Calibri"/>
                <a:cs typeface="Calibri"/>
              </a:rPr>
              <a:t>at</a:t>
            </a:r>
            <a:r>
              <a:rPr sz="1800" spc="-45" dirty="0">
                <a:latin typeface="Times New Roman"/>
                <a:cs typeface="Times New Roman"/>
              </a:rPr>
              <a:t> </a:t>
            </a:r>
            <a:r>
              <a:rPr sz="1800" spc="-10" dirty="0">
                <a:latin typeface="Calibri"/>
                <a:cs typeface="Calibri"/>
              </a:rPr>
              <a:t>the</a:t>
            </a:r>
            <a:r>
              <a:rPr sz="1800" spc="-5" dirty="0">
                <a:latin typeface="Times New Roman"/>
                <a:cs typeface="Times New Roman"/>
              </a:rPr>
              <a:t> </a:t>
            </a:r>
            <a:r>
              <a:rPr sz="1800" spc="-15" dirty="0">
                <a:latin typeface="Calibri"/>
                <a:cs typeface="Calibri"/>
              </a:rPr>
              <a:t>scen</a:t>
            </a:r>
            <a:r>
              <a:rPr sz="1800" spc="-10" dirty="0">
                <a:latin typeface="Calibri"/>
                <a:cs typeface="Calibri"/>
              </a:rPr>
              <a:t>e</a:t>
            </a:r>
            <a:r>
              <a:rPr sz="1800" spc="-35" dirty="0">
                <a:latin typeface="Times New Roman"/>
                <a:cs typeface="Times New Roman"/>
              </a:rPr>
              <a:t> </a:t>
            </a:r>
            <a:r>
              <a:rPr sz="1800" dirty="0">
                <a:latin typeface="Calibri"/>
                <a:cs typeface="Calibri"/>
              </a:rPr>
              <a:t>and</a:t>
            </a:r>
            <a:r>
              <a:rPr sz="1800" spc="-30" dirty="0">
                <a:latin typeface="Times New Roman"/>
                <a:cs typeface="Times New Roman"/>
              </a:rPr>
              <a:t> </a:t>
            </a:r>
            <a:r>
              <a:rPr sz="1800" spc="-5" dirty="0">
                <a:latin typeface="Calibri"/>
                <a:cs typeface="Calibri"/>
              </a:rPr>
              <a:t>l</a:t>
            </a:r>
            <a:r>
              <a:rPr sz="1800" spc="-15" dirty="0">
                <a:latin typeface="Calibri"/>
                <a:cs typeface="Calibri"/>
              </a:rPr>
              <a:t>a</a:t>
            </a:r>
            <a:r>
              <a:rPr sz="1800" spc="-40" dirty="0">
                <a:latin typeface="Calibri"/>
                <a:cs typeface="Calibri"/>
              </a:rPr>
              <a:t>t</a:t>
            </a:r>
            <a:r>
              <a:rPr sz="1800" spc="-10" dirty="0">
                <a:latin typeface="Calibri"/>
                <a:cs typeface="Calibri"/>
              </a:rPr>
              <a:t>er</a:t>
            </a:r>
            <a:r>
              <a:rPr sz="1800" spc="-35" dirty="0">
                <a:latin typeface="Times New Roman"/>
                <a:cs typeface="Times New Roman"/>
              </a:rPr>
              <a:t> </a:t>
            </a:r>
            <a:r>
              <a:rPr sz="1800" spc="-5" dirty="0">
                <a:latin typeface="Calibri"/>
                <a:cs typeface="Calibri"/>
              </a:rPr>
              <a:t>s</a:t>
            </a:r>
            <a:r>
              <a:rPr sz="1800" dirty="0">
                <a:latin typeface="Calibri"/>
                <a:cs typeface="Calibri"/>
              </a:rPr>
              <a:t>a</a:t>
            </a:r>
            <a:r>
              <a:rPr sz="1800" spc="-5" dirty="0">
                <a:latin typeface="Calibri"/>
                <a:cs typeface="Calibri"/>
              </a:rPr>
              <a:t>i</a:t>
            </a:r>
            <a:r>
              <a:rPr sz="1800" dirty="0">
                <a:latin typeface="Calibri"/>
                <a:cs typeface="Calibri"/>
              </a:rPr>
              <a:t>d</a:t>
            </a:r>
            <a:r>
              <a:rPr sz="1800" spc="-45" dirty="0">
                <a:latin typeface="Times New Roman"/>
                <a:cs typeface="Times New Roman"/>
              </a:rPr>
              <a:t> </a:t>
            </a:r>
            <a:r>
              <a:rPr sz="1800" dirty="0">
                <a:latin typeface="Calibri"/>
                <a:cs typeface="Calibri"/>
              </a:rPr>
              <a:t>th</a:t>
            </a:r>
            <a:r>
              <a:rPr sz="1800" spc="-10" dirty="0">
                <a:latin typeface="Calibri"/>
                <a:cs typeface="Calibri"/>
              </a:rPr>
              <a:t>at</a:t>
            </a:r>
            <a:r>
              <a:rPr sz="1800" spc="-45" dirty="0">
                <a:latin typeface="Times New Roman"/>
                <a:cs typeface="Times New Roman"/>
              </a:rPr>
              <a:t> </a:t>
            </a:r>
            <a:r>
              <a:rPr sz="1800" spc="-15" dirty="0">
                <a:latin typeface="Calibri"/>
                <a:cs typeface="Calibri"/>
              </a:rPr>
              <a:t>h</a:t>
            </a:r>
            <a:r>
              <a:rPr sz="1800" spc="-10" dirty="0">
                <a:latin typeface="Calibri"/>
                <a:cs typeface="Calibri"/>
              </a:rPr>
              <a:t>e</a:t>
            </a:r>
            <a:r>
              <a:rPr sz="1800" spc="-40" dirty="0">
                <a:latin typeface="Times New Roman"/>
                <a:cs typeface="Times New Roman"/>
              </a:rPr>
              <a:t> </a:t>
            </a:r>
            <a:r>
              <a:rPr sz="1800" spc="-15" dirty="0">
                <a:latin typeface="Calibri"/>
                <a:cs typeface="Calibri"/>
              </a:rPr>
              <a:t>d</a:t>
            </a:r>
            <a:r>
              <a:rPr sz="1800" spc="-5" dirty="0">
                <a:latin typeface="Calibri"/>
                <a:cs typeface="Calibri"/>
              </a:rPr>
              <a:t>e</a:t>
            </a:r>
            <a:r>
              <a:rPr sz="1800" dirty="0">
                <a:latin typeface="Calibri"/>
                <a:cs typeface="Calibri"/>
              </a:rPr>
              <a:t>r</a:t>
            </a:r>
            <a:r>
              <a:rPr sz="1800" spc="-10" dirty="0">
                <a:latin typeface="Calibri"/>
                <a:cs typeface="Calibri"/>
              </a:rPr>
              <a:t>i</a:t>
            </a:r>
            <a:r>
              <a:rPr sz="1800" spc="-20" dirty="0">
                <a:latin typeface="Calibri"/>
                <a:cs typeface="Calibri"/>
              </a:rPr>
              <a:t>v</a:t>
            </a:r>
            <a:r>
              <a:rPr sz="1800" spc="-10" dirty="0">
                <a:latin typeface="Calibri"/>
                <a:cs typeface="Calibri"/>
              </a:rPr>
              <a:t>ed</a:t>
            </a:r>
            <a:r>
              <a:rPr sz="1800" spc="-30" dirty="0">
                <a:latin typeface="Times New Roman"/>
                <a:cs typeface="Times New Roman"/>
              </a:rPr>
              <a:t> </a:t>
            </a:r>
            <a:r>
              <a:rPr sz="1800" spc="-15" dirty="0">
                <a:latin typeface="Calibri"/>
                <a:cs typeface="Calibri"/>
              </a:rPr>
              <a:t>s</a:t>
            </a:r>
            <a:r>
              <a:rPr sz="1800" spc="-30" dirty="0">
                <a:latin typeface="Calibri"/>
                <a:cs typeface="Calibri"/>
              </a:rPr>
              <a:t>e</a:t>
            </a:r>
            <a:r>
              <a:rPr sz="1800" spc="-15" dirty="0">
                <a:latin typeface="Calibri"/>
                <a:cs typeface="Calibri"/>
              </a:rPr>
              <a:t>x</a:t>
            </a:r>
            <a:r>
              <a:rPr sz="1800" spc="-5" dirty="0">
                <a:latin typeface="Calibri"/>
                <a:cs typeface="Calibri"/>
              </a:rPr>
              <a:t>ua</a:t>
            </a:r>
            <a:r>
              <a:rPr sz="1800" dirty="0">
                <a:latin typeface="Calibri"/>
                <a:cs typeface="Calibri"/>
              </a:rPr>
              <a:t>l</a:t>
            </a:r>
            <a:r>
              <a:rPr sz="1800" spc="-55" dirty="0">
                <a:latin typeface="Times New Roman"/>
                <a:cs typeface="Times New Roman"/>
              </a:rPr>
              <a:t> </a:t>
            </a:r>
            <a:r>
              <a:rPr sz="1800" spc="-5" dirty="0">
                <a:latin typeface="Calibri"/>
                <a:cs typeface="Calibri"/>
              </a:rPr>
              <a:t>p</a:t>
            </a:r>
            <a:r>
              <a:rPr sz="1800" dirty="0">
                <a:latin typeface="Calibri"/>
                <a:cs typeface="Calibri"/>
              </a:rPr>
              <a:t>l</a:t>
            </a:r>
            <a:r>
              <a:rPr sz="1800" spc="-10" dirty="0">
                <a:latin typeface="Calibri"/>
                <a:cs typeface="Calibri"/>
              </a:rPr>
              <a:t>eas</a:t>
            </a:r>
            <a:r>
              <a:rPr sz="1800" spc="-5" dirty="0">
                <a:latin typeface="Calibri"/>
                <a:cs typeface="Calibri"/>
              </a:rPr>
              <a:t>u</a:t>
            </a:r>
            <a:r>
              <a:rPr sz="1800" spc="-25" dirty="0">
                <a:latin typeface="Calibri"/>
                <a:cs typeface="Calibri"/>
              </a:rPr>
              <a:t>r</a:t>
            </a:r>
            <a:r>
              <a:rPr sz="1800" spc="-10" dirty="0">
                <a:latin typeface="Calibri"/>
                <a:cs typeface="Calibri"/>
              </a:rPr>
              <a:t>e</a:t>
            </a:r>
            <a:r>
              <a:rPr sz="1800" spc="-45" dirty="0">
                <a:latin typeface="Times New Roman"/>
                <a:cs typeface="Times New Roman"/>
              </a:rPr>
              <a:t> </a:t>
            </a:r>
            <a:r>
              <a:rPr sz="1800" spc="5" dirty="0">
                <a:latin typeface="Calibri"/>
                <a:cs typeface="Calibri"/>
              </a:rPr>
              <a:t>f</a:t>
            </a:r>
            <a:r>
              <a:rPr sz="1800" spc="-40" dirty="0">
                <a:latin typeface="Calibri"/>
                <a:cs typeface="Calibri"/>
              </a:rPr>
              <a:t>r</a:t>
            </a:r>
            <a:r>
              <a:rPr sz="1800" spc="-5" dirty="0">
                <a:latin typeface="Calibri"/>
                <a:cs typeface="Calibri"/>
              </a:rPr>
              <a:t>om</a:t>
            </a:r>
            <a:r>
              <a:rPr sz="1800" spc="-5" dirty="0">
                <a:latin typeface="Times New Roman"/>
                <a:cs typeface="Times New Roman"/>
              </a:rPr>
              <a:t> </a:t>
            </a:r>
            <a:r>
              <a:rPr sz="1800" dirty="0">
                <a:latin typeface="Calibri"/>
                <a:cs typeface="Calibri"/>
              </a:rPr>
              <a:t>k</a:t>
            </a:r>
            <a:r>
              <a:rPr sz="1800" spc="-10" dirty="0">
                <a:latin typeface="Calibri"/>
                <a:cs typeface="Calibri"/>
              </a:rPr>
              <a:t>i</a:t>
            </a:r>
            <a:r>
              <a:rPr sz="1800" spc="-5" dirty="0">
                <a:latin typeface="Calibri"/>
                <a:cs typeface="Calibri"/>
              </a:rPr>
              <a:t>llin</a:t>
            </a:r>
            <a:r>
              <a:rPr sz="1800" spc="5" dirty="0">
                <a:latin typeface="Calibri"/>
                <a:cs typeface="Calibri"/>
              </a:rPr>
              <a:t>g</a:t>
            </a:r>
            <a:r>
              <a:rPr sz="1800" dirty="0">
                <a:latin typeface="Calibri"/>
                <a:cs typeface="Calibri"/>
              </a:rPr>
              <a:t>.</a:t>
            </a:r>
            <a:r>
              <a:rPr sz="1800" spc="-30" dirty="0">
                <a:latin typeface="Times New Roman"/>
                <a:cs typeface="Times New Roman"/>
              </a:rPr>
              <a:t> </a:t>
            </a:r>
            <a:r>
              <a:rPr sz="1800" spc="-10" dirty="0">
                <a:latin typeface="Calibri"/>
                <a:cs typeface="Calibri"/>
              </a:rPr>
              <a:t>He</a:t>
            </a:r>
            <a:r>
              <a:rPr sz="1800" spc="-30" dirty="0">
                <a:latin typeface="Times New Roman"/>
                <a:cs typeface="Times New Roman"/>
              </a:rPr>
              <a:t> </a:t>
            </a:r>
            <a:r>
              <a:rPr sz="1800" spc="-5" dirty="0">
                <a:latin typeface="Calibri"/>
                <a:cs typeface="Calibri"/>
              </a:rPr>
              <a:t>p</a:t>
            </a:r>
            <a:r>
              <a:rPr sz="1800" dirty="0">
                <a:latin typeface="Calibri"/>
                <a:cs typeface="Calibri"/>
              </a:rPr>
              <a:t>l</a:t>
            </a:r>
            <a:r>
              <a:rPr sz="1800" spc="-10" dirty="0">
                <a:latin typeface="Calibri"/>
                <a:cs typeface="Calibri"/>
              </a:rPr>
              <a:t>a</a:t>
            </a:r>
            <a:r>
              <a:rPr sz="1800" spc="-20" dirty="0">
                <a:latin typeface="Calibri"/>
                <a:cs typeface="Calibri"/>
              </a:rPr>
              <a:t>c</a:t>
            </a:r>
            <a:r>
              <a:rPr sz="1800" spc="-10" dirty="0">
                <a:latin typeface="Calibri"/>
                <a:cs typeface="Calibri"/>
              </a:rPr>
              <a:t>ed</a:t>
            </a:r>
            <a:r>
              <a:rPr sz="1800" spc="-20" dirty="0">
                <a:latin typeface="Times New Roman"/>
                <a:cs typeface="Times New Roman"/>
              </a:rPr>
              <a:t> </a:t>
            </a:r>
            <a:r>
              <a:rPr sz="1800" dirty="0">
                <a:latin typeface="Calibri"/>
                <a:cs typeface="Calibri"/>
              </a:rPr>
              <a:t>a</a:t>
            </a:r>
            <a:r>
              <a:rPr sz="1800" spc="-35" dirty="0">
                <a:latin typeface="Times New Roman"/>
                <a:cs typeface="Times New Roman"/>
              </a:rPr>
              <a:t> </a:t>
            </a:r>
            <a:r>
              <a:rPr sz="1800" b="1" u="heavy" spc="-10" dirty="0">
                <a:solidFill>
                  <a:srgbClr val="FF0000"/>
                </a:solidFill>
                <a:latin typeface="Calibri"/>
                <a:cs typeface="Calibri"/>
              </a:rPr>
              <a:t>le</a:t>
            </a:r>
            <a:r>
              <a:rPr sz="1800" b="1" u="heavy" spc="-40" dirty="0">
                <a:solidFill>
                  <a:srgbClr val="FF0000"/>
                </a:solidFill>
                <a:latin typeface="Calibri"/>
                <a:cs typeface="Calibri"/>
              </a:rPr>
              <a:t>t</a:t>
            </a:r>
            <a:r>
              <a:rPr sz="1800" b="1" u="heavy" spc="-35" dirty="0">
                <a:solidFill>
                  <a:srgbClr val="FF0000"/>
                </a:solidFill>
                <a:latin typeface="Calibri"/>
                <a:cs typeface="Calibri"/>
              </a:rPr>
              <a:t>t</a:t>
            </a:r>
            <a:r>
              <a:rPr sz="1800" b="1" u="heavy" dirty="0">
                <a:solidFill>
                  <a:srgbClr val="FF0000"/>
                </a:solidFill>
                <a:latin typeface="Calibri"/>
                <a:cs typeface="Calibri"/>
              </a:rPr>
              <a:t>er</a:t>
            </a:r>
            <a:r>
              <a:rPr sz="1800" b="1" spc="-70" dirty="0">
                <a:solidFill>
                  <a:srgbClr val="FF0000"/>
                </a:solidFill>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dirty="0">
                <a:latin typeface="Calibri"/>
                <a:cs typeface="Calibri"/>
              </a:rPr>
              <a:t>a</a:t>
            </a:r>
            <a:r>
              <a:rPr sz="1800" spc="-35" dirty="0">
                <a:latin typeface="Times New Roman"/>
                <a:cs typeface="Times New Roman"/>
              </a:rPr>
              <a:t> </a:t>
            </a:r>
            <a:r>
              <a:rPr sz="1800" spc="-5" dirty="0">
                <a:latin typeface="Calibri"/>
                <a:cs typeface="Calibri"/>
              </a:rPr>
              <a:t>p</a:t>
            </a:r>
            <a:r>
              <a:rPr sz="1800" dirty="0">
                <a:latin typeface="Calibri"/>
                <a:cs typeface="Calibri"/>
              </a:rPr>
              <a:t>u</a:t>
            </a:r>
            <a:r>
              <a:rPr sz="1800" spc="-5" dirty="0">
                <a:latin typeface="Calibri"/>
                <a:cs typeface="Calibri"/>
              </a:rPr>
              <a:t>b</a:t>
            </a:r>
            <a:r>
              <a:rPr sz="1800" dirty="0">
                <a:latin typeface="Calibri"/>
                <a:cs typeface="Calibri"/>
              </a:rPr>
              <a:t>l</a:t>
            </a:r>
            <a:r>
              <a:rPr sz="1800" spc="-10" dirty="0">
                <a:latin typeface="Calibri"/>
                <a:cs typeface="Calibri"/>
              </a:rPr>
              <a:t>ic</a:t>
            </a:r>
            <a:r>
              <a:rPr sz="1800" spc="-25" dirty="0">
                <a:latin typeface="Times New Roman"/>
                <a:cs typeface="Times New Roman"/>
              </a:rPr>
              <a:t> </a:t>
            </a:r>
            <a:r>
              <a:rPr sz="1800" spc="-5" dirty="0">
                <a:latin typeface="Calibri"/>
                <a:cs typeface="Calibri"/>
              </a:rPr>
              <a:t>lib</a:t>
            </a:r>
            <a:r>
              <a:rPr sz="1800" spc="-40" dirty="0">
                <a:latin typeface="Calibri"/>
                <a:cs typeface="Calibri"/>
              </a:rPr>
              <a:t>r</a:t>
            </a:r>
            <a:r>
              <a:rPr sz="1800" spc="-10" dirty="0">
                <a:latin typeface="Calibri"/>
                <a:cs typeface="Calibri"/>
              </a:rPr>
              <a:t>a</a:t>
            </a:r>
            <a:r>
              <a:rPr sz="1800" spc="-5" dirty="0">
                <a:latin typeface="Calibri"/>
                <a:cs typeface="Calibri"/>
              </a:rPr>
              <a:t>r</a:t>
            </a:r>
            <a:r>
              <a:rPr sz="1800" spc="-10" dirty="0">
                <a:latin typeface="Calibri"/>
                <a:cs typeface="Calibri"/>
              </a:rPr>
              <a:t>y</a:t>
            </a:r>
            <a:r>
              <a:rPr sz="1800" spc="-30" dirty="0">
                <a:latin typeface="Times New Roman"/>
                <a:cs typeface="Times New Roman"/>
              </a:rPr>
              <a:t> </a:t>
            </a:r>
            <a:r>
              <a:rPr sz="1800" spc="-5" dirty="0">
                <a:latin typeface="Calibri"/>
                <a:cs typeface="Calibri"/>
              </a:rPr>
              <a:t>boo</a:t>
            </a:r>
            <a:r>
              <a:rPr sz="1800" dirty="0">
                <a:latin typeface="Calibri"/>
                <a:cs typeface="Calibri"/>
              </a:rPr>
              <a:t>k</a:t>
            </a:r>
            <a:r>
              <a:rPr sz="1800" spc="-45"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dirty="0">
                <a:latin typeface="Calibri"/>
                <a:cs typeface="Calibri"/>
              </a:rPr>
              <a:t>wh</a:t>
            </a:r>
            <a:r>
              <a:rPr sz="1800" spc="-10" dirty="0">
                <a:latin typeface="Calibri"/>
                <a:cs typeface="Calibri"/>
              </a:rPr>
              <a:t>i</a:t>
            </a:r>
            <a:r>
              <a:rPr sz="1800" spc="-20" dirty="0">
                <a:latin typeface="Calibri"/>
                <a:cs typeface="Calibri"/>
              </a:rPr>
              <a:t>c</a:t>
            </a:r>
            <a:r>
              <a:rPr sz="1800" dirty="0">
                <a:latin typeface="Calibri"/>
                <a:cs typeface="Calibri"/>
              </a:rPr>
              <a:t>h</a:t>
            </a:r>
            <a:r>
              <a:rPr sz="1800" dirty="0">
                <a:latin typeface="Times New Roman"/>
                <a:cs typeface="Times New Roman"/>
              </a:rPr>
              <a:t> </a:t>
            </a:r>
            <a:r>
              <a:rPr sz="1800" spc="-15" dirty="0">
                <a:latin typeface="Calibri"/>
                <a:cs typeface="Calibri"/>
              </a:rPr>
              <a:t>h</a:t>
            </a:r>
            <a:r>
              <a:rPr sz="1800" spc="-10" dirty="0">
                <a:latin typeface="Calibri"/>
                <a:cs typeface="Calibri"/>
              </a:rPr>
              <a:t>e</a:t>
            </a:r>
            <a:r>
              <a:rPr sz="1800" spc="-30" dirty="0">
                <a:latin typeface="Times New Roman"/>
                <a:cs typeface="Times New Roman"/>
              </a:rPr>
              <a:t> </a:t>
            </a:r>
            <a:r>
              <a:rPr sz="1800" spc="-25" dirty="0">
                <a:latin typeface="Calibri"/>
                <a:cs typeface="Calibri"/>
              </a:rPr>
              <a:t>t</a:t>
            </a:r>
            <a:r>
              <a:rPr sz="1800" spc="-5" dirty="0">
                <a:latin typeface="Calibri"/>
                <a:cs typeface="Calibri"/>
              </a:rPr>
              <a:t>oo</a:t>
            </a:r>
            <a:r>
              <a:rPr sz="1800" dirty="0">
                <a:latin typeface="Calibri"/>
                <a:cs typeface="Calibri"/>
              </a:rPr>
              <a:t>k</a:t>
            </a:r>
            <a:r>
              <a:rPr sz="1800" spc="-60" dirty="0">
                <a:latin typeface="Times New Roman"/>
                <a:cs typeface="Times New Roman"/>
              </a:rPr>
              <a:t> </a:t>
            </a:r>
            <a:r>
              <a:rPr sz="1800" spc="-40" dirty="0">
                <a:latin typeface="Calibri"/>
                <a:cs typeface="Calibri"/>
              </a:rPr>
              <a:t>r</a:t>
            </a:r>
            <a:r>
              <a:rPr sz="1800" spc="-10" dirty="0">
                <a:latin typeface="Calibri"/>
                <a:cs typeface="Calibri"/>
              </a:rPr>
              <a:t>e</a:t>
            </a:r>
            <a:r>
              <a:rPr sz="1800" spc="-5" dirty="0">
                <a:latin typeface="Calibri"/>
                <a:cs typeface="Calibri"/>
              </a:rPr>
              <a:t>spon</a:t>
            </a:r>
            <a:r>
              <a:rPr sz="1800" spc="5" dirty="0">
                <a:latin typeface="Calibri"/>
                <a:cs typeface="Calibri"/>
              </a:rPr>
              <a:t>s</a:t>
            </a:r>
            <a:r>
              <a:rPr sz="1800" spc="-5" dirty="0">
                <a:latin typeface="Calibri"/>
                <a:cs typeface="Calibri"/>
              </a:rPr>
              <a:t>ib</a:t>
            </a:r>
            <a:r>
              <a:rPr sz="1800" dirty="0">
                <a:latin typeface="Calibri"/>
                <a:cs typeface="Calibri"/>
              </a:rPr>
              <a:t>i</a:t>
            </a:r>
            <a:r>
              <a:rPr sz="1800" spc="-10" dirty="0">
                <a:latin typeface="Calibri"/>
                <a:cs typeface="Calibri"/>
              </a:rPr>
              <a:t>l</a:t>
            </a:r>
            <a:r>
              <a:rPr sz="1800" spc="-5" dirty="0">
                <a:latin typeface="Calibri"/>
                <a:cs typeface="Calibri"/>
              </a:rPr>
              <a:t>i</a:t>
            </a:r>
            <a:r>
              <a:rPr sz="1800" spc="-10" dirty="0">
                <a:latin typeface="Calibri"/>
                <a:cs typeface="Calibri"/>
              </a:rPr>
              <a:t>ty</a:t>
            </a:r>
            <a:r>
              <a:rPr sz="1800" spc="-25" dirty="0">
                <a:latin typeface="Times New Roman"/>
                <a:cs typeface="Times New Roman"/>
              </a:rPr>
              <a:t> </a:t>
            </a:r>
            <a:r>
              <a:rPr sz="1800" spc="-35" dirty="0">
                <a:latin typeface="Calibri"/>
                <a:cs typeface="Calibri"/>
              </a:rPr>
              <a:t>f</a:t>
            </a:r>
            <a:r>
              <a:rPr sz="1800" spc="-15" dirty="0">
                <a:latin typeface="Calibri"/>
                <a:cs typeface="Calibri"/>
              </a:rPr>
              <a:t>o</a:t>
            </a:r>
            <a:r>
              <a:rPr sz="1800" spc="-10" dirty="0">
                <a:latin typeface="Calibri"/>
                <a:cs typeface="Calibri"/>
              </a:rPr>
              <a:t>r</a:t>
            </a:r>
            <a:r>
              <a:rPr sz="1800" spc="-45" dirty="0">
                <a:latin typeface="Times New Roman"/>
                <a:cs typeface="Times New Roman"/>
              </a:rPr>
              <a:t> </a:t>
            </a:r>
            <a:r>
              <a:rPr sz="1800" spc="-20" dirty="0">
                <a:latin typeface="Calibri"/>
                <a:cs typeface="Calibri"/>
              </a:rPr>
              <a:t>k</a:t>
            </a:r>
            <a:r>
              <a:rPr sz="1800" spc="-5" dirty="0">
                <a:latin typeface="Calibri"/>
                <a:cs typeface="Calibri"/>
              </a:rPr>
              <a:t>illin</a:t>
            </a:r>
            <a:r>
              <a:rPr sz="1800" dirty="0">
                <a:latin typeface="Calibri"/>
                <a:cs typeface="Calibri"/>
              </a:rPr>
              <a:t>g</a:t>
            </a:r>
            <a:r>
              <a:rPr sz="1800" spc="-30" dirty="0">
                <a:latin typeface="Times New Roman"/>
                <a:cs typeface="Times New Roman"/>
              </a:rPr>
              <a:t> </a:t>
            </a:r>
            <a:r>
              <a:rPr sz="1800" spc="-10" dirty="0">
                <a:latin typeface="Calibri"/>
                <a:cs typeface="Calibri"/>
              </a:rPr>
              <a:t>the</a:t>
            </a:r>
            <a:r>
              <a:rPr sz="1800" spc="-15" dirty="0">
                <a:latin typeface="Times New Roman"/>
                <a:cs typeface="Times New Roman"/>
              </a:rPr>
              <a:t> </a:t>
            </a:r>
            <a:r>
              <a:rPr sz="1800" spc="-5" dirty="0">
                <a:latin typeface="Calibri"/>
                <a:cs typeface="Calibri"/>
              </a:rPr>
              <a:t>O</a:t>
            </a:r>
            <a:r>
              <a:rPr sz="1800" spc="-35" dirty="0">
                <a:latin typeface="Calibri"/>
                <a:cs typeface="Calibri"/>
              </a:rPr>
              <a:t>t</a:t>
            </a:r>
            <a:r>
              <a:rPr sz="1800" spc="-10" dirty="0">
                <a:latin typeface="Calibri"/>
                <a:cs typeface="Calibri"/>
              </a:rPr>
              <a:t>e</a:t>
            </a:r>
            <a:r>
              <a:rPr sz="1800" spc="-35" dirty="0">
                <a:latin typeface="Calibri"/>
                <a:cs typeface="Calibri"/>
              </a:rPr>
              <a:t>r</a:t>
            </a:r>
            <a:r>
              <a:rPr sz="1800" spc="-5" dirty="0">
                <a:latin typeface="Calibri"/>
                <a:cs typeface="Calibri"/>
              </a:rPr>
              <a:t>o</a:t>
            </a:r>
            <a:r>
              <a:rPr sz="1800" dirty="0">
                <a:latin typeface="Calibri"/>
                <a:cs typeface="Calibri"/>
              </a:rPr>
              <a:t>s</a:t>
            </a:r>
            <a:r>
              <a:rPr sz="1800" spc="-35" dirty="0">
                <a:latin typeface="Times New Roman"/>
                <a:cs typeface="Times New Roman"/>
              </a:rPr>
              <a:t> </a:t>
            </a:r>
            <a:r>
              <a:rPr sz="1800" dirty="0">
                <a:latin typeface="Calibri"/>
                <a:cs typeface="Calibri"/>
              </a:rPr>
              <a:t>wh</a:t>
            </a:r>
            <a:r>
              <a:rPr sz="1800" spc="-10" dirty="0">
                <a:latin typeface="Calibri"/>
                <a:cs typeface="Calibri"/>
              </a:rPr>
              <a:t>i</a:t>
            </a:r>
            <a:r>
              <a:rPr sz="1800" spc="-20" dirty="0">
                <a:latin typeface="Calibri"/>
                <a:cs typeface="Calibri"/>
              </a:rPr>
              <a:t>c</a:t>
            </a:r>
            <a:r>
              <a:rPr sz="1800" dirty="0">
                <a:latin typeface="Calibri"/>
                <a:cs typeface="Calibri"/>
              </a:rPr>
              <a:t>h</a:t>
            </a:r>
            <a:r>
              <a:rPr sz="1800" spc="-20" dirty="0">
                <a:latin typeface="Times New Roman"/>
                <a:cs typeface="Times New Roman"/>
              </a:rPr>
              <a:t> </a:t>
            </a:r>
            <a:r>
              <a:rPr sz="1800" spc="-10" dirty="0" smtClean="0">
                <a:latin typeface="Calibri"/>
                <a:cs typeface="Calibri"/>
              </a:rPr>
              <a:t>en</a:t>
            </a:r>
            <a:r>
              <a:rPr sz="1800" spc="-15" dirty="0" smtClean="0">
                <a:latin typeface="Calibri"/>
                <a:cs typeface="Calibri"/>
              </a:rPr>
              <a:t>d</a:t>
            </a:r>
            <a:r>
              <a:rPr sz="1800" spc="-5" dirty="0" smtClean="0">
                <a:latin typeface="Calibri"/>
                <a:cs typeface="Calibri"/>
              </a:rPr>
              <a:t>e</a:t>
            </a:r>
            <a:r>
              <a:rPr sz="1800" dirty="0" smtClean="0">
                <a:latin typeface="Calibri"/>
                <a:cs typeface="Calibri"/>
              </a:rPr>
              <a:t>d</a:t>
            </a:r>
            <a:r>
              <a:rPr lang="en-US" sz="1800" dirty="0" smtClean="0">
                <a:latin typeface="Calibri"/>
                <a:cs typeface="Calibri"/>
              </a:rPr>
              <a:t> up</a:t>
            </a:r>
            <a:endParaRPr sz="1800" dirty="0">
              <a:latin typeface="Calibri"/>
              <a:cs typeface="Calibri"/>
            </a:endParaRPr>
          </a:p>
          <a:p>
            <a:pPr marL="241300" marR="5080">
              <a:lnSpc>
                <a:spcPct val="114999"/>
              </a:lnSpc>
            </a:pP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dirty="0">
                <a:latin typeface="Calibri"/>
                <a:cs typeface="Calibri"/>
              </a:rPr>
              <a:t>l</a:t>
            </a:r>
            <a:r>
              <a:rPr sz="1800" spc="-5" dirty="0">
                <a:latin typeface="Calibri"/>
                <a:cs typeface="Calibri"/>
              </a:rPr>
              <a:t>o</a:t>
            </a:r>
            <a:r>
              <a:rPr sz="1800" spc="-20" dirty="0">
                <a:latin typeface="Calibri"/>
                <a:cs typeface="Calibri"/>
              </a:rPr>
              <a:t>c</a:t>
            </a:r>
            <a:r>
              <a:rPr sz="1800" dirty="0">
                <a:latin typeface="Calibri"/>
                <a:cs typeface="Calibri"/>
              </a:rPr>
              <a:t>al</a:t>
            </a:r>
            <a:r>
              <a:rPr sz="1800" spc="-25" dirty="0">
                <a:latin typeface="Times New Roman"/>
                <a:cs typeface="Times New Roman"/>
              </a:rPr>
              <a:t> </a:t>
            </a:r>
            <a:r>
              <a:rPr sz="1800" spc="-15" dirty="0">
                <a:latin typeface="Calibri"/>
                <a:cs typeface="Calibri"/>
              </a:rPr>
              <a:t>ne</a:t>
            </a:r>
            <a:r>
              <a:rPr sz="1800" spc="-30" dirty="0">
                <a:latin typeface="Calibri"/>
                <a:cs typeface="Calibri"/>
              </a:rPr>
              <a:t>w</a:t>
            </a:r>
            <a:r>
              <a:rPr sz="1800" spc="-5" dirty="0">
                <a:latin typeface="Calibri"/>
                <a:cs typeface="Calibri"/>
              </a:rPr>
              <a:t>s</a:t>
            </a:r>
            <a:r>
              <a:rPr sz="1800" dirty="0">
                <a:latin typeface="Calibri"/>
                <a:cs typeface="Calibri"/>
              </a:rPr>
              <a:t>p</a:t>
            </a:r>
            <a:r>
              <a:rPr sz="1800" spc="-10" dirty="0">
                <a:latin typeface="Calibri"/>
                <a:cs typeface="Calibri"/>
              </a:rPr>
              <a:t>ap</a:t>
            </a:r>
            <a:r>
              <a:rPr sz="1800" spc="-5" dirty="0">
                <a:latin typeface="Calibri"/>
                <a:cs typeface="Calibri"/>
              </a:rPr>
              <a:t>e</a:t>
            </a:r>
            <a:r>
              <a:rPr sz="1800" spc="-195" dirty="0">
                <a:latin typeface="Calibri"/>
                <a:cs typeface="Calibri"/>
              </a:rPr>
              <a:t>r</a:t>
            </a:r>
            <a:r>
              <a:rPr sz="1800" dirty="0">
                <a:latin typeface="Calibri"/>
                <a:cs typeface="Calibri"/>
              </a:rPr>
              <a:t>.</a:t>
            </a:r>
            <a:r>
              <a:rPr sz="1800" spc="-45" dirty="0">
                <a:latin typeface="Times New Roman"/>
                <a:cs typeface="Times New Roman"/>
              </a:rPr>
              <a:t> </a:t>
            </a:r>
            <a:r>
              <a:rPr sz="1800" spc="-20" dirty="0">
                <a:latin typeface="Calibri"/>
                <a:cs typeface="Calibri"/>
              </a:rPr>
              <a:t>H</a:t>
            </a:r>
            <a:r>
              <a:rPr sz="1800" spc="-10" dirty="0">
                <a:latin typeface="Calibri"/>
                <a:cs typeface="Calibri"/>
              </a:rPr>
              <a:t>e</a:t>
            </a:r>
            <a:r>
              <a:rPr sz="1800" spc="-30" dirty="0">
                <a:latin typeface="Times New Roman"/>
                <a:cs typeface="Times New Roman"/>
              </a:rPr>
              <a:t> </a:t>
            </a:r>
            <a:r>
              <a:rPr sz="1800" spc="-40" dirty="0">
                <a:latin typeface="Calibri"/>
                <a:cs typeface="Calibri"/>
              </a:rPr>
              <a:t>r</a:t>
            </a:r>
            <a:r>
              <a:rPr sz="1800" spc="-10" dirty="0">
                <a:latin typeface="Calibri"/>
                <a:cs typeface="Calibri"/>
              </a:rPr>
              <a:t>eq</a:t>
            </a:r>
            <a:r>
              <a:rPr sz="1800" spc="-15" dirty="0">
                <a:latin typeface="Calibri"/>
                <a:cs typeface="Calibri"/>
              </a:rPr>
              <a:t>u</a:t>
            </a:r>
            <a:r>
              <a:rPr sz="1800" spc="-5" dirty="0">
                <a:latin typeface="Calibri"/>
                <a:cs typeface="Calibri"/>
              </a:rPr>
              <a:t>e</a:t>
            </a:r>
            <a:r>
              <a:rPr sz="1800" spc="-20" dirty="0">
                <a:latin typeface="Calibri"/>
                <a:cs typeface="Calibri"/>
              </a:rPr>
              <a:t>s</a:t>
            </a:r>
            <a:r>
              <a:rPr sz="1800" spc="-40" dirty="0">
                <a:latin typeface="Calibri"/>
                <a:cs typeface="Calibri"/>
              </a:rPr>
              <a:t>t</a:t>
            </a:r>
            <a:r>
              <a:rPr sz="1800" spc="-10" dirty="0">
                <a:latin typeface="Calibri"/>
                <a:cs typeface="Calibri"/>
              </a:rPr>
              <a:t>ed</a:t>
            </a:r>
            <a:r>
              <a:rPr sz="1800" spc="-30"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5" dirty="0">
                <a:latin typeface="Calibri"/>
                <a:cs typeface="Calibri"/>
              </a:rPr>
              <a:t>b</a:t>
            </a:r>
            <a:r>
              <a:rPr sz="1800" spc="-10" dirty="0">
                <a:latin typeface="Calibri"/>
                <a:cs typeface="Calibri"/>
              </a:rPr>
              <a:t>e</a:t>
            </a:r>
            <a:r>
              <a:rPr sz="1800" spc="-30" dirty="0">
                <a:latin typeface="Times New Roman"/>
                <a:cs typeface="Times New Roman"/>
              </a:rPr>
              <a:t> </a:t>
            </a:r>
            <a:r>
              <a:rPr sz="1800" spc="-30" dirty="0">
                <a:latin typeface="Calibri"/>
                <a:cs typeface="Calibri"/>
              </a:rPr>
              <a:t>c</a:t>
            </a:r>
            <a:r>
              <a:rPr sz="1800" dirty="0">
                <a:latin typeface="Calibri"/>
                <a:cs typeface="Calibri"/>
              </a:rPr>
              <a:t>al</a:t>
            </a:r>
            <a:r>
              <a:rPr sz="1800" spc="-10" dirty="0">
                <a:latin typeface="Calibri"/>
                <a:cs typeface="Calibri"/>
              </a:rPr>
              <a:t>led</a:t>
            </a:r>
            <a:r>
              <a:rPr sz="1800" spc="-30"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15" dirty="0">
                <a:latin typeface="Calibri"/>
                <a:cs typeface="Calibri"/>
              </a:rPr>
              <a:t>"</a:t>
            </a:r>
            <a:r>
              <a:rPr sz="1800" b="1" u="heavy" spc="-50" dirty="0">
                <a:solidFill>
                  <a:srgbClr val="FF0000"/>
                </a:solidFill>
                <a:latin typeface="Calibri"/>
                <a:cs typeface="Calibri"/>
              </a:rPr>
              <a:t>B</a:t>
            </a:r>
            <a:r>
              <a:rPr sz="1800" b="1" u="heavy" spc="-15" dirty="0">
                <a:solidFill>
                  <a:srgbClr val="FF0000"/>
                </a:solidFill>
                <a:latin typeface="Calibri"/>
                <a:cs typeface="Calibri"/>
              </a:rPr>
              <a:t>TK</a:t>
            </a:r>
            <a:r>
              <a:rPr sz="1800" b="1" spc="-10" dirty="0">
                <a:solidFill>
                  <a:srgbClr val="FF0000"/>
                </a:solidFill>
                <a:latin typeface="Times New Roman"/>
                <a:cs typeface="Times New Roman"/>
              </a:rPr>
              <a:t> </a:t>
            </a:r>
            <a:r>
              <a:rPr sz="1800" spc="-5" dirty="0">
                <a:latin typeface="Calibri"/>
                <a:cs typeface="Calibri"/>
              </a:rPr>
              <a:t>St</a:t>
            </a:r>
            <a:r>
              <a:rPr sz="1800" spc="-40" dirty="0">
                <a:latin typeface="Calibri"/>
                <a:cs typeface="Calibri"/>
              </a:rPr>
              <a:t>r</a:t>
            </a:r>
            <a:r>
              <a:rPr sz="1800" dirty="0">
                <a:latin typeface="Calibri"/>
                <a:cs typeface="Calibri"/>
              </a:rPr>
              <a:t>an</a:t>
            </a:r>
            <a:r>
              <a:rPr sz="1800" spc="5" dirty="0">
                <a:latin typeface="Calibri"/>
                <a:cs typeface="Calibri"/>
              </a:rPr>
              <a:t>g</a:t>
            </a:r>
            <a:r>
              <a:rPr sz="1800" spc="-5" dirty="0">
                <a:latin typeface="Calibri"/>
                <a:cs typeface="Calibri"/>
              </a:rPr>
              <a:t>l</a:t>
            </a:r>
            <a:r>
              <a:rPr sz="1800" spc="-10" dirty="0">
                <a:latin typeface="Calibri"/>
                <a:cs typeface="Calibri"/>
              </a:rPr>
              <a:t>e</a:t>
            </a:r>
            <a:r>
              <a:rPr sz="1800" spc="-170" dirty="0">
                <a:latin typeface="Calibri"/>
                <a:cs typeface="Calibri"/>
              </a:rPr>
              <a:t>r</a:t>
            </a:r>
            <a:r>
              <a:rPr sz="1800" spc="-10" dirty="0">
                <a:latin typeface="Calibri"/>
                <a:cs typeface="Calibri"/>
              </a:rPr>
              <a:t>,"</a:t>
            </a:r>
            <a:r>
              <a:rPr sz="1800" spc="-35" dirty="0">
                <a:latin typeface="Times New Roman"/>
                <a:cs typeface="Times New Roman"/>
              </a:rPr>
              <a:t> </a:t>
            </a:r>
            <a:r>
              <a:rPr sz="1800" dirty="0">
                <a:latin typeface="Calibri"/>
                <a:cs typeface="Calibri"/>
              </a:rPr>
              <a:t>wh</a:t>
            </a:r>
            <a:r>
              <a:rPr sz="1800" spc="-10" dirty="0">
                <a:latin typeface="Calibri"/>
                <a:cs typeface="Calibri"/>
              </a:rPr>
              <a:t>i</a:t>
            </a:r>
            <a:r>
              <a:rPr sz="1800" spc="-20" dirty="0">
                <a:latin typeface="Calibri"/>
                <a:cs typeface="Calibri"/>
              </a:rPr>
              <a:t>c</a:t>
            </a:r>
            <a:r>
              <a:rPr sz="1800" dirty="0">
                <a:latin typeface="Calibri"/>
                <a:cs typeface="Calibri"/>
              </a:rPr>
              <a:t>h</a:t>
            </a:r>
            <a:r>
              <a:rPr sz="1800" spc="-20" dirty="0">
                <a:latin typeface="Times New Roman"/>
                <a:cs typeface="Times New Roman"/>
              </a:rPr>
              <a:t> </a:t>
            </a:r>
            <a:r>
              <a:rPr sz="1800" spc="-20" dirty="0">
                <a:latin typeface="Calibri"/>
                <a:cs typeface="Calibri"/>
              </a:rPr>
              <a:t>s</a:t>
            </a:r>
            <a:r>
              <a:rPr sz="1800" spc="-40" dirty="0">
                <a:latin typeface="Calibri"/>
                <a:cs typeface="Calibri"/>
              </a:rPr>
              <a:t>t</a:t>
            </a:r>
            <a:r>
              <a:rPr sz="1800" dirty="0">
                <a:latin typeface="Calibri"/>
                <a:cs typeface="Calibri"/>
              </a:rPr>
              <a:t>ands</a:t>
            </a:r>
            <a:r>
              <a:rPr sz="1800" spc="-40" dirty="0">
                <a:latin typeface="Times New Roman"/>
                <a:cs typeface="Times New Roman"/>
              </a:rPr>
              <a:t> </a:t>
            </a:r>
            <a:r>
              <a:rPr sz="1800" spc="-35" dirty="0">
                <a:latin typeface="Calibri"/>
                <a:cs typeface="Calibri"/>
              </a:rPr>
              <a:t>f</a:t>
            </a:r>
            <a:r>
              <a:rPr sz="1800" spc="-15" dirty="0">
                <a:latin typeface="Calibri"/>
                <a:cs typeface="Calibri"/>
              </a:rPr>
              <a:t>o</a:t>
            </a:r>
            <a:r>
              <a:rPr sz="1800" spc="-10" dirty="0">
                <a:latin typeface="Calibri"/>
                <a:cs typeface="Calibri"/>
              </a:rPr>
              <a:t>r</a:t>
            </a:r>
            <a:r>
              <a:rPr sz="1800" spc="-40" dirty="0">
                <a:latin typeface="Times New Roman"/>
                <a:cs typeface="Times New Roman"/>
              </a:rPr>
              <a:t> </a:t>
            </a:r>
            <a:r>
              <a:rPr sz="1800" b="1" u="heavy" spc="-10" dirty="0">
                <a:solidFill>
                  <a:srgbClr val="FF0000"/>
                </a:solidFill>
                <a:latin typeface="Calibri"/>
                <a:cs typeface="Calibri"/>
              </a:rPr>
              <a:t>bi</a:t>
            </a:r>
            <a:r>
              <a:rPr sz="1800" b="1" u="heavy" spc="-5" dirty="0">
                <a:solidFill>
                  <a:srgbClr val="FF0000"/>
                </a:solidFill>
                <a:latin typeface="Calibri"/>
                <a:cs typeface="Calibri"/>
              </a:rPr>
              <a:t>nd</a:t>
            </a:r>
            <a:r>
              <a:rPr sz="1800" spc="-5" dirty="0">
                <a:latin typeface="Calibri"/>
                <a:cs typeface="Calibri"/>
              </a:rPr>
              <a:t>,</a:t>
            </a:r>
            <a:r>
              <a:rPr sz="1800" spc="-75" dirty="0">
                <a:latin typeface="Times New Roman"/>
                <a:cs typeface="Times New Roman"/>
              </a:rPr>
              <a:t> </a:t>
            </a:r>
            <a:r>
              <a:rPr sz="1800" b="1" u="heavy" spc="-25" dirty="0">
                <a:solidFill>
                  <a:srgbClr val="FF0000"/>
                </a:solidFill>
                <a:latin typeface="Calibri"/>
                <a:cs typeface="Calibri"/>
              </a:rPr>
              <a:t>t</a:t>
            </a:r>
            <a:r>
              <a:rPr sz="1800" b="1" u="heavy" spc="-10" dirty="0">
                <a:solidFill>
                  <a:srgbClr val="FF0000"/>
                </a:solidFill>
                <a:latin typeface="Calibri"/>
                <a:cs typeface="Calibri"/>
              </a:rPr>
              <a:t>ortu</a:t>
            </a:r>
            <a:r>
              <a:rPr sz="1800" b="1" u="heavy" spc="-30" dirty="0">
                <a:solidFill>
                  <a:srgbClr val="FF0000"/>
                </a:solidFill>
                <a:latin typeface="Calibri"/>
                <a:cs typeface="Calibri"/>
              </a:rPr>
              <a:t>r</a:t>
            </a:r>
            <a:r>
              <a:rPr sz="1800" b="1" u="heavy" spc="10" dirty="0">
                <a:solidFill>
                  <a:srgbClr val="FF0000"/>
                </a:solidFill>
                <a:latin typeface="Calibri"/>
                <a:cs typeface="Calibri"/>
              </a:rPr>
              <a:t>e</a:t>
            </a:r>
            <a:r>
              <a:rPr sz="1800" spc="-5" dirty="0">
                <a:latin typeface="Calibri"/>
                <a:cs typeface="Calibri"/>
              </a:rPr>
              <a:t>,</a:t>
            </a:r>
            <a:r>
              <a:rPr sz="1800" spc="-60" dirty="0">
                <a:latin typeface="Times New Roman"/>
                <a:cs typeface="Times New Roman"/>
              </a:rPr>
              <a:t> </a:t>
            </a:r>
            <a:r>
              <a:rPr sz="1800" dirty="0">
                <a:latin typeface="Calibri"/>
                <a:cs typeface="Calibri"/>
              </a:rPr>
              <a:t>and</a:t>
            </a:r>
            <a:r>
              <a:rPr sz="1800" spc="-25" dirty="0">
                <a:latin typeface="Times New Roman"/>
                <a:cs typeface="Times New Roman"/>
              </a:rPr>
              <a:t> </a:t>
            </a:r>
            <a:r>
              <a:rPr sz="1800" b="1" u="heavy" spc="-10" dirty="0">
                <a:solidFill>
                  <a:srgbClr val="FF0000"/>
                </a:solidFill>
                <a:latin typeface="Calibri"/>
                <a:cs typeface="Calibri"/>
              </a:rPr>
              <a:t>kil</a:t>
            </a:r>
            <a:r>
              <a:rPr sz="1800" b="1" u="heavy" dirty="0">
                <a:solidFill>
                  <a:srgbClr val="FF0000"/>
                </a:solidFill>
                <a:latin typeface="Calibri"/>
                <a:cs typeface="Calibri"/>
              </a:rPr>
              <a:t>l</a:t>
            </a:r>
            <a:r>
              <a:rPr sz="1800" dirty="0">
                <a:latin typeface="Calibri"/>
                <a:cs typeface="Calibri"/>
              </a:rPr>
              <a:t>.</a:t>
            </a:r>
          </a:p>
        </p:txBody>
      </p:sp>
      <p:sp>
        <p:nvSpPr>
          <p:cNvPr id="5" name="object 5"/>
          <p:cNvSpPr/>
          <p:nvPr/>
        </p:nvSpPr>
        <p:spPr>
          <a:xfrm>
            <a:off x="5486400" y="4099559"/>
            <a:ext cx="3505200" cy="26258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934200" y="883919"/>
            <a:ext cx="2017776" cy="303123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981443" y="1828800"/>
            <a:ext cx="1923288" cy="204063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19200" y="5013959"/>
            <a:ext cx="4152900" cy="170992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290315" y="4066032"/>
            <a:ext cx="838200" cy="66598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191000" y="3869435"/>
            <a:ext cx="1202436" cy="107594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219200" y="3869435"/>
            <a:ext cx="1973580" cy="105918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381000"/>
            <a:ext cx="7011670" cy="5286704"/>
          </a:xfrm>
          <a:prstGeom prst="rect">
            <a:avLst/>
          </a:prstGeom>
        </p:spPr>
        <p:txBody>
          <a:bodyPr vert="horz" wrap="square" lIns="0" tIns="0" rIns="0" bIns="0" rtlCol="0">
            <a:spAutoFit/>
          </a:bodyPr>
          <a:lstStyle/>
          <a:p>
            <a:pPr marL="355600" marR="5080" indent="-342900">
              <a:lnSpc>
                <a:spcPct val="114999"/>
              </a:lnSpc>
              <a:buFont typeface="Arial" panose="020B0604020202020204" pitchFamily="34" charset="0"/>
              <a:buChar char="•"/>
              <a:tabLst>
                <a:tab pos="241300" algn="l"/>
              </a:tabLst>
            </a:pPr>
            <a:r>
              <a:rPr sz="2000" spc="-5" dirty="0">
                <a:latin typeface="Calibri"/>
                <a:cs typeface="Calibri"/>
              </a:rPr>
              <a:t>Den</a:t>
            </a:r>
            <a:r>
              <a:rPr sz="2000" spc="5" dirty="0">
                <a:latin typeface="Calibri"/>
                <a:cs typeface="Calibri"/>
              </a:rPr>
              <a:t>n</a:t>
            </a:r>
            <a:r>
              <a:rPr sz="2000" dirty="0">
                <a:latin typeface="Calibri"/>
                <a:cs typeface="Calibri"/>
              </a:rPr>
              <a:t>is</a:t>
            </a:r>
            <a:r>
              <a:rPr sz="2000" spc="-65" dirty="0">
                <a:latin typeface="Times New Roman"/>
                <a:cs typeface="Times New Roman"/>
              </a:rPr>
              <a:t> </a:t>
            </a:r>
            <a:r>
              <a:rPr sz="2000" dirty="0">
                <a:latin typeface="Calibri"/>
                <a:cs typeface="Calibri"/>
              </a:rPr>
              <a:t>Ra</a:t>
            </a:r>
            <a:r>
              <a:rPr sz="2000" spc="5" dirty="0">
                <a:latin typeface="Calibri"/>
                <a:cs typeface="Calibri"/>
              </a:rPr>
              <a:t>d</a:t>
            </a:r>
            <a:r>
              <a:rPr sz="2000" dirty="0">
                <a:latin typeface="Calibri"/>
                <a:cs typeface="Calibri"/>
              </a:rPr>
              <a:t>er</a:t>
            </a:r>
            <a:r>
              <a:rPr sz="2000" spc="-50" dirty="0">
                <a:latin typeface="Times New Roman"/>
                <a:cs typeface="Times New Roman"/>
              </a:rPr>
              <a:t> </a:t>
            </a:r>
            <a:r>
              <a:rPr sz="2000" spc="-30" dirty="0">
                <a:latin typeface="Calibri"/>
                <a:cs typeface="Calibri"/>
              </a:rPr>
              <a:t>t</a:t>
            </a:r>
            <a:r>
              <a:rPr sz="2000" dirty="0">
                <a:latin typeface="Calibri"/>
                <a:cs typeface="Calibri"/>
              </a:rPr>
              <a:t>er</a:t>
            </a:r>
            <a:r>
              <a:rPr sz="2000" spc="-45" dirty="0">
                <a:latin typeface="Calibri"/>
                <a:cs typeface="Calibri"/>
              </a:rPr>
              <a:t>r</a:t>
            </a:r>
            <a:r>
              <a:rPr sz="2000" spc="-5" dirty="0">
                <a:latin typeface="Calibri"/>
                <a:cs typeface="Calibri"/>
              </a:rPr>
              <a:t>or</a:t>
            </a:r>
            <a:r>
              <a:rPr sz="2000" spc="-10" dirty="0">
                <a:latin typeface="Calibri"/>
                <a:cs typeface="Calibri"/>
              </a:rPr>
              <a:t>i</a:t>
            </a:r>
            <a:r>
              <a:rPr sz="2000" spc="-50" dirty="0">
                <a:latin typeface="Calibri"/>
                <a:cs typeface="Calibri"/>
              </a:rPr>
              <a:t>z</a:t>
            </a:r>
            <a:r>
              <a:rPr sz="2000" dirty="0">
                <a:latin typeface="Calibri"/>
                <a:cs typeface="Calibri"/>
              </a:rPr>
              <a:t>ed</a:t>
            </a:r>
            <a:r>
              <a:rPr sz="2000" spc="-35" dirty="0">
                <a:latin typeface="Times New Roman"/>
                <a:cs typeface="Times New Roman"/>
              </a:rPr>
              <a:t> </a:t>
            </a:r>
            <a:r>
              <a:rPr sz="2000" dirty="0">
                <a:latin typeface="Calibri"/>
                <a:cs typeface="Calibri"/>
              </a:rPr>
              <a:t>the</a:t>
            </a:r>
            <a:r>
              <a:rPr sz="2000" spc="-35" dirty="0">
                <a:latin typeface="Times New Roman"/>
                <a:cs typeface="Times New Roman"/>
              </a:rPr>
              <a:t> </a:t>
            </a:r>
            <a:r>
              <a:rPr sz="2000" dirty="0">
                <a:latin typeface="Calibri"/>
                <a:cs typeface="Calibri"/>
              </a:rPr>
              <a:t>Wi</a:t>
            </a:r>
            <a:r>
              <a:rPr sz="2000" spc="-30" dirty="0">
                <a:latin typeface="Calibri"/>
                <a:cs typeface="Calibri"/>
              </a:rPr>
              <a:t>t</a:t>
            </a:r>
            <a:r>
              <a:rPr sz="2000" dirty="0">
                <a:latin typeface="Calibri"/>
                <a:cs typeface="Calibri"/>
              </a:rPr>
              <a:t>c</a:t>
            </a:r>
            <a:r>
              <a:rPr sz="2000" spc="5" dirty="0">
                <a:latin typeface="Calibri"/>
                <a:cs typeface="Calibri"/>
              </a:rPr>
              <a:t>h</a:t>
            </a:r>
            <a:r>
              <a:rPr sz="2000" dirty="0">
                <a:latin typeface="Calibri"/>
                <a:cs typeface="Calibri"/>
              </a:rPr>
              <a:t>i</a:t>
            </a:r>
            <a:r>
              <a:rPr sz="2000" spc="-30" dirty="0">
                <a:latin typeface="Calibri"/>
                <a:cs typeface="Calibri"/>
              </a:rPr>
              <a:t>t</a:t>
            </a:r>
            <a:r>
              <a:rPr sz="2000" dirty="0">
                <a:latin typeface="Calibri"/>
                <a:cs typeface="Calibri"/>
              </a:rPr>
              <a:t>a,</a:t>
            </a:r>
            <a:r>
              <a:rPr sz="2000" spc="-50" dirty="0">
                <a:latin typeface="Times New Roman"/>
                <a:cs typeface="Times New Roman"/>
              </a:rPr>
              <a:t> </a:t>
            </a:r>
            <a:r>
              <a:rPr sz="2000" spc="-40" dirty="0">
                <a:latin typeface="Calibri"/>
                <a:cs typeface="Calibri"/>
              </a:rPr>
              <a:t>K</a:t>
            </a:r>
            <a:r>
              <a:rPr sz="2000" dirty="0">
                <a:latin typeface="Calibri"/>
                <a:cs typeface="Calibri"/>
              </a:rPr>
              <a:t>ansas</a:t>
            </a:r>
            <a:r>
              <a:rPr sz="2000" spc="-50" dirty="0">
                <a:latin typeface="Times New Roman"/>
                <a:cs typeface="Times New Roman"/>
              </a:rPr>
              <a:t> </a:t>
            </a:r>
            <a:r>
              <a:rPr sz="2000" dirty="0">
                <a:latin typeface="Calibri"/>
                <a:cs typeface="Calibri"/>
              </a:rPr>
              <a:t>a</a:t>
            </a:r>
            <a:r>
              <a:rPr sz="2000" spc="-30" dirty="0">
                <a:latin typeface="Calibri"/>
                <a:cs typeface="Calibri"/>
              </a:rPr>
              <a:t>r</a:t>
            </a:r>
            <a:r>
              <a:rPr sz="2000" dirty="0">
                <a:latin typeface="Calibri"/>
                <a:cs typeface="Calibri"/>
              </a:rPr>
              <a:t>ea</a:t>
            </a:r>
            <a:r>
              <a:rPr sz="2000" spc="-50"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0"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1</a:t>
            </a:r>
            <a:r>
              <a:rPr sz="2000" dirty="0">
                <a:latin typeface="Calibri"/>
                <a:cs typeface="Calibri"/>
              </a:rPr>
              <a:t>9</a:t>
            </a:r>
            <a:r>
              <a:rPr sz="2000" spc="5" dirty="0">
                <a:latin typeface="Calibri"/>
                <a:cs typeface="Calibri"/>
              </a:rPr>
              <a:t>7</a:t>
            </a:r>
            <a:r>
              <a:rPr sz="2000" dirty="0">
                <a:latin typeface="Calibri"/>
                <a:cs typeface="Calibri"/>
              </a:rPr>
              <a:t>0s</a:t>
            </a:r>
            <a:r>
              <a:rPr sz="2000"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60" dirty="0">
                <a:latin typeface="Times New Roman"/>
                <a:cs typeface="Times New Roman"/>
              </a:rPr>
              <a:t> </a:t>
            </a:r>
            <a:r>
              <a:rPr sz="2000" dirty="0">
                <a:latin typeface="Calibri"/>
                <a:cs typeface="Calibri"/>
              </a:rPr>
              <a:t>1</a:t>
            </a:r>
            <a:r>
              <a:rPr sz="2000" spc="5" dirty="0">
                <a:latin typeface="Calibri"/>
                <a:cs typeface="Calibri"/>
              </a:rPr>
              <a:t>9</a:t>
            </a:r>
            <a:r>
              <a:rPr sz="2000" dirty="0">
                <a:latin typeface="Calibri"/>
                <a:cs typeface="Calibri"/>
              </a:rPr>
              <a:t>9</a:t>
            </a:r>
            <a:r>
              <a:rPr sz="2000" spc="5" dirty="0">
                <a:latin typeface="Calibri"/>
                <a:cs typeface="Calibri"/>
              </a:rPr>
              <a:t>0</a:t>
            </a:r>
            <a:r>
              <a:rPr sz="2000" dirty="0">
                <a:latin typeface="Calibri"/>
                <a:cs typeface="Calibri"/>
              </a:rPr>
              <a:t>s</a:t>
            </a:r>
            <a:r>
              <a:rPr sz="2000" spc="-75" dirty="0">
                <a:latin typeface="Times New Roman"/>
                <a:cs typeface="Times New Roman"/>
              </a:rPr>
              <a:t> </a:t>
            </a:r>
            <a:r>
              <a:rPr sz="2000" dirty="0">
                <a:latin typeface="Calibri"/>
                <a:cs typeface="Calibri"/>
              </a:rPr>
              <a:t>as</a:t>
            </a:r>
            <a:r>
              <a:rPr sz="2000" spc="-50"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5" dirty="0">
                <a:latin typeface="Calibri"/>
                <a:cs typeface="Calibri"/>
              </a:rPr>
              <a:t>c</a:t>
            </a:r>
            <a:r>
              <a:rPr sz="2000" dirty="0">
                <a:latin typeface="Calibri"/>
                <a:cs typeface="Calibri"/>
              </a:rPr>
              <a:t>la</a:t>
            </a:r>
            <a:r>
              <a:rPr sz="2000" spc="-10" dirty="0">
                <a:latin typeface="Calibri"/>
                <a:cs typeface="Calibri"/>
              </a:rPr>
              <a:t>i</a:t>
            </a:r>
            <a:r>
              <a:rPr sz="2000" dirty="0">
                <a:latin typeface="Calibri"/>
                <a:cs typeface="Calibri"/>
              </a:rPr>
              <a:t>m</a:t>
            </a:r>
            <a:r>
              <a:rPr sz="2000" spc="-10" dirty="0">
                <a:latin typeface="Calibri"/>
                <a:cs typeface="Calibri"/>
              </a:rPr>
              <a:t>e</a:t>
            </a:r>
            <a:r>
              <a:rPr sz="2000" dirty="0">
                <a:latin typeface="Calibri"/>
                <a:cs typeface="Calibri"/>
              </a:rPr>
              <a:t>d</a:t>
            </a:r>
            <a:r>
              <a:rPr sz="2000" spc="-45" dirty="0">
                <a:latin typeface="Times New Roman"/>
                <a:cs typeface="Times New Roman"/>
              </a:rPr>
              <a:t> </a:t>
            </a:r>
            <a:r>
              <a:rPr sz="2000" dirty="0">
                <a:latin typeface="Calibri"/>
                <a:cs typeface="Calibri"/>
              </a:rPr>
              <a:t>mo</a:t>
            </a:r>
            <a:r>
              <a:rPr sz="2000" spc="-35" dirty="0">
                <a:latin typeface="Calibri"/>
                <a:cs typeface="Calibri"/>
              </a:rPr>
              <a:t>r</a:t>
            </a:r>
            <a:r>
              <a:rPr sz="2000" dirty="0">
                <a:latin typeface="Calibri"/>
                <a:cs typeface="Calibri"/>
              </a:rPr>
              <a:t>e</a:t>
            </a:r>
            <a:r>
              <a:rPr sz="2000" spc="-50" dirty="0">
                <a:latin typeface="Times New Roman"/>
                <a:cs typeface="Times New Roman"/>
              </a:rPr>
              <a:t> </a:t>
            </a:r>
            <a:r>
              <a:rPr sz="2000" dirty="0">
                <a:latin typeface="Calibri"/>
                <a:cs typeface="Calibri"/>
              </a:rPr>
              <a:t>v</a:t>
            </a:r>
            <a:r>
              <a:rPr sz="2000" spc="-10" dirty="0">
                <a:latin typeface="Calibri"/>
                <a:cs typeface="Calibri"/>
              </a:rPr>
              <a:t>i</a:t>
            </a:r>
            <a:r>
              <a:rPr sz="2000" dirty="0">
                <a:latin typeface="Calibri"/>
                <a:cs typeface="Calibri"/>
              </a:rPr>
              <a:t>ctim</a:t>
            </a:r>
            <a:r>
              <a:rPr sz="2000" spc="-10" dirty="0">
                <a:latin typeface="Calibri"/>
                <a:cs typeface="Calibri"/>
              </a:rPr>
              <a:t>s</a:t>
            </a:r>
            <a:r>
              <a:rPr sz="2000" dirty="0">
                <a:latin typeface="Calibri"/>
                <a:cs typeface="Calibri"/>
              </a:rPr>
              <a:t>.</a:t>
            </a:r>
            <a:r>
              <a:rPr sz="2000" spc="-40"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10" dirty="0">
                <a:latin typeface="Calibri"/>
                <a:cs typeface="Calibri"/>
              </a:rPr>
              <a:t>c</a:t>
            </a:r>
            <a:r>
              <a:rPr sz="2000" spc="-5" dirty="0">
                <a:latin typeface="Calibri"/>
                <a:cs typeface="Calibri"/>
              </a:rPr>
              <a:t>o</a:t>
            </a:r>
            <a:r>
              <a:rPr sz="2000" spc="-25" dirty="0">
                <a:latin typeface="Calibri"/>
                <a:cs typeface="Calibri"/>
              </a:rPr>
              <a:t>n</a:t>
            </a:r>
            <a:r>
              <a:rPr sz="2000" dirty="0">
                <a:latin typeface="Calibri"/>
                <a:cs typeface="Calibri"/>
              </a:rPr>
              <a:t>ti</a:t>
            </a:r>
            <a:r>
              <a:rPr sz="2000" spc="-5" dirty="0">
                <a:latin typeface="Calibri"/>
                <a:cs typeface="Calibri"/>
              </a:rPr>
              <a:t>nue</a:t>
            </a:r>
            <a:r>
              <a:rPr sz="2000" dirty="0">
                <a:latin typeface="Calibri"/>
                <a:cs typeface="Calibri"/>
              </a:rPr>
              <a:t>d</a:t>
            </a:r>
            <a:r>
              <a:rPr sz="2000" spc="-60"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5" dirty="0">
                <a:latin typeface="Calibri"/>
                <a:cs typeface="Calibri"/>
              </a:rPr>
              <a:t>seek</a:t>
            </a:r>
            <a:r>
              <a:rPr sz="2000" spc="-5" dirty="0">
                <a:latin typeface="Times New Roman"/>
                <a:cs typeface="Times New Roman"/>
              </a:rPr>
              <a:t> </a:t>
            </a:r>
            <a:r>
              <a:rPr sz="2000" spc="-40" dirty="0">
                <a:latin typeface="Calibri"/>
                <a:cs typeface="Calibri"/>
              </a:rPr>
              <a:t>f</a:t>
            </a:r>
            <a:r>
              <a:rPr sz="2000" dirty="0">
                <a:latin typeface="Calibri"/>
                <a:cs typeface="Calibri"/>
              </a:rPr>
              <a:t>a</a:t>
            </a:r>
            <a:r>
              <a:rPr sz="2000" spc="-10" dirty="0">
                <a:latin typeface="Calibri"/>
                <a:cs typeface="Calibri"/>
              </a:rPr>
              <a:t>m</a:t>
            </a:r>
            <a:r>
              <a:rPr sz="2000" dirty="0">
                <a:latin typeface="Calibri"/>
                <a:cs typeface="Calibri"/>
              </a:rPr>
              <a:t>e</a:t>
            </a:r>
            <a:r>
              <a:rPr sz="2000" spc="-50" dirty="0">
                <a:latin typeface="Times New Roman"/>
                <a:cs typeface="Times New Roman"/>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65" dirty="0">
                <a:latin typeface="Times New Roman"/>
                <a:cs typeface="Times New Roman"/>
              </a:rPr>
              <a:t> </a:t>
            </a:r>
            <a:r>
              <a:rPr sz="2000" spc="-5" dirty="0">
                <a:latin typeface="Calibri"/>
                <a:cs typeface="Calibri"/>
              </a:rPr>
              <a:t>h</a:t>
            </a:r>
            <a:r>
              <a:rPr sz="2000" dirty="0">
                <a:latin typeface="Calibri"/>
                <a:cs typeface="Calibri"/>
              </a:rPr>
              <a:t>is</a:t>
            </a:r>
            <a:r>
              <a:rPr sz="2000" spc="-55" dirty="0">
                <a:latin typeface="Times New Roman"/>
                <a:cs typeface="Times New Roman"/>
              </a:rPr>
              <a:t> </a:t>
            </a:r>
            <a:r>
              <a:rPr sz="2000" dirty="0">
                <a:latin typeface="Calibri"/>
                <a:cs typeface="Calibri"/>
              </a:rPr>
              <a:t>ki</a:t>
            </a:r>
            <a:r>
              <a:rPr sz="2000" spc="-10" dirty="0">
                <a:latin typeface="Calibri"/>
                <a:cs typeface="Calibri"/>
              </a:rPr>
              <a:t>l</a:t>
            </a:r>
            <a:r>
              <a:rPr sz="2000" dirty="0">
                <a:latin typeface="Calibri"/>
                <a:cs typeface="Calibri"/>
              </a:rPr>
              <a:t>l</a:t>
            </a:r>
            <a:r>
              <a:rPr sz="2000" spc="-10" dirty="0">
                <a:latin typeface="Calibri"/>
                <a:cs typeface="Calibri"/>
              </a:rPr>
              <a:t>i</a:t>
            </a:r>
            <a:r>
              <a:rPr sz="2000" spc="-5" dirty="0">
                <a:latin typeface="Calibri"/>
                <a:cs typeface="Calibri"/>
              </a:rPr>
              <a:t>ngs</a:t>
            </a:r>
            <a:r>
              <a:rPr sz="2000" dirty="0">
                <a:latin typeface="Calibri"/>
                <a:cs typeface="Calibri"/>
              </a:rPr>
              <a:t>,</a:t>
            </a:r>
            <a:r>
              <a:rPr sz="2000" spc="-30" dirty="0">
                <a:latin typeface="Times New Roman"/>
                <a:cs typeface="Times New Roman"/>
              </a:rPr>
              <a:t> </a:t>
            </a:r>
            <a:r>
              <a:rPr sz="2000" spc="-10" dirty="0">
                <a:latin typeface="Calibri"/>
                <a:cs typeface="Calibri"/>
              </a:rPr>
              <a:t>w</a:t>
            </a:r>
            <a:r>
              <a:rPr sz="2000" dirty="0">
                <a:latin typeface="Calibri"/>
                <a:cs typeface="Calibri"/>
              </a:rPr>
              <a:t>r</a:t>
            </a:r>
            <a:r>
              <a:rPr sz="2000" spc="-10" dirty="0">
                <a:latin typeface="Calibri"/>
                <a:cs typeface="Calibri"/>
              </a:rPr>
              <a:t>i</a:t>
            </a:r>
            <a:r>
              <a:rPr sz="2000" dirty="0">
                <a:latin typeface="Calibri"/>
                <a:cs typeface="Calibri"/>
              </a:rPr>
              <a:t>ti</a:t>
            </a:r>
            <a:r>
              <a:rPr sz="2000" spc="-5" dirty="0">
                <a:latin typeface="Calibri"/>
                <a:cs typeface="Calibri"/>
              </a:rPr>
              <a:t>n</a:t>
            </a:r>
            <a:r>
              <a:rPr sz="2000" dirty="0">
                <a:latin typeface="Calibri"/>
                <a:cs typeface="Calibri"/>
              </a:rPr>
              <a:t>g</a:t>
            </a:r>
            <a:r>
              <a:rPr sz="2000" spc="-60" dirty="0">
                <a:latin typeface="Times New Roman"/>
                <a:cs typeface="Times New Roman"/>
              </a:rPr>
              <a:t> </a:t>
            </a:r>
            <a:r>
              <a:rPr sz="2000" dirty="0">
                <a:latin typeface="Calibri"/>
                <a:cs typeface="Calibri"/>
              </a:rPr>
              <a:t>l</a:t>
            </a:r>
            <a:r>
              <a:rPr sz="2000" spc="-20" dirty="0">
                <a:latin typeface="Calibri"/>
                <a:cs typeface="Calibri"/>
              </a:rPr>
              <a:t>e</a:t>
            </a:r>
            <a:r>
              <a:rPr sz="2000" spc="-25" dirty="0">
                <a:latin typeface="Calibri"/>
                <a:cs typeface="Calibri"/>
              </a:rPr>
              <a:t>tt</a:t>
            </a:r>
            <a:r>
              <a:rPr sz="2000" dirty="0">
                <a:latin typeface="Calibri"/>
                <a:cs typeface="Calibri"/>
              </a:rPr>
              <a:t>e</a:t>
            </a:r>
            <a:r>
              <a:rPr sz="2000" spc="-45" dirty="0">
                <a:latin typeface="Calibri"/>
                <a:cs typeface="Calibri"/>
              </a:rPr>
              <a:t>r</a:t>
            </a:r>
            <a:r>
              <a:rPr sz="2000" dirty="0">
                <a:latin typeface="Calibri"/>
                <a:cs typeface="Calibri"/>
              </a:rPr>
              <a:t>s</a:t>
            </a:r>
            <a:r>
              <a:rPr sz="2000" spc="-15" dirty="0">
                <a:latin typeface="Times New Roman"/>
                <a:cs typeface="Times New Roman"/>
              </a:rPr>
              <a:t> </a:t>
            </a:r>
            <a:r>
              <a:rPr sz="2000" dirty="0">
                <a:latin typeface="Calibri"/>
                <a:cs typeface="Calibri"/>
              </a:rPr>
              <a:t>and</a:t>
            </a:r>
            <a:r>
              <a:rPr sz="2000" spc="-70" dirty="0">
                <a:latin typeface="Times New Roman"/>
                <a:cs typeface="Times New Roman"/>
              </a:rPr>
              <a:t> </a:t>
            </a:r>
            <a:r>
              <a:rPr sz="2000" spc="-30" dirty="0">
                <a:latin typeface="Calibri"/>
                <a:cs typeface="Calibri"/>
              </a:rPr>
              <a:t>r</a:t>
            </a:r>
            <a:r>
              <a:rPr sz="2000" dirty="0">
                <a:latin typeface="Calibri"/>
                <a:cs typeface="Calibri"/>
              </a:rPr>
              <a:t>epo</a:t>
            </a:r>
            <a:r>
              <a:rPr sz="2000" spc="-10" dirty="0">
                <a:latin typeface="Calibri"/>
                <a:cs typeface="Calibri"/>
              </a:rPr>
              <a:t>r</a:t>
            </a:r>
            <a:r>
              <a:rPr sz="2000" dirty="0">
                <a:latin typeface="Calibri"/>
                <a:cs typeface="Calibri"/>
              </a:rPr>
              <a:t>ti</a:t>
            </a:r>
            <a:r>
              <a:rPr sz="2000" spc="-5" dirty="0">
                <a:latin typeface="Calibri"/>
                <a:cs typeface="Calibri"/>
              </a:rPr>
              <a:t>n</a:t>
            </a:r>
            <a:r>
              <a:rPr sz="2000" dirty="0">
                <a:latin typeface="Calibri"/>
                <a:cs typeface="Calibri"/>
              </a:rPr>
              <a:t>g</a:t>
            </a:r>
            <a:r>
              <a:rPr sz="2000" spc="-60" dirty="0">
                <a:latin typeface="Times New Roman"/>
                <a:cs typeface="Times New Roman"/>
              </a:rPr>
              <a:t> </a:t>
            </a:r>
            <a:r>
              <a:rPr sz="2000" spc="-5" dirty="0">
                <a:latin typeface="Calibri"/>
                <a:cs typeface="Calibri"/>
              </a:rPr>
              <a:t>h</a:t>
            </a:r>
            <a:r>
              <a:rPr sz="2000" dirty="0">
                <a:latin typeface="Calibri"/>
                <a:cs typeface="Calibri"/>
              </a:rPr>
              <a:t>is</a:t>
            </a:r>
            <a:r>
              <a:rPr sz="2000" spc="-55" dirty="0">
                <a:latin typeface="Times New Roman"/>
                <a:cs typeface="Times New Roman"/>
              </a:rPr>
              <a:t> </a:t>
            </a:r>
            <a:r>
              <a:rPr sz="2000" spc="-15" dirty="0">
                <a:latin typeface="Calibri"/>
                <a:cs typeface="Calibri"/>
              </a:rPr>
              <a:t>o</a:t>
            </a:r>
            <a:r>
              <a:rPr sz="2000" spc="-10" dirty="0">
                <a:latin typeface="Calibri"/>
                <a:cs typeface="Calibri"/>
              </a:rPr>
              <a:t>w</a:t>
            </a:r>
            <a:r>
              <a:rPr sz="2000" dirty="0">
                <a:latin typeface="Calibri"/>
                <a:cs typeface="Calibri"/>
              </a:rPr>
              <a:t>n</a:t>
            </a:r>
            <a:r>
              <a:rPr sz="2000" spc="-55" dirty="0">
                <a:latin typeface="Times New Roman"/>
                <a:cs typeface="Times New Roman"/>
              </a:rPr>
              <a:t> </a:t>
            </a:r>
            <a:r>
              <a:rPr sz="2000" dirty="0">
                <a:latin typeface="Calibri"/>
                <a:cs typeface="Calibri"/>
              </a:rPr>
              <a:t>cr</a:t>
            </a:r>
            <a:r>
              <a:rPr sz="2000" spc="-5" dirty="0">
                <a:latin typeface="Calibri"/>
                <a:cs typeface="Calibri"/>
              </a:rPr>
              <a:t>i</a:t>
            </a:r>
            <a:r>
              <a:rPr sz="2000" spc="-10" dirty="0">
                <a:latin typeface="Calibri"/>
                <a:cs typeface="Calibri"/>
              </a:rPr>
              <a:t>m</a:t>
            </a:r>
            <a:r>
              <a:rPr sz="2000" dirty="0">
                <a:latin typeface="Calibri"/>
                <a:cs typeface="Calibri"/>
              </a:rPr>
              <a:t>e</a:t>
            </a:r>
            <a:r>
              <a:rPr sz="2000" spc="-10" dirty="0">
                <a:latin typeface="Calibri"/>
                <a:cs typeface="Calibri"/>
              </a:rPr>
              <a:t>s</a:t>
            </a:r>
            <a:r>
              <a:rPr sz="2000" dirty="0">
                <a:latin typeface="Calibri"/>
                <a:cs typeface="Calibri"/>
              </a:rPr>
              <a:t>.</a:t>
            </a:r>
            <a:r>
              <a:rPr sz="2000"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5" dirty="0">
                <a:latin typeface="Calibri"/>
                <a:cs typeface="Calibri"/>
              </a:rPr>
              <a:t>see</a:t>
            </a:r>
            <a:r>
              <a:rPr sz="2000" dirty="0">
                <a:latin typeface="Calibri"/>
                <a:cs typeface="Calibri"/>
              </a:rPr>
              <a:t>m</a:t>
            </a:r>
            <a:r>
              <a:rPr sz="2000" spc="-10" dirty="0">
                <a:latin typeface="Calibri"/>
                <a:cs typeface="Calibri"/>
              </a:rPr>
              <a:t>e</a:t>
            </a:r>
            <a:r>
              <a:rPr sz="2000" dirty="0">
                <a:latin typeface="Calibri"/>
                <a:cs typeface="Calibri"/>
              </a:rPr>
              <a:t>d</a:t>
            </a:r>
            <a:r>
              <a:rPr sz="2000" spc="-3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20" dirty="0">
                <a:latin typeface="Calibri"/>
                <a:cs typeface="Calibri"/>
              </a:rPr>
              <a:t>t</a:t>
            </a:r>
            <a:r>
              <a:rPr sz="2000" dirty="0">
                <a:latin typeface="Calibri"/>
                <a:cs typeface="Calibri"/>
              </a:rPr>
              <a:t>a</a:t>
            </a:r>
            <a:r>
              <a:rPr sz="2000" spc="-60" dirty="0">
                <a:latin typeface="Calibri"/>
                <a:cs typeface="Calibri"/>
              </a:rPr>
              <a:t>k</a:t>
            </a:r>
            <a:r>
              <a:rPr sz="2000" dirty="0">
                <a:latin typeface="Calibri"/>
                <a:cs typeface="Calibri"/>
              </a:rPr>
              <a:t>e</a:t>
            </a:r>
            <a:r>
              <a:rPr sz="2000" spc="-50" dirty="0">
                <a:latin typeface="Times New Roman"/>
                <a:cs typeface="Times New Roman"/>
              </a:rPr>
              <a:t> </a:t>
            </a:r>
            <a:r>
              <a:rPr sz="2000" spc="-5" dirty="0">
                <a:latin typeface="Calibri"/>
                <a:cs typeface="Calibri"/>
              </a:rPr>
              <a:t>p</a:t>
            </a:r>
            <a:r>
              <a:rPr sz="2000" dirty="0">
                <a:latin typeface="Calibri"/>
                <a:cs typeface="Calibri"/>
              </a:rPr>
              <a:t>leasu</a:t>
            </a:r>
            <a:r>
              <a:rPr sz="2000" spc="-35" dirty="0">
                <a:latin typeface="Calibri"/>
                <a:cs typeface="Calibri"/>
              </a:rPr>
              <a:t>r</a:t>
            </a:r>
            <a:r>
              <a:rPr sz="2000" dirty="0">
                <a:latin typeface="Calibri"/>
                <a:cs typeface="Calibri"/>
              </a:rPr>
              <a:t>e</a:t>
            </a:r>
            <a:r>
              <a:rPr sz="2000" spc="-50"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0" dirty="0">
                <a:latin typeface="Times New Roman"/>
                <a:cs typeface="Times New Roman"/>
              </a:rPr>
              <a:t> </a:t>
            </a:r>
            <a:r>
              <a:rPr sz="2000" dirty="0">
                <a:latin typeface="Calibri"/>
                <a:cs typeface="Calibri"/>
              </a:rPr>
              <a:t>the</a:t>
            </a:r>
            <a:r>
              <a:rPr sz="2000" spc="-50" dirty="0">
                <a:latin typeface="Times New Roman"/>
                <a:cs typeface="Times New Roman"/>
              </a:rPr>
              <a:t> </a:t>
            </a:r>
            <a:r>
              <a:rPr sz="2000" dirty="0">
                <a:latin typeface="Calibri"/>
                <a:cs typeface="Calibri"/>
              </a:rPr>
              <a:t>c</a:t>
            </a:r>
            <a:r>
              <a:rPr sz="2000" spc="-30" dirty="0">
                <a:latin typeface="Calibri"/>
                <a:cs typeface="Calibri"/>
              </a:rPr>
              <a:t>a</a:t>
            </a:r>
            <a:r>
              <a:rPr sz="2000" spc="5" dirty="0">
                <a:latin typeface="Calibri"/>
                <a:cs typeface="Calibri"/>
              </a:rPr>
              <a:t>t</a:t>
            </a:r>
            <a:r>
              <a:rPr sz="2000" spc="-5" dirty="0">
                <a:latin typeface="Calibri"/>
                <a:cs typeface="Calibri"/>
              </a:rPr>
              <a:t>-</a:t>
            </a:r>
            <a:r>
              <a:rPr sz="2000" dirty="0">
                <a:latin typeface="Calibri"/>
                <a:cs typeface="Calibri"/>
              </a:rPr>
              <a:t>an</a:t>
            </a:r>
            <a:r>
              <a:rPr sz="2000" spc="5" dirty="0">
                <a:latin typeface="Calibri"/>
                <a:cs typeface="Calibri"/>
              </a:rPr>
              <a:t>d</a:t>
            </a:r>
            <a:r>
              <a:rPr sz="2000" spc="-5" dirty="0">
                <a:latin typeface="Calibri"/>
                <a:cs typeface="Calibri"/>
              </a:rPr>
              <a:t>-</a:t>
            </a:r>
            <a:r>
              <a:rPr sz="2000" dirty="0">
                <a:latin typeface="Calibri"/>
                <a:cs typeface="Calibri"/>
              </a:rPr>
              <a:t>mouse</a:t>
            </a:r>
            <a:r>
              <a:rPr sz="2000" spc="-65" dirty="0">
                <a:latin typeface="Times New Roman"/>
                <a:cs typeface="Times New Roman"/>
              </a:rPr>
              <a:t> </a:t>
            </a:r>
            <a:r>
              <a:rPr sz="2000" spc="-35" dirty="0">
                <a:latin typeface="Calibri"/>
                <a:cs typeface="Calibri"/>
              </a:rPr>
              <a:t>g</a:t>
            </a:r>
            <a:r>
              <a:rPr sz="2000" dirty="0">
                <a:latin typeface="Calibri"/>
                <a:cs typeface="Calibri"/>
              </a:rPr>
              <a:t>ame</a:t>
            </a:r>
            <a:r>
              <a:rPr sz="2000" spc="-55" dirty="0">
                <a:latin typeface="Times New Roman"/>
                <a:cs typeface="Times New Roman"/>
              </a:rPr>
              <a:t> </a:t>
            </a:r>
            <a:r>
              <a:rPr sz="2000" dirty="0">
                <a:latin typeface="Calibri"/>
                <a:cs typeface="Calibri"/>
              </a:rPr>
              <a:t>w</a:t>
            </a:r>
            <a:r>
              <a:rPr sz="2000" spc="-5" dirty="0">
                <a:latin typeface="Calibri"/>
                <a:cs typeface="Calibri"/>
              </a:rPr>
              <a:t>i</a:t>
            </a:r>
            <a:r>
              <a:rPr sz="2000" dirty="0">
                <a:latin typeface="Calibri"/>
                <a:cs typeface="Calibri"/>
              </a:rPr>
              <a:t>th</a:t>
            </a:r>
            <a:r>
              <a:rPr sz="2000" dirty="0">
                <a:latin typeface="Times New Roman"/>
                <a:cs typeface="Times New Roman"/>
              </a:rPr>
              <a:t> </a:t>
            </a:r>
            <a:r>
              <a:rPr sz="2000" dirty="0">
                <a:latin typeface="Calibri"/>
                <a:cs typeface="Calibri"/>
              </a:rPr>
              <a:t>auth</a:t>
            </a:r>
            <a:r>
              <a:rPr sz="2000" spc="-5" dirty="0">
                <a:latin typeface="Calibri"/>
                <a:cs typeface="Calibri"/>
              </a:rPr>
              <a:t>or</a:t>
            </a:r>
            <a:r>
              <a:rPr sz="2000" spc="-10" dirty="0">
                <a:latin typeface="Calibri"/>
                <a:cs typeface="Calibri"/>
              </a:rPr>
              <a:t>i</a:t>
            </a:r>
            <a:r>
              <a:rPr sz="2000" dirty="0">
                <a:latin typeface="Calibri"/>
                <a:cs typeface="Calibri"/>
              </a:rPr>
              <a:t>ti</a:t>
            </a:r>
            <a:r>
              <a:rPr sz="2000" spc="-5" dirty="0">
                <a:latin typeface="Calibri"/>
                <a:cs typeface="Calibri"/>
              </a:rPr>
              <a:t>es.</a:t>
            </a:r>
            <a:endParaRPr sz="2000" dirty="0">
              <a:latin typeface="Calibri"/>
              <a:cs typeface="Calibri"/>
            </a:endParaRPr>
          </a:p>
          <a:p>
            <a:pPr marL="355600" marR="90805" indent="-342900">
              <a:lnSpc>
                <a:spcPct val="114999"/>
              </a:lnSpc>
              <a:buFont typeface="Arial" panose="020B0604020202020204" pitchFamily="34" charset="0"/>
              <a:buChar char="•"/>
              <a:tabLst>
                <a:tab pos="241300" algn="l"/>
              </a:tabLst>
            </a:pPr>
            <a:r>
              <a:rPr sz="2000" dirty="0">
                <a:latin typeface="Calibri"/>
                <a:cs typeface="Calibri"/>
              </a:rPr>
              <a:t>His</a:t>
            </a:r>
            <a:r>
              <a:rPr sz="2000" spc="-45" dirty="0">
                <a:latin typeface="Times New Roman"/>
                <a:cs typeface="Times New Roman"/>
              </a:rPr>
              <a:t> </a:t>
            </a:r>
            <a:r>
              <a:rPr sz="2000" spc="-5" dirty="0">
                <a:latin typeface="Calibri"/>
                <a:cs typeface="Calibri"/>
              </a:rPr>
              <a:t>f</a:t>
            </a:r>
            <a:r>
              <a:rPr sz="2000" dirty="0">
                <a:latin typeface="Calibri"/>
                <a:cs typeface="Calibri"/>
              </a:rPr>
              <a:t>i</a:t>
            </a:r>
            <a:r>
              <a:rPr sz="2000" spc="-5" dirty="0">
                <a:latin typeface="Calibri"/>
                <a:cs typeface="Calibri"/>
              </a:rPr>
              <a:t>na</a:t>
            </a:r>
            <a:r>
              <a:rPr sz="2000" dirty="0">
                <a:latin typeface="Calibri"/>
                <a:cs typeface="Calibri"/>
              </a:rPr>
              <a:t>l</a:t>
            </a:r>
            <a:r>
              <a:rPr sz="2000" spc="-50" dirty="0">
                <a:latin typeface="Times New Roman"/>
                <a:cs typeface="Times New Roman"/>
              </a:rPr>
              <a:t> </a:t>
            </a:r>
            <a:r>
              <a:rPr sz="2000" dirty="0">
                <a:latin typeface="Calibri"/>
                <a:cs typeface="Calibri"/>
              </a:rPr>
              <a:t>cri</a:t>
            </a:r>
            <a:r>
              <a:rPr sz="2000" spc="-15" dirty="0">
                <a:latin typeface="Calibri"/>
                <a:cs typeface="Calibri"/>
              </a:rPr>
              <a:t>m</a:t>
            </a:r>
            <a:r>
              <a:rPr sz="2000" dirty="0">
                <a:latin typeface="Calibri"/>
                <a:cs typeface="Calibri"/>
              </a:rPr>
              <a:t>e</a:t>
            </a:r>
            <a:r>
              <a:rPr sz="2000" spc="-35" dirty="0">
                <a:latin typeface="Times New Roman"/>
                <a:cs typeface="Times New Roman"/>
              </a:rPr>
              <a:t> </a:t>
            </a:r>
            <a:r>
              <a:rPr sz="2000" spc="-30" dirty="0">
                <a:latin typeface="Calibri"/>
                <a:cs typeface="Calibri"/>
              </a:rPr>
              <a:t>w</a:t>
            </a:r>
            <a:r>
              <a:rPr sz="2000" dirty="0">
                <a:latin typeface="Calibri"/>
                <a:cs typeface="Calibri"/>
              </a:rPr>
              <a:t>as</a:t>
            </a:r>
            <a:r>
              <a:rPr sz="2000" spc="-50" dirty="0">
                <a:latin typeface="Times New Roman"/>
                <a:cs typeface="Times New Roman"/>
              </a:rPr>
              <a:t> </a:t>
            </a:r>
            <a:r>
              <a:rPr sz="2000" dirty="0">
                <a:latin typeface="Calibri"/>
                <a:cs typeface="Calibri"/>
              </a:rPr>
              <a:t>in</a:t>
            </a:r>
            <a:r>
              <a:rPr sz="2000" spc="-50" dirty="0">
                <a:latin typeface="Times New Roman"/>
                <a:cs typeface="Times New Roman"/>
              </a:rPr>
              <a:t> </a:t>
            </a:r>
            <a:r>
              <a:rPr sz="2000" dirty="0">
                <a:latin typeface="Calibri"/>
                <a:cs typeface="Calibri"/>
              </a:rPr>
              <a:t>1</a:t>
            </a:r>
            <a:r>
              <a:rPr sz="2000" spc="5" dirty="0">
                <a:latin typeface="Calibri"/>
                <a:cs typeface="Calibri"/>
              </a:rPr>
              <a:t>9</a:t>
            </a:r>
            <a:r>
              <a:rPr sz="2000" dirty="0">
                <a:latin typeface="Calibri"/>
                <a:cs typeface="Calibri"/>
              </a:rPr>
              <a:t>9</a:t>
            </a:r>
            <a:r>
              <a:rPr sz="2000" spc="5" dirty="0">
                <a:latin typeface="Calibri"/>
                <a:cs typeface="Calibri"/>
              </a:rPr>
              <a:t>1</a:t>
            </a:r>
            <a:r>
              <a:rPr sz="2000" dirty="0">
                <a:latin typeface="Calibri"/>
                <a:cs typeface="Calibri"/>
              </a:rPr>
              <a:t>,</a:t>
            </a:r>
            <a:r>
              <a:rPr sz="2000" spc="-90" dirty="0">
                <a:latin typeface="Times New Roman"/>
                <a:cs typeface="Times New Roman"/>
              </a:rPr>
              <a:t> </a:t>
            </a:r>
            <a:r>
              <a:rPr sz="2000" spc="-5" dirty="0">
                <a:latin typeface="Calibri"/>
                <a:cs typeface="Calibri"/>
              </a:rPr>
              <a:t>b</a:t>
            </a:r>
            <a:r>
              <a:rPr sz="2000" spc="5" dirty="0">
                <a:latin typeface="Calibri"/>
                <a:cs typeface="Calibri"/>
              </a:rPr>
              <a:t>u</a:t>
            </a:r>
            <a:r>
              <a:rPr sz="2000" dirty="0">
                <a:latin typeface="Calibri"/>
                <a:cs typeface="Calibri"/>
              </a:rPr>
              <a:t>t</a:t>
            </a:r>
            <a:r>
              <a:rPr sz="2000" spc="-55"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25" dirty="0">
                <a:latin typeface="Calibri"/>
                <a:cs typeface="Calibri"/>
              </a:rPr>
              <a:t>r</a:t>
            </a:r>
            <a:r>
              <a:rPr sz="2000" dirty="0">
                <a:latin typeface="Calibri"/>
                <a:cs typeface="Calibri"/>
              </a:rPr>
              <a:t>esur</a:t>
            </a:r>
            <a:r>
              <a:rPr sz="2000" spc="-45" dirty="0">
                <a:latin typeface="Calibri"/>
                <a:cs typeface="Calibri"/>
              </a:rPr>
              <a:t>f</a:t>
            </a:r>
            <a:r>
              <a:rPr sz="2000" dirty="0">
                <a:latin typeface="Calibri"/>
                <a:cs typeface="Calibri"/>
              </a:rPr>
              <a:t>aced</a:t>
            </a:r>
            <a:r>
              <a:rPr sz="2000" spc="-45" dirty="0">
                <a:latin typeface="Times New Roman"/>
                <a:cs typeface="Times New Roman"/>
              </a:rPr>
              <a:t> </a:t>
            </a:r>
            <a:r>
              <a:rPr sz="2000" dirty="0">
                <a:latin typeface="Calibri"/>
                <a:cs typeface="Calibri"/>
              </a:rPr>
              <a:t>in</a:t>
            </a:r>
            <a:r>
              <a:rPr sz="2000" spc="-55" dirty="0">
                <a:latin typeface="Times New Roman"/>
                <a:cs typeface="Times New Roman"/>
              </a:rPr>
              <a:t> </a:t>
            </a:r>
            <a:r>
              <a:rPr sz="2000" dirty="0">
                <a:latin typeface="Calibri"/>
                <a:cs typeface="Calibri"/>
              </a:rPr>
              <a:t>2</a:t>
            </a:r>
            <a:r>
              <a:rPr sz="2000" spc="5" dirty="0">
                <a:latin typeface="Calibri"/>
                <a:cs typeface="Calibri"/>
              </a:rPr>
              <a:t>0</a:t>
            </a:r>
            <a:r>
              <a:rPr sz="2000" dirty="0">
                <a:latin typeface="Calibri"/>
                <a:cs typeface="Calibri"/>
              </a:rPr>
              <a:t>04</a:t>
            </a:r>
            <a:r>
              <a:rPr sz="2000" spc="-75" dirty="0">
                <a:latin typeface="Times New Roman"/>
                <a:cs typeface="Times New Roman"/>
              </a:rPr>
              <a:t> </a:t>
            </a:r>
            <a:r>
              <a:rPr sz="2000" dirty="0">
                <a:latin typeface="Calibri"/>
                <a:cs typeface="Calibri"/>
              </a:rPr>
              <a:t>as</a:t>
            </a:r>
            <a:r>
              <a:rPr sz="2000" spc="-40" dirty="0">
                <a:latin typeface="Times New Roman"/>
                <a:cs typeface="Times New Roman"/>
              </a:rPr>
              <a:t> </a:t>
            </a:r>
            <a:r>
              <a:rPr sz="2000" dirty="0">
                <a:latin typeface="Calibri"/>
                <a:cs typeface="Calibri"/>
              </a:rPr>
              <a:t>ma</a:t>
            </a:r>
            <a:r>
              <a:rPr sz="2000" spc="-40" dirty="0">
                <a:latin typeface="Calibri"/>
                <a:cs typeface="Calibri"/>
              </a:rPr>
              <a:t>n</a:t>
            </a:r>
            <a:r>
              <a:rPr sz="2000" dirty="0">
                <a:latin typeface="Calibri"/>
                <a:cs typeface="Calibri"/>
              </a:rPr>
              <a:t>y</a:t>
            </a:r>
            <a:r>
              <a:rPr sz="2000" dirty="0">
                <a:latin typeface="Times New Roman"/>
                <a:cs typeface="Times New Roman"/>
              </a:rPr>
              <a:t> </a:t>
            </a:r>
            <a:r>
              <a:rPr sz="2000" spc="-5" dirty="0">
                <a:latin typeface="Calibri"/>
                <a:cs typeface="Calibri"/>
              </a:rPr>
              <a:t>n</a:t>
            </a:r>
            <a:r>
              <a:rPr sz="2000" spc="-15" dirty="0">
                <a:latin typeface="Calibri"/>
                <a:cs typeface="Calibri"/>
              </a:rPr>
              <a:t>e</a:t>
            </a:r>
            <a:r>
              <a:rPr sz="2000" spc="-20" dirty="0">
                <a:latin typeface="Calibri"/>
                <a:cs typeface="Calibri"/>
              </a:rPr>
              <a:t>w</a:t>
            </a:r>
            <a:r>
              <a:rPr sz="2000" dirty="0">
                <a:latin typeface="Calibri"/>
                <a:cs typeface="Calibri"/>
              </a:rPr>
              <a:t>s</a:t>
            </a:r>
            <a:r>
              <a:rPr sz="2000" spc="-65" dirty="0">
                <a:latin typeface="Times New Roman"/>
                <a:cs typeface="Times New Roman"/>
              </a:rPr>
              <a:t> </a:t>
            </a:r>
            <a:r>
              <a:rPr sz="2000" spc="-30" dirty="0">
                <a:latin typeface="Calibri"/>
                <a:cs typeface="Calibri"/>
              </a:rPr>
              <a:t>s</a:t>
            </a:r>
            <a:r>
              <a:rPr sz="2000" spc="-25" dirty="0">
                <a:latin typeface="Calibri"/>
                <a:cs typeface="Calibri"/>
              </a:rPr>
              <a:t>t</a:t>
            </a:r>
            <a:r>
              <a:rPr sz="2000" spc="-5" dirty="0">
                <a:latin typeface="Calibri"/>
                <a:cs typeface="Calibri"/>
              </a:rPr>
              <a:t>or</a:t>
            </a:r>
            <a:r>
              <a:rPr sz="2000" spc="-10" dirty="0">
                <a:latin typeface="Calibri"/>
                <a:cs typeface="Calibri"/>
              </a:rPr>
              <a:t>i</a:t>
            </a:r>
            <a:r>
              <a:rPr sz="2000" dirty="0">
                <a:latin typeface="Calibri"/>
                <a:cs typeface="Calibri"/>
              </a:rPr>
              <a:t>es</a:t>
            </a:r>
            <a:r>
              <a:rPr sz="2000" spc="-20" dirty="0">
                <a:latin typeface="Times New Roman"/>
                <a:cs typeface="Times New Roman"/>
              </a:rPr>
              <a:t> </a:t>
            </a:r>
            <a:r>
              <a:rPr sz="2000" spc="-10" dirty="0">
                <a:latin typeface="Calibri"/>
                <a:cs typeface="Calibri"/>
              </a:rPr>
              <a:t>m</a:t>
            </a:r>
            <a:r>
              <a:rPr sz="2000" dirty="0">
                <a:latin typeface="Calibri"/>
                <a:cs typeface="Calibri"/>
              </a:rPr>
              <a:t>ar</a:t>
            </a:r>
            <a:r>
              <a:rPr sz="2000" spc="-65" dirty="0">
                <a:latin typeface="Calibri"/>
                <a:cs typeface="Calibri"/>
              </a:rPr>
              <a:t>k</a:t>
            </a:r>
            <a:r>
              <a:rPr sz="2000" dirty="0">
                <a:latin typeface="Calibri"/>
                <a:cs typeface="Calibri"/>
              </a:rPr>
              <a:t>ed</a:t>
            </a:r>
            <a:r>
              <a:rPr sz="2000" spc="-50" dirty="0">
                <a:latin typeface="Times New Roman"/>
                <a:cs typeface="Times New Roman"/>
              </a:rPr>
              <a:t> </a:t>
            </a:r>
            <a:r>
              <a:rPr sz="2000" dirty="0">
                <a:latin typeface="Calibri"/>
                <a:cs typeface="Calibri"/>
              </a:rPr>
              <a:t>the</a:t>
            </a:r>
            <a:r>
              <a:rPr sz="2000" spc="-55" dirty="0">
                <a:latin typeface="Times New Roman"/>
                <a:cs typeface="Times New Roman"/>
              </a:rPr>
              <a:t> </a:t>
            </a:r>
            <a:r>
              <a:rPr sz="2000" dirty="0">
                <a:latin typeface="Calibri"/>
                <a:cs typeface="Calibri"/>
              </a:rPr>
              <a:t>thi</a:t>
            </a:r>
            <a:r>
              <a:rPr sz="2000" spc="-10" dirty="0">
                <a:latin typeface="Calibri"/>
                <a:cs typeface="Calibri"/>
              </a:rPr>
              <a:t>r</a:t>
            </a:r>
            <a:r>
              <a:rPr sz="2000" dirty="0">
                <a:latin typeface="Calibri"/>
                <a:cs typeface="Calibri"/>
              </a:rPr>
              <a:t>ti</a:t>
            </a:r>
            <a:r>
              <a:rPr sz="2000" spc="-20" dirty="0">
                <a:latin typeface="Calibri"/>
                <a:cs typeface="Calibri"/>
              </a:rPr>
              <a:t>e</a:t>
            </a:r>
            <a:r>
              <a:rPr sz="2000" dirty="0">
                <a:latin typeface="Calibri"/>
                <a:cs typeface="Calibri"/>
              </a:rPr>
              <a:t>th</a:t>
            </a:r>
            <a:r>
              <a:rPr sz="2000" spc="-35" dirty="0">
                <a:latin typeface="Times New Roman"/>
                <a:cs typeface="Times New Roman"/>
              </a:rPr>
              <a:t> </a:t>
            </a:r>
            <a:r>
              <a:rPr sz="2000" dirty="0">
                <a:latin typeface="Calibri"/>
                <a:cs typeface="Calibri"/>
              </a:rPr>
              <a:t>ann</a:t>
            </a:r>
            <a:r>
              <a:rPr sz="2000" spc="-5" dirty="0">
                <a:latin typeface="Calibri"/>
                <a:cs typeface="Calibri"/>
              </a:rPr>
              <a:t>i</a:t>
            </a:r>
            <a:r>
              <a:rPr sz="2000" spc="-35" dirty="0">
                <a:latin typeface="Calibri"/>
                <a:cs typeface="Calibri"/>
              </a:rPr>
              <a:t>v</a:t>
            </a:r>
            <a:r>
              <a:rPr sz="2000" dirty="0">
                <a:latin typeface="Calibri"/>
                <a:cs typeface="Calibri"/>
              </a:rPr>
              <a:t>e</a:t>
            </a:r>
            <a:r>
              <a:rPr sz="2000" spc="-45" dirty="0">
                <a:latin typeface="Calibri"/>
                <a:cs typeface="Calibri"/>
              </a:rPr>
              <a:t>r</a:t>
            </a:r>
            <a:r>
              <a:rPr sz="2000" spc="-5" dirty="0">
                <a:latin typeface="Calibri"/>
                <a:cs typeface="Calibri"/>
              </a:rPr>
              <a:t>sar</a:t>
            </a:r>
            <a:r>
              <a:rPr sz="2000" dirty="0">
                <a:latin typeface="Calibri"/>
                <a:cs typeface="Calibri"/>
              </a:rPr>
              <a:t>y</a:t>
            </a:r>
            <a:r>
              <a:rPr sz="2000" spc="-30" dirty="0">
                <a:latin typeface="Times New Roman"/>
                <a:cs typeface="Times New Roman"/>
              </a:rPr>
              <a:t> </a:t>
            </a:r>
            <a:r>
              <a:rPr sz="2000" spc="-5" dirty="0">
                <a:latin typeface="Calibri"/>
                <a:cs typeface="Calibri"/>
              </a:rPr>
              <a:t>o</a:t>
            </a:r>
            <a:r>
              <a:rPr sz="2000" dirty="0">
                <a:latin typeface="Calibri"/>
                <a:cs typeface="Calibri"/>
              </a:rPr>
              <a:t>f</a:t>
            </a:r>
            <a:r>
              <a:rPr sz="2000" spc="-60" dirty="0">
                <a:latin typeface="Times New Roman"/>
                <a:cs typeface="Times New Roman"/>
              </a:rPr>
              <a:t> </a:t>
            </a:r>
            <a:r>
              <a:rPr sz="2000" dirty="0">
                <a:latin typeface="Calibri"/>
                <a:cs typeface="Calibri"/>
              </a:rPr>
              <a:t>the</a:t>
            </a:r>
            <a:r>
              <a:rPr sz="2000" spc="-60" dirty="0">
                <a:latin typeface="Times New Roman"/>
                <a:cs typeface="Times New Roman"/>
              </a:rPr>
              <a:t> </a:t>
            </a:r>
            <a:r>
              <a:rPr sz="2000" spc="-5" dirty="0">
                <a:latin typeface="Calibri"/>
                <a:cs typeface="Calibri"/>
              </a:rPr>
              <a:t>O</a:t>
            </a:r>
            <a:r>
              <a:rPr sz="2000" spc="-20" dirty="0">
                <a:latin typeface="Calibri"/>
                <a:cs typeface="Calibri"/>
              </a:rPr>
              <a:t>t</a:t>
            </a:r>
            <a:r>
              <a:rPr sz="2000" dirty="0">
                <a:latin typeface="Calibri"/>
                <a:cs typeface="Calibri"/>
              </a:rPr>
              <a:t>e</a:t>
            </a:r>
            <a:r>
              <a:rPr sz="2000" spc="-45" dirty="0">
                <a:latin typeface="Calibri"/>
                <a:cs typeface="Calibri"/>
              </a:rPr>
              <a:t>r</a:t>
            </a:r>
            <a:r>
              <a:rPr sz="2000" dirty="0">
                <a:latin typeface="Calibri"/>
                <a:cs typeface="Calibri"/>
              </a:rPr>
              <a:t>o</a:t>
            </a:r>
            <a:r>
              <a:rPr sz="2000" dirty="0">
                <a:latin typeface="Times New Roman"/>
                <a:cs typeface="Times New Roman"/>
              </a:rPr>
              <a:t> </a:t>
            </a:r>
            <a:r>
              <a:rPr sz="2000" dirty="0">
                <a:latin typeface="Calibri"/>
                <a:cs typeface="Calibri"/>
              </a:rPr>
              <a:t>mu</a:t>
            </a:r>
            <a:r>
              <a:rPr sz="2000" spc="-30" dirty="0">
                <a:latin typeface="Calibri"/>
                <a:cs typeface="Calibri"/>
              </a:rPr>
              <a:t>r</a:t>
            </a:r>
            <a:r>
              <a:rPr sz="2000" spc="-5" dirty="0">
                <a:latin typeface="Calibri"/>
                <a:cs typeface="Calibri"/>
              </a:rPr>
              <a:t>de</a:t>
            </a:r>
            <a:r>
              <a:rPr sz="2000" spc="-40" dirty="0">
                <a:latin typeface="Calibri"/>
                <a:cs typeface="Calibri"/>
              </a:rPr>
              <a:t>r</a:t>
            </a:r>
            <a:r>
              <a:rPr sz="2000" dirty="0">
                <a:latin typeface="Calibri"/>
                <a:cs typeface="Calibri"/>
              </a:rPr>
              <a:t>s</a:t>
            </a:r>
            <a:r>
              <a:rPr sz="2000" spc="-50" dirty="0">
                <a:latin typeface="Times New Roman"/>
                <a:cs typeface="Times New Roman"/>
              </a:rPr>
              <a:t> </a:t>
            </a:r>
            <a:r>
              <a:rPr sz="2000" dirty="0">
                <a:latin typeface="Calibri"/>
                <a:cs typeface="Calibri"/>
              </a:rPr>
              <a:t>and</a:t>
            </a:r>
            <a:r>
              <a:rPr sz="2000" spc="-55" dirty="0">
                <a:latin typeface="Times New Roman"/>
                <a:cs typeface="Times New Roman"/>
              </a:rPr>
              <a:t> </a:t>
            </a:r>
            <a:r>
              <a:rPr sz="2000" spc="-5" dirty="0">
                <a:latin typeface="Calibri"/>
                <a:cs typeface="Calibri"/>
              </a:rPr>
              <a:t>h</a:t>
            </a:r>
            <a:r>
              <a:rPr sz="2000" dirty="0">
                <a:latin typeface="Calibri"/>
                <a:cs typeface="Calibri"/>
              </a:rPr>
              <a:t>e</a:t>
            </a:r>
            <a:r>
              <a:rPr sz="2000" spc="-55" dirty="0">
                <a:latin typeface="Times New Roman"/>
                <a:cs typeface="Times New Roman"/>
              </a:rPr>
              <a:t> </a:t>
            </a:r>
            <a:r>
              <a:rPr sz="2000" dirty="0">
                <a:latin typeface="Calibri"/>
                <a:cs typeface="Calibri"/>
              </a:rPr>
              <a:t>a</a:t>
            </a:r>
            <a:r>
              <a:rPr sz="2000" spc="-35" dirty="0">
                <a:latin typeface="Calibri"/>
                <a:cs typeface="Calibri"/>
              </a:rPr>
              <a:t>g</a:t>
            </a:r>
            <a:r>
              <a:rPr sz="2000" dirty="0">
                <a:latin typeface="Calibri"/>
                <a:cs typeface="Calibri"/>
              </a:rPr>
              <a:t>ain</a:t>
            </a:r>
            <a:r>
              <a:rPr sz="2000" spc="-60" dirty="0">
                <a:latin typeface="Times New Roman"/>
                <a:cs typeface="Times New Roman"/>
              </a:rPr>
              <a:t> </a:t>
            </a:r>
            <a:r>
              <a:rPr sz="2000" spc="-5" dirty="0">
                <a:latin typeface="Calibri"/>
                <a:cs typeface="Calibri"/>
              </a:rPr>
              <a:t>soug</a:t>
            </a:r>
            <a:r>
              <a:rPr sz="2000" spc="-20" dirty="0">
                <a:latin typeface="Calibri"/>
                <a:cs typeface="Calibri"/>
              </a:rPr>
              <a:t>h</a:t>
            </a:r>
            <a:r>
              <a:rPr sz="2000" dirty="0">
                <a:latin typeface="Calibri"/>
                <a:cs typeface="Calibri"/>
              </a:rPr>
              <a:t>t</a:t>
            </a:r>
            <a:r>
              <a:rPr sz="2000" spc="-55" dirty="0">
                <a:latin typeface="Times New Roman"/>
                <a:cs typeface="Times New Roman"/>
              </a:rPr>
              <a:t> </a:t>
            </a:r>
            <a:r>
              <a:rPr sz="2000" dirty="0">
                <a:latin typeface="Calibri"/>
                <a:cs typeface="Calibri"/>
              </a:rPr>
              <a:t>m</a:t>
            </a:r>
            <a:r>
              <a:rPr sz="2000" spc="-10" dirty="0">
                <a:latin typeface="Calibri"/>
                <a:cs typeface="Calibri"/>
              </a:rPr>
              <a:t>e</a:t>
            </a:r>
            <a:r>
              <a:rPr sz="2000" spc="-5" dirty="0">
                <a:latin typeface="Calibri"/>
                <a:cs typeface="Calibri"/>
              </a:rPr>
              <a:t>d</a:t>
            </a:r>
            <a:r>
              <a:rPr sz="2000" dirty="0">
                <a:latin typeface="Calibri"/>
                <a:cs typeface="Calibri"/>
              </a:rPr>
              <a:t>ia</a:t>
            </a:r>
            <a:r>
              <a:rPr sz="2000" spc="-50" dirty="0">
                <a:latin typeface="Times New Roman"/>
                <a:cs typeface="Times New Roman"/>
              </a:rPr>
              <a:t> </a:t>
            </a:r>
            <a:r>
              <a:rPr sz="2000" spc="-25" dirty="0">
                <a:latin typeface="Calibri"/>
                <a:cs typeface="Calibri"/>
              </a:rPr>
              <a:t>att</a:t>
            </a:r>
            <a:r>
              <a:rPr sz="2000" dirty="0">
                <a:latin typeface="Calibri"/>
                <a:cs typeface="Calibri"/>
              </a:rPr>
              <a:t>e</a:t>
            </a:r>
            <a:r>
              <a:rPr sz="2000" spc="-25" dirty="0">
                <a:latin typeface="Calibri"/>
                <a:cs typeface="Calibri"/>
              </a:rPr>
              <a:t>n</a:t>
            </a:r>
            <a:r>
              <a:rPr sz="2000" dirty="0">
                <a:latin typeface="Calibri"/>
                <a:cs typeface="Calibri"/>
              </a:rPr>
              <a:t>ti</a:t>
            </a:r>
            <a:r>
              <a:rPr sz="2000" spc="-5" dirty="0">
                <a:latin typeface="Calibri"/>
                <a:cs typeface="Calibri"/>
              </a:rPr>
              <a:t>on</a:t>
            </a:r>
            <a:r>
              <a:rPr sz="2000" dirty="0">
                <a:latin typeface="Calibri"/>
                <a:cs typeface="Calibri"/>
              </a:rPr>
              <a:t>.</a:t>
            </a:r>
            <a:r>
              <a:rPr sz="2000" spc="-35" dirty="0">
                <a:latin typeface="Times New Roman"/>
                <a:cs typeface="Times New Roman"/>
              </a:rPr>
              <a:t> </a:t>
            </a:r>
            <a:r>
              <a:rPr sz="2000" dirty="0">
                <a:latin typeface="Calibri"/>
                <a:cs typeface="Calibri"/>
              </a:rPr>
              <a:t>Ra</a:t>
            </a:r>
            <a:r>
              <a:rPr sz="2000" spc="5" dirty="0">
                <a:latin typeface="Calibri"/>
                <a:cs typeface="Calibri"/>
              </a:rPr>
              <a:t>d</a:t>
            </a:r>
            <a:r>
              <a:rPr sz="2000" dirty="0">
                <a:latin typeface="Calibri"/>
                <a:cs typeface="Calibri"/>
              </a:rPr>
              <a:t>er</a:t>
            </a:r>
            <a:r>
              <a:rPr sz="2000" spc="-65" dirty="0">
                <a:latin typeface="Times New Roman"/>
                <a:cs typeface="Times New Roman"/>
              </a:rPr>
              <a:t> </a:t>
            </a:r>
            <a:r>
              <a:rPr sz="2000" spc="-5" dirty="0">
                <a:latin typeface="Calibri"/>
                <a:cs typeface="Calibri"/>
              </a:rPr>
              <a:t>se</a:t>
            </a:r>
            <a:r>
              <a:rPr sz="2000" spc="-30" dirty="0">
                <a:latin typeface="Calibri"/>
                <a:cs typeface="Calibri"/>
              </a:rPr>
              <a:t>n</a:t>
            </a:r>
            <a:r>
              <a:rPr sz="2000" dirty="0">
                <a:latin typeface="Calibri"/>
                <a:cs typeface="Calibri"/>
              </a:rPr>
              <a:t>t</a:t>
            </a:r>
            <a:r>
              <a:rPr sz="2000" spc="-35" dirty="0">
                <a:latin typeface="Times New Roman"/>
                <a:cs typeface="Times New Roman"/>
              </a:rPr>
              <a:t> </a:t>
            </a:r>
            <a:r>
              <a:rPr sz="2000" dirty="0">
                <a:latin typeface="Calibri"/>
                <a:cs typeface="Calibri"/>
              </a:rPr>
              <a:t>l</a:t>
            </a:r>
            <a:r>
              <a:rPr sz="2000" spc="-5" dirty="0">
                <a:latin typeface="Calibri"/>
                <a:cs typeface="Calibri"/>
              </a:rPr>
              <a:t>o</a:t>
            </a:r>
            <a:r>
              <a:rPr sz="2000" spc="-15" dirty="0">
                <a:latin typeface="Calibri"/>
                <a:cs typeface="Calibri"/>
              </a:rPr>
              <a:t>c</a:t>
            </a:r>
            <a:r>
              <a:rPr sz="2000" dirty="0">
                <a:latin typeface="Calibri"/>
                <a:cs typeface="Calibri"/>
              </a:rPr>
              <a:t>al</a:t>
            </a:r>
            <a:r>
              <a:rPr sz="2000" dirty="0">
                <a:latin typeface="Times New Roman"/>
                <a:cs typeface="Times New Roman"/>
              </a:rPr>
              <a:t> </a:t>
            </a:r>
            <a:r>
              <a:rPr sz="2000" dirty="0">
                <a:latin typeface="Calibri"/>
                <a:cs typeface="Calibri"/>
              </a:rPr>
              <a:t>m</a:t>
            </a:r>
            <a:r>
              <a:rPr sz="2000" spc="-10" dirty="0">
                <a:latin typeface="Calibri"/>
                <a:cs typeface="Calibri"/>
              </a:rPr>
              <a:t>e</a:t>
            </a:r>
            <a:r>
              <a:rPr sz="2000" spc="-5" dirty="0">
                <a:latin typeface="Calibri"/>
                <a:cs typeface="Calibri"/>
              </a:rPr>
              <a:t>d</a:t>
            </a:r>
            <a:r>
              <a:rPr sz="2000" dirty="0">
                <a:latin typeface="Calibri"/>
                <a:cs typeface="Calibri"/>
              </a:rPr>
              <a:t>ia</a:t>
            </a:r>
            <a:r>
              <a:rPr sz="2000" spc="-50" dirty="0">
                <a:latin typeface="Times New Roman"/>
                <a:cs typeface="Times New Roman"/>
              </a:rPr>
              <a:t> </a:t>
            </a:r>
            <a:r>
              <a:rPr sz="2000" spc="-5" dirty="0">
                <a:latin typeface="Calibri"/>
                <a:cs typeface="Calibri"/>
              </a:rPr>
              <a:t>ou</a:t>
            </a:r>
            <a:r>
              <a:rPr sz="2000" dirty="0">
                <a:latin typeface="Calibri"/>
                <a:cs typeface="Calibri"/>
              </a:rPr>
              <a:t>tl</a:t>
            </a:r>
            <a:r>
              <a:rPr sz="2000" spc="-20" dirty="0">
                <a:latin typeface="Calibri"/>
                <a:cs typeface="Calibri"/>
              </a:rPr>
              <a:t>e</a:t>
            </a:r>
            <a:r>
              <a:rPr sz="2000" dirty="0">
                <a:latin typeface="Calibri"/>
                <a:cs typeface="Calibri"/>
              </a:rPr>
              <a:t>ts</a:t>
            </a:r>
            <a:r>
              <a:rPr sz="2000" spc="-40" dirty="0">
                <a:latin typeface="Times New Roman"/>
                <a:cs typeface="Times New Roman"/>
              </a:rPr>
              <a:t> </a:t>
            </a:r>
            <a:r>
              <a:rPr sz="2000" dirty="0">
                <a:latin typeface="Calibri"/>
                <a:cs typeface="Calibri"/>
              </a:rPr>
              <a:t>and</a:t>
            </a:r>
            <a:r>
              <a:rPr sz="2000" spc="-55" dirty="0">
                <a:latin typeface="Times New Roman"/>
                <a:cs typeface="Times New Roman"/>
              </a:rPr>
              <a:t> </a:t>
            </a:r>
            <a:r>
              <a:rPr sz="2000" dirty="0">
                <a:latin typeface="Calibri"/>
                <a:cs typeface="Calibri"/>
              </a:rPr>
              <a:t>auth</a:t>
            </a:r>
            <a:r>
              <a:rPr sz="2000" spc="-5" dirty="0">
                <a:latin typeface="Calibri"/>
                <a:cs typeface="Calibri"/>
              </a:rPr>
              <a:t>or</a:t>
            </a:r>
            <a:r>
              <a:rPr sz="2000" spc="-10" dirty="0">
                <a:latin typeface="Calibri"/>
                <a:cs typeface="Calibri"/>
              </a:rPr>
              <a:t>i</a:t>
            </a:r>
            <a:r>
              <a:rPr sz="2000" dirty="0">
                <a:latin typeface="Calibri"/>
                <a:cs typeface="Calibri"/>
              </a:rPr>
              <a:t>ti</a:t>
            </a:r>
            <a:r>
              <a:rPr sz="2000" spc="-5" dirty="0">
                <a:latin typeface="Calibri"/>
                <a:cs typeface="Calibri"/>
              </a:rPr>
              <a:t>e</a:t>
            </a:r>
            <a:r>
              <a:rPr sz="2000" dirty="0">
                <a:latin typeface="Calibri"/>
                <a:cs typeface="Calibri"/>
              </a:rPr>
              <a:t>s</a:t>
            </a:r>
            <a:r>
              <a:rPr sz="2000" spc="-40" dirty="0">
                <a:latin typeface="Times New Roman"/>
                <a:cs typeface="Times New Roman"/>
              </a:rPr>
              <a:t> </a:t>
            </a:r>
            <a:r>
              <a:rPr sz="2000" dirty="0">
                <a:latin typeface="Calibri"/>
                <a:cs typeface="Calibri"/>
              </a:rPr>
              <a:t>mo</a:t>
            </a:r>
            <a:r>
              <a:rPr sz="2000" spc="-35" dirty="0">
                <a:latin typeface="Calibri"/>
                <a:cs typeface="Calibri"/>
              </a:rPr>
              <a:t>r</a:t>
            </a:r>
            <a:r>
              <a:rPr sz="2000" dirty="0">
                <a:latin typeface="Calibri"/>
                <a:cs typeface="Calibri"/>
              </a:rPr>
              <a:t>e</a:t>
            </a:r>
            <a:r>
              <a:rPr sz="2000" spc="-50" dirty="0">
                <a:latin typeface="Times New Roman"/>
                <a:cs typeface="Times New Roman"/>
              </a:rPr>
              <a:t> </a:t>
            </a:r>
            <a:r>
              <a:rPr sz="2000" dirty="0">
                <a:latin typeface="Calibri"/>
                <a:cs typeface="Calibri"/>
              </a:rPr>
              <a:t>l</a:t>
            </a:r>
            <a:r>
              <a:rPr sz="2000" spc="-20" dirty="0">
                <a:latin typeface="Calibri"/>
                <a:cs typeface="Calibri"/>
              </a:rPr>
              <a:t>e</a:t>
            </a:r>
            <a:r>
              <a:rPr sz="2000" spc="-25" dirty="0">
                <a:latin typeface="Calibri"/>
                <a:cs typeface="Calibri"/>
              </a:rPr>
              <a:t>tt</a:t>
            </a:r>
            <a:r>
              <a:rPr sz="2000" dirty="0">
                <a:latin typeface="Calibri"/>
                <a:cs typeface="Calibri"/>
              </a:rPr>
              <a:t>e</a:t>
            </a:r>
            <a:r>
              <a:rPr sz="2000" spc="-45" dirty="0">
                <a:latin typeface="Calibri"/>
                <a:cs typeface="Calibri"/>
              </a:rPr>
              <a:t>r</a:t>
            </a:r>
            <a:r>
              <a:rPr sz="2000" spc="-5" dirty="0">
                <a:latin typeface="Calibri"/>
                <a:cs typeface="Calibri"/>
              </a:rPr>
              <a:t>s</a:t>
            </a:r>
            <a:r>
              <a:rPr sz="2000" dirty="0">
                <a:latin typeface="Calibri"/>
                <a:cs typeface="Calibri"/>
              </a:rPr>
              <a:t>,</a:t>
            </a:r>
            <a:r>
              <a:rPr sz="2000" spc="-25" dirty="0">
                <a:latin typeface="Times New Roman"/>
                <a:cs typeface="Times New Roman"/>
              </a:rPr>
              <a:t> </a:t>
            </a:r>
            <a:r>
              <a:rPr sz="2000" dirty="0">
                <a:latin typeface="Calibri"/>
                <a:cs typeface="Calibri"/>
              </a:rPr>
              <a:t>this</a:t>
            </a:r>
            <a:r>
              <a:rPr sz="2000" spc="-50" dirty="0">
                <a:latin typeface="Times New Roman"/>
                <a:cs typeface="Times New Roman"/>
              </a:rPr>
              <a:t> </a:t>
            </a:r>
            <a:r>
              <a:rPr sz="2000" dirty="0">
                <a:latin typeface="Calibri"/>
                <a:cs typeface="Calibri"/>
              </a:rPr>
              <a:t>ti</a:t>
            </a:r>
            <a:r>
              <a:rPr sz="2000" spc="-10" dirty="0">
                <a:latin typeface="Calibri"/>
                <a:cs typeface="Calibri"/>
              </a:rPr>
              <a:t>m</a:t>
            </a:r>
            <a:r>
              <a:rPr sz="2000" dirty="0">
                <a:latin typeface="Calibri"/>
                <a:cs typeface="Calibri"/>
              </a:rPr>
              <a:t>e</a:t>
            </a:r>
            <a:r>
              <a:rPr sz="2000" spc="-35" dirty="0">
                <a:latin typeface="Times New Roman"/>
                <a:cs typeface="Times New Roman"/>
              </a:rPr>
              <a:t> </a:t>
            </a:r>
            <a:r>
              <a:rPr sz="2000" spc="-5" dirty="0">
                <a:latin typeface="Calibri"/>
                <a:cs typeface="Calibri"/>
              </a:rPr>
              <a:t>f</a:t>
            </a:r>
            <a:r>
              <a:rPr sz="2000" dirty="0">
                <a:latin typeface="Calibri"/>
                <a:cs typeface="Calibri"/>
              </a:rPr>
              <a:t>i</a:t>
            </a:r>
            <a:r>
              <a:rPr sz="2000" spc="-10" dirty="0">
                <a:latin typeface="Calibri"/>
                <a:cs typeface="Calibri"/>
              </a:rPr>
              <a:t>l</a:t>
            </a:r>
            <a:r>
              <a:rPr sz="2000" dirty="0">
                <a:latin typeface="Calibri"/>
                <a:cs typeface="Calibri"/>
              </a:rPr>
              <a:t>l</a:t>
            </a:r>
            <a:r>
              <a:rPr sz="2000" spc="-5" dirty="0">
                <a:latin typeface="Calibri"/>
                <a:cs typeface="Calibri"/>
              </a:rPr>
              <a:t>e</a:t>
            </a:r>
            <a:r>
              <a:rPr sz="2000" dirty="0">
                <a:latin typeface="Calibri"/>
                <a:cs typeface="Calibri"/>
              </a:rPr>
              <a:t>d</a:t>
            </a:r>
            <a:r>
              <a:rPr sz="2000" spc="-35" dirty="0">
                <a:latin typeface="Times New Roman"/>
                <a:cs typeface="Times New Roman"/>
              </a:rPr>
              <a:t> </a:t>
            </a:r>
            <a:r>
              <a:rPr sz="2000" dirty="0">
                <a:latin typeface="Calibri"/>
                <a:cs typeface="Calibri"/>
              </a:rPr>
              <a:t>w</a:t>
            </a:r>
            <a:r>
              <a:rPr sz="2000" spc="-10" dirty="0">
                <a:latin typeface="Calibri"/>
                <a:cs typeface="Calibri"/>
              </a:rPr>
              <a:t>i</a:t>
            </a:r>
            <a:r>
              <a:rPr sz="2000" dirty="0">
                <a:latin typeface="Calibri"/>
                <a:cs typeface="Calibri"/>
              </a:rPr>
              <a:t>th</a:t>
            </a:r>
            <a:r>
              <a:rPr sz="2000" dirty="0">
                <a:latin typeface="Times New Roman"/>
                <a:cs typeface="Times New Roman"/>
              </a:rPr>
              <a:t> </a:t>
            </a:r>
            <a:r>
              <a:rPr sz="2000" dirty="0">
                <a:latin typeface="Calibri"/>
                <a:cs typeface="Calibri"/>
              </a:rPr>
              <a:t>i</a:t>
            </a:r>
            <a:r>
              <a:rPr sz="2000" spc="-30"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30" dirty="0">
                <a:latin typeface="Times New Roman"/>
                <a:cs typeface="Times New Roman"/>
              </a:rPr>
              <a:t> </a:t>
            </a:r>
            <a:r>
              <a:rPr sz="2000" spc="-30" dirty="0">
                <a:latin typeface="Calibri"/>
                <a:cs typeface="Calibri"/>
              </a:rPr>
              <a:t>r</a:t>
            </a:r>
            <a:r>
              <a:rPr sz="2000" dirty="0">
                <a:latin typeface="Calibri"/>
                <a:cs typeface="Calibri"/>
              </a:rPr>
              <a:t>e</a:t>
            </a:r>
            <a:r>
              <a:rPr sz="2000" spc="-10" dirty="0">
                <a:latin typeface="Calibri"/>
                <a:cs typeface="Calibri"/>
              </a:rPr>
              <a:t>l</a:t>
            </a:r>
            <a:r>
              <a:rPr sz="2000" spc="-25" dirty="0">
                <a:latin typeface="Calibri"/>
                <a:cs typeface="Calibri"/>
              </a:rPr>
              <a:t>at</a:t>
            </a:r>
            <a:r>
              <a:rPr sz="2000" dirty="0">
                <a:latin typeface="Calibri"/>
                <a:cs typeface="Calibri"/>
              </a:rPr>
              <a:t>ed</a:t>
            </a:r>
            <a:r>
              <a:rPr sz="2000" spc="-40"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5" dirty="0">
                <a:latin typeface="Calibri"/>
                <a:cs typeface="Calibri"/>
              </a:rPr>
              <a:t>h</a:t>
            </a:r>
            <a:r>
              <a:rPr sz="2000" dirty="0">
                <a:latin typeface="Calibri"/>
                <a:cs typeface="Calibri"/>
              </a:rPr>
              <a:t>is</a:t>
            </a:r>
            <a:r>
              <a:rPr sz="2000" spc="-55" dirty="0">
                <a:latin typeface="Times New Roman"/>
                <a:cs typeface="Times New Roman"/>
              </a:rPr>
              <a:t> </a:t>
            </a:r>
            <a:r>
              <a:rPr sz="2000" dirty="0">
                <a:latin typeface="Calibri"/>
                <a:cs typeface="Calibri"/>
              </a:rPr>
              <a:t>cri</a:t>
            </a:r>
            <a:r>
              <a:rPr sz="2000" spc="-10" dirty="0">
                <a:latin typeface="Calibri"/>
                <a:cs typeface="Calibri"/>
              </a:rPr>
              <a:t>m</a:t>
            </a:r>
            <a:r>
              <a:rPr sz="2000" dirty="0">
                <a:latin typeface="Calibri"/>
                <a:cs typeface="Calibri"/>
              </a:rPr>
              <a:t>e</a:t>
            </a:r>
            <a:r>
              <a:rPr sz="2000" spc="-10" dirty="0">
                <a:latin typeface="Calibri"/>
                <a:cs typeface="Calibri"/>
              </a:rPr>
              <a:t>s</a:t>
            </a:r>
            <a:r>
              <a:rPr sz="2000" dirty="0">
                <a:latin typeface="Calibri"/>
                <a:cs typeface="Calibri"/>
              </a:rPr>
              <a:t>,</a:t>
            </a:r>
            <a:r>
              <a:rPr sz="2000" spc="-35" dirty="0">
                <a:latin typeface="Times New Roman"/>
                <a:cs typeface="Times New Roman"/>
              </a:rPr>
              <a:t> </a:t>
            </a:r>
            <a:r>
              <a:rPr sz="2000" dirty="0">
                <a:latin typeface="Calibri"/>
                <a:cs typeface="Calibri"/>
              </a:rPr>
              <a:t>i</a:t>
            </a:r>
            <a:r>
              <a:rPr sz="2000" spc="-5" dirty="0">
                <a:latin typeface="Calibri"/>
                <a:cs typeface="Calibri"/>
              </a:rPr>
              <a:t>nc</a:t>
            </a:r>
            <a:r>
              <a:rPr sz="2000" dirty="0">
                <a:latin typeface="Calibri"/>
                <a:cs typeface="Calibri"/>
              </a:rPr>
              <a:t>l</a:t>
            </a:r>
            <a:r>
              <a:rPr sz="2000" spc="-5" dirty="0">
                <a:latin typeface="Calibri"/>
                <a:cs typeface="Calibri"/>
              </a:rPr>
              <a:t>ud</a:t>
            </a:r>
            <a:r>
              <a:rPr sz="2000" dirty="0">
                <a:latin typeface="Calibri"/>
                <a:cs typeface="Calibri"/>
              </a:rPr>
              <a:t>i</a:t>
            </a:r>
            <a:r>
              <a:rPr sz="2000" spc="-5" dirty="0">
                <a:latin typeface="Calibri"/>
                <a:cs typeface="Calibri"/>
              </a:rPr>
              <a:t>n</a:t>
            </a:r>
            <a:r>
              <a:rPr sz="2000" dirty="0">
                <a:latin typeface="Calibri"/>
                <a:cs typeface="Calibri"/>
              </a:rPr>
              <a:t>g</a:t>
            </a:r>
            <a:r>
              <a:rPr sz="2000" spc="-70" dirty="0">
                <a:latin typeface="Times New Roman"/>
                <a:cs typeface="Times New Roman"/>
              </a:rPr>
              <a:t> </a:t>
            </a:r>
            <a:r>
              <a:rPr sz="2000" spc="-5" dirty="0">
                <a:latin typeface="Calibri"/>
                <a:cs typeface="Calibri"/>
              </a:rPr>
              <a:t>p</a:t>
            </a:r>
            <a:r>
              <a:rPr sz="2000" dirty="0">
                <a:latin typeface="Calibri"/>
                <a:cs typeface="Calibri"/>
              </a:rPr>
              <a:t>ictu</a:t>
            </a:r>
            <a:r>
              <a:rPr sz="2000" spc="-30" dirty="0">
                <a:latin typeface="Calibri"/>
                <a:cs typeface="Calibri"/>
              </a:rPr>
              <a:t>r</a:t>
            </a:r>
            <a:r>
              <a:rPr sz="2000" dirty="0">
                <a:latin typeface="Calibri"/>
                <a:cs typeface="Calibri"/>
              </a:rPr>
              <a:t>es</a:t>
            </a:r>
            <a:r>
              <a:rPr sz="2000" spc="-45" dirty="0">
                <a:latin typeface="Times New Roman"/>
                <a:cs typeface="Times New Roman"/>
              </a:rPr>
              <a:t> </a:t>
            </a:r>
            <a:r>
              <a:rPr sz="2000" spc="-5" dirty="0">
                <a:latin typeface="Calibri"/>
                <a:cs typeface="Calibri"/>
              </a:rPr>
              <a:t>o</a:t>
            </a:r>
            <a:r>
              <a:rPr sz="2000" dirty="0">
                <a:latin typeface="Calibri"/>
                <a:cs typeface="Calibri"/>
              </a:rPr>
              <a:t>f</a:t>
            </a:r>
            <a:r>
              <a:rPr sz="2000" spc="-60" dirty="0">
                <a:latin typeface="Times New Roman"/>
                <a:cs typeface="Times New Roman"/>
              </a:rPr>
              <a:t> </a:t>
            </a:r>
            <a:r>
              <a:rPr sz="2000" spc="-5" dirty="0">
                <a:latin typeface="Calibri"/>
                <a:cs typeface="Calibri"/>
              </a:rPr>
              <a:t>on</a:t>
            </a:r>
            <a:r>
              <a:rPr sz="2000" dirty="0">
                <a:latin typeface="Calibri"/>
                <a:cs typeface="Calibri"/>
              </a:rPr>
              <a:t>e</a:t>
            </a:r>
            <a:r>
              <a:rPr sz="2000" spc="-70" dirty="0">
                <a:latin typeface="Times New Roman"/>
                <a:cs typeface="Times New Roman"/>
              </a:rPr>
              <a:t> </a:t>
            </a:r>
            <a:r>
              <a:rPr sz="2000" spc="-5" dirty="0">
                <a:latin typeface="Calibri"/>
                <a:cs typeface="Calibri"/>
              </a:rPr>
              <a:t>o</a:t>
            </a:r>
            <a:r>
              <a:rPr sz="2000" dirty="0">
                <a:latin typeface="Calibri"/>
                <a:cs typeface="Calibri"/>
              </a:rPr>
              <a:t>f</a:t>
            </a:r>
            <a:r>
              <a:rPr sz="2000" spc="-60" dirty="0">
                <a:latin typeface="Times New Roman"/>
                <a:cs typeface="Times New Roman"/>
              </a:rPr>
              <a:t> </a:t>
            </a:r>
            <a:r>
              <a:rPr sz="2000" dirty="0" smtClean="0">
                <a:latin typeface="Calibri"/>
                <a:cs typeface="Calibri"/>
              </a:rPr>
              <a:t>the</a:t>
            </a:r>
            <a:r>
              <a:rPr lang="en-US" sz="2000" dirty="0" smtClean="0">
                <a:latin typeface="Calibri"/>
                <a:cs typeface="Calibri"/>
              </a:rPr>
              <a:t> </a:t>
            </a:r>
            <a:r>
              <a:rPr sz="2000" dirty="0" smtClean="0">
                <a:latin typeface="Calibri"/>
                <a:cs typeface="Calibri"/>
              </a:rPr>
              <a:t>v</a:t>
            </a:r>
            <a:r>
              <a:rPr sz="2000" spc="-10" dirty="0" smtClean="0">
                <a:latin typeface="Calibri"/>
                <a:cs typeface="Calibri"/>
              </a:rPr>
              <a:t>i</a:t>
            </a:r>
            <a:r>
              <a:rPr sz="2000" dirty="0" smtClean="0">
                <a:latin typeface="Calibri"/>
                <a:cs typeface="Calibri"/>
              </a:rPr>
              <a:t>ctim</a:t>
            </a:r>
            <a:r>
              <a:rPr sz="2000" spc="-10" dirty="0" smtClean="0">
                <a:latin typeface="Calibri"/>
                <a:cs typeface="Calibri"/>
              </a:rPr>
              <a:t>s</a:t>
            </a:r>
            <a:r>
              <a:rPr sz="2000" dirty="0">
                <a:latin typeface="Calibri"/>
                <a:cs typeface="Calibri"/>
              </a:rPr>
              <a:t>,</a:t>
            </a:r>
            <a:r>
              <a:rPr sz="2000" spc="-30" dirty="0">
                <a:latin typeface="Times New Roman"/>
                <a:cs typeface="Times New Roman"/>
              </a:rPr>
              <a:t> </a:t>
            </a:r>
            <a:r>
              <a:rPr sz="2000" dirty="0">
                <a:latin typeface="Calibri"/>
                <a:cs typeface="Calibri"/>
              </a:rPr>
              <a:t>a</a:t>
            </a:r>
            <a:r>
              <a:rPr sz="2000" spc="-50" dirty="0">
                <a:latin typeface="Times New Roman"/>
                <a:cs typeface="Times New Roman"/>
              </a:rPr>
              <a:t> </a:t>
            </a:r>
            <a:r>
              <a:rPr sz="2000" spc="-30" dirty="0">
                <a:latin typeface="Calibri"/>
                <a:cs typeface="Calibri"/>
              </a:rPr>
              <a:t>w</a:t>
            </a:r>
            <a:r>
              <a:rPr sz="2000" spc="-5" dirty="0">
                <a:latin typeface="Calibri"/>
                <a:cs typeface="Calibri"/>
              </a:rPr>
              <a:t>o</a:t>
            </a:r>
            <a:r>
              <a:rPr sz="2000" spc="-30" dirty="0">
                <a:latin typeface="Calibri"/>
                <a:cs typeface="Calibri"/>
              </a:rPr>
              <a:t>r</a:t>
            </a:r>
            <a:r>
              <a:rPr sz="2000" dirty="0">
                <a:latin typeface="Calibri"/>
                <a:cs typeface="Calibri"/>
              </a:rPr>
              <a:t>d</a:t>
            </a:r>
            <a:r>
              <a:rPr sz="2000" spc="-50" dirty="0">
                <a:latin typeface="Times New Roman"/>
                <a:cs typeface="Times New Roman"/>
              </a:rPr>
              <a:t> </a:t>
            </a:r>
            <a:r>
              <a:rPr sz="2000" spc="-5" dirty="0">
                <a:latin typeface="Calibri"/>
                <a:cs typeface="Calibri"/>
              </a:rPr>
              <a:t>puzz</a:t>
            </a:r>
            <a:r>
              <a:rPr sz="2000" dirty="0">
                <a:latin typeface="Calibri"/>
                <a:cs typeface="Calibri"/>
              </a:rPr>
              <a:t>le,</a:t>
            </a:r>
            <a:r>
              <a:rPr sz="2000" spc="-70" dirty="0">
                <a:latin typeface="Times New Roman"/>
                <a:cs typeface="Times New Roman"/>
              </a:rPr>
              <a:t> </a:t>
            </a:r>
            <a:r>
              <a:rPr sz="2000" dirty="0">
                <a:latin typeface="Calibri"/>
                <a:cs typeface="Calibri"/>
              </a:rPr>
              <a:t>and</a:t>
            </a:r>
            <a:r>
              <a:rPr sz="2000" spc="-55" dirty="0">
                <a:latin typeface="Times New Roman"/>
                <a:cs typeface="Times New Roman"/>
              </a:rPr>
              <a:t> </a:t>
            </a:r>
            <a:r>
              <a:rPr sz="2000" dirty="0">
                <a:latin typeface="Calibri"/>
                <a:cs typeface="Calibri"/>
              </a:rPr>
              <a:t>an</a:t>
            </a:r>
            <a:r>
              <a:rPr sz="2000" spc="-50" dirty="0">
                <a:latin typeface="Times New Roman"/>
                <a:cs typeface="Times New Roman"/>
              </a:rPr>
              <a:t> </a:t>
            </a:r>
            <a:r>
              <a:rPr sz="2000" spc="-5" dirty="0">
                <a:latin typeface="Calibri"/>
                <a:cs typeface="Calibri"/>
              </a:rPr>
              <a:t>out</a:t>
            </a:r>
            <a:r>
              <a:rPr sz="2000" dirty="0">
                <a:latin typeface="Calibri"/>
                <a:cs typeface="Calibri"/>
              </a:rPr>
              <a:t>l</a:t>
            </a:r>
            <a:r>
              <a:rPr sz="2000" spc="-10" dirty="0">
                <a:latin typeface="Calibri"/>
                <a:cs typeface="Calibri"/>
              </a:rPr>
              <a:t>i</a:t>
            </a:r>
            <a:r>
              <a:rPr sz="2000" spc="-5" dirty="0">
                <a:latin typeface="Calibri"/>
                <a:cs typeface="Calibri"/>
              </a:rPr>
              <a:t>n</a:t>
            </a:r>
            <a:r>
              <a:rPr sz="2000" dirty="0">
                <a:latin typeface="Calibri"/>
                <a:cs typeface="Calibri"/>
              </a:rPr>
              <a:t>e</a:t>
            </a:r>
            <a:r>
              <a:rPr sz="2000" spc="-50" dirty="0">
                <a:latin typeface="Times New Roman"/>
                <a:cs typeface="Times New Roman"/>
              </a:rPr>
              <a:t> </a:t>
            </a:r>
            <a:r>
              <a:rPr sz="2000" spc="-35" dirty="0">
                <a:latin typeface="Calibri"/>
                <a:cs typeface="Calibri"/>
              </a:rPr>
              <a:t>f</a:t>
            </a:r>
            <a:r>
              <a:rPr sz="2000" spc="-5" dirty="0">
                <a:latin typeface="Calibri"/>
                <a:cs typeface="Calibri"/>
              </a:rPr>
              <a:t>o</a:t>
            </a:r>
            <a:r>
              <a:rPr sz="2000" dirty="0">
                <a:latin typeface="Calibri"/>
                <a:cs typeface="Calibri"/>
              </a:rPr>
              <a:t>r</a:t>
            </a:r>
            <a:r>
              <a:rPr sz="2000" spc="-60" dirty="0">
                <a:latin typeface="Times New Roman"/>
                <a:cs typeface="Times New Roman"/>
              </a:rPr>
              <a:t> </a:t>
            </a:r>
            <a:r>
              <a:rPr sz="2000" dirty="0">
                <a:latin typeface="Calibri"/>
                <a:cs typeface="Calibri"/>
              </a:rPr>
              <a:t>the</a:t>
            </a:r>
            <a:r>
              <a:rPr sz="2000" spc="-55" dirty="0">
                <a:latin typeface="Times New Roman"/>
                <a:cs typeface="Times New Roman"/>
              </a:rPr>
              <a:t> </a:t>
            </a:r>
            <a:r>
              <a:rPr sz="2000" dirty="0">
                <a:latin typeface="Calibri"/>
                <a:cs typeface="Calibri"/>
              </a:rPr>
              <a:t>"</a:t>
            </a:r>
            <a:r>
              <a:rPr sz="2000" spc="-50" dirty="0">
                <a:latin typeface="Calibri"/>
                <a:cs typeface="Calibri"/>
              </a:rPr>
              <a:t>B</a:t>
            </a:r>
            <a:r>
              <a:rPr sz="2000" spc="-5" dirty="0">
                <a:latin typeface="Calibri"/>
                <a:cs typeface="Calibri"/>
              </a:rPr>
              <a:t>T</a:t>
            </a:r>
            <a:r>
              <a:rPr sz="2000" dirty="0">
                <a:latin typeface="Calibri"/>
                <a:cs typeface="Calibri"/>
              </a:rPr>
              <a:t>K</a:t>
            </a:r>
            <a:r>
              <a:rPr sz="2000" spc="-60" dirty="0">
                <a:latin typeface="Times New Roman"/>
                <a:cs typeface="Times New Roman"/>
              </a:rPr>
              <a:t> </a:t>
            </a:r>
            <a:r>
              <a:rPr sz="2000" spc="-5" dirty="0">
                <a:latin typeface="Calibri"/>
                <a:cs typeface="Calibri"/>
              </a:rPr>
              <a:t>S</a:t>
            </a:r>
            <a:r>
              <a:rPr sz="2000" spc="-20" dirty="0">
                <a:latin typeface="Calibri"/>
                <a:cs typeface="Calibri"/>
              </a:rPr>
              <a:t>t</a:t>
            </a:r>
            <a:r>
              <a:rPr sz="2000" spc="-5" dirty="0">
                <a:latin typeface="Calibri"/>
                <a:cs typeface="Calibri"/>
              </a:rPr>
              <a:t>o</a:t>
            </a:r>
            <a:r>
              <a:rPr sz="2000" spc="5" dirty="0">
                <a:latin typeface="Calibri"/>
                <a:cs typeface="Calibri"/>
              </a:rPr>
              <a:t>r</a:t>
            </a:r>
            <a:r>
              <a:rPr sz="2000" spc="-130" dirty="0">
                <a:latin typeface="Calibri"/>
                <a:cs typeface="Calibri"/>
              </a:rPr>
              <a:t>y</a:t>
            </a:r>
            <a:r>
              <a:rPr sz="2000" spc="-5" dirty="0">
                <a:latin typeface="Calibri"/>
                <a:cs typeface="Calibri"/>
              </a:rPr>
              <a:t>.</a:t>
            </a:r>
            <a:r>
              <a:rPr sz="2000" dirty="0">
                <a:latin typeface="Calibri"/>
                <a:cs typeface="Calibri"/>
              </a:rPr>
              <a:t>"</a:t>
            </a:r>
            <a:r>
              <a:rPr sz="2000" spc="-70" dirty="0">
                <a:latin typeface="Times New Roman"/>
                <a:cs typeface="Times New Roman"/>
              </a:rPr>
              <a:t> </a:t>
            </a:r>
            <a:r>
              <a:rPr sz="2000" spc="-5" dirty="0">
                <a:latin typeface="Calibri"/>
                <a:cs typeface="Calibri"/>
              </a:rPr>
              <a:t>D</a:t>
            </a:r>
            <a:r>
              <a:rPr sz="2000" spc="5" dirty="0">
                <a:latin typeface="Calibri"/>
                <a:cs typeface="Calibri"/>
              </a:rPr>
              <a:t>u</a:t>
            </a:r>
            <a:r>
              <a:rPr sz="2000" dirty="0">
                <a:latin typeface="Calibri"/>
                <a:cs typeface="Calibri"/>
              </a:rPr>
              <a:t>r</a:t>
            </a:r>
            <a:r>
              <a:rPr sz="2000" spc="-10" dirty="0">
                <a:latin typeface="Calibri"/>
                <a:cs typeface="Calibri"/>
              </a:rPr>
              <a:t>i</a:t>
            </a:r>
            <a:r>
              <a:rPr sz="2000" spc="-5" dirty="0">
                <a:latin typeface="Calibri"/>
                <a:cs typeface="Calibri"/>
              </a:rPr>
              <a:t>ng</a:t>
            </a:r>
            <a:r>
              <a:rPr sz="2000" spc="-5" dirty="0">
                <a:latin typeface="Times New Roman"/>
                <a:cs typeface="Times New Roman"/>
              </a:rPr>
              <a:t> </a:t>
            </a:r>
            <a:r>
              <a:rPr sz="2000" dirty="0">
                <a:latin typeface="Calibri"/>
                <a:cs typeface="Calibri"/>
              </a:rPr>
              <a:t>2</a:t>
            </a:r>
            <a:r>
              <a:rPr sz="2000" spc="5" dirty="0">
                <a:latin typeface="Calibri"/>
                <a:cs typeface="Calibri"/>
              </a:rPr>
              <a:t>0</a:t>
            </a:r>
            <a:r>
              <a:rPr sz="2000" dirty="0">
                <a:latin typeface="Calibri"/>
                <a:cs typeface="Calibri"/>
              </a:rPr>
              <a:t>04</a:t>
            </a:r>
            <a:r>
              <a:rPr sz="2000" spc="-75" dirty="0">
                <a:latin typeface="Times New Roman"/>
                <a:cs typeface="Times New Roman"/>
              </a:rPr>
              <a:t> </a:t>
            </a:r>
            <a:r>
              <a:rPr sz="2000" dirty="0">
                <a:latin typeface="Calibri"/>
                <a:cs typeface="Calibri"/>
              </a:rPr>
              <a:t>and</a:t>
            </a:r>
            <a:r>
              <a:rPr sz="2000" spc="-55" dirty="0">
                <a:latin typeface="Times New Roman"/>
                <a:cs typeface="Times New Roman"/>
              </a:rPr>
              <a:t> </a:t>
            </a:r>
            <a:r>
              <a:rPr sz="2000" dirty="0">
                <a:latin typeface="Calibri"/>
                <a:cs typeface="Calibri"/>
              </a:rPr>
              <a:t>2</a:t>
            </a:r>
            <a:r>
              <a:rPr sz="2000" spc="5" dirty="0">
                <a:latin typeface="Calibri"/>
                <a:cs typeface="Calibri"/>
              </a:rPr>
              <a:t>0</a:t>
            </a:r>
            <a:r>
              <a:rPr sz="2000" dirty="0">
                <a:latin typeface="Calibri"/>
                <a:cs typeface="Calibri"/>
              </a:rPr>
              <a:t>0</a:t>
            </a:r>
            <a:r>
              <a:rPr sz="2000" spc="5" dirty="0">
                <a:latin typeface="Calibri"/>
                <a:cs typeface="Calibri"/>
              </a:rPr>
              <a:t>5</a:t>
            </a:r>
            <a:r>
              <a:rPr sz="2000" dirty="0">
                <a:latin typeface="Calibri"/>
                <a:cs typeface="Calibri"/>
              </a:rPr>
              <a:t>,</a:t>
            </a:r>
            <a:r>
              <a:rPr sz="2000" spc="-90"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dirty="0">
                <a:latin typeface="Calibri"/>
                <a:cs typeface="Calibri"/>
              </a:rPr>
              <a:t>al</a:t>
            </a:r>
            <a:r>
              <a:rPr sz="2000" spc="-5" dirty="0">
                <a:latin typeface="Calibri"/>
                <a:cs typeface="Calibri"/>
              </a:rPr>
              <a:t>s</a:t>
            </a:r>
            <a:r>
              <a:rPr sz="2000" dirty="0">
                <a:latin typeface="Calibri"/>
                <a:cs typeface="Calibri"/>
              </a:rPr>
              <a:t>o</a:t>
            </a:r>
            <a:r>
              <a:rPr sz="2000" spc="-50" dirty="0">
                <a:latin typeface="Times New Roman"/>
                <a:cs typeface="Times New Roman"/>
              </a:rPr>
              <a:t> </a:t>
            </a:r>
            <a:r>
              <a:rPr sz="2000" dirty="0">
                <a:latin typeface="Calibri"/>
                <a:cs typeface="Calibri"/>
              </a:rPr>
              <a:t>l</a:t>
            </a:r>
            <a:r>
              <a:rPr sz="2000" spc="-20" dirty="0">
                <a:latin typeface="Calibri"/>
                <a:cs typeface="Calibri"/>
              </a:rPr>
              <a:t>e</a:t>
            </a:r>
            <a:r>
              <a:rPr sz="2000" spc="-5" dirty="0">
                <a:latin typeface="Calibri"/>
                <a:cs typeface="Calibri"/>
              </a:rPr>
              <a:t>f</a:t>
            </a:r>
            <a:r>
              <a:rPr sz="2000" dirty="0">
                <a:latin typeface="Calibri"/>
                <a:cs typeface="Calibri"/>
              </a:rPr>
              <a:t>t</a:t>
            </a:r>
            <a:r>
              <a:rPr sz="2000" spc="-50" dirty="0">
                <a:latin typeface="Times New Roman"/>
                <a:cs typeface="Times New Roman"/>
              </a:rPr>
              <a:t> </a:t>
            </a:r>
            <a:r>
              <a:rPr sz="2000" spc="5" dirty="0">
                <a:latin typeface="Calibri"/>
                <a:cs typeface="Calibri"/>
              </a:rPr>
              <a:t>p</a:t>
            </a:r>
            <a:r>
              <a:rPr sz="2000" dirty="0">
                <a:latin typeface="Calibri"/>
                <a:cs typeface="Calibri"/>
              </a:rPr>
              <a:t>ac</a:t>
            </a:r>
            <a:r>
              <a:rPr sz="2000" spc="-35" dirty="0">
                <a:latin typeface="Calibri"/>
                <a:cs typeface="Calibri"/>
              </a:rPr>
              <a:t>k</a:t>
            </a:r>
            <a:r>
              <a:rPr sz="2000" dirty="0">
                <a:latin typeface="Calibri"/>
                <a:cs typeface="Calibri"/>
              </a:rPr>
              <a:t>a</a:t>
            </a:r>
            <a:r>
              <a:rPr sz="2000" spc="-10" dirty="0">
                <a:latin typeface="Calibri"/>
                <a:cs typeface="Calibri"/>
              </a:rPr>
              <a:t>g</a:t>
            </a:r>
            <a:r>
              <a:rPr sz="2000" dirty="0">
                <a:latin typeface="Calibri"/>
                <a:cs typeface="Calibri"/>
              </a:rPr>
              <a:t>es</a:t>
            </a:r>
            <a:r>
              <a:rPr sz="2000" spc="-65" dirty="0">
                <a:latin typeface="Times New Roman"/>
                <a:cs typeface="Times New Roman"/>
              </a:rPr>
              <a:t> </a:t>
            </a:r>
            <a:r>
              <a:rPr sz="2000" dirty="0">
                <a:latin typeface="Calibri"/>
                <a:cs typeface="Calibri"/>
              </a:rPr>
              <a:t>w</a:t>
            </a:r>
            <a:r>
              <a:rPr sz="2000" spc="-10" dirty="0">
                <a:latin typeface="Calibri"/>
                <a:cs typeface="Calibri"/>
              </a:rPr>
              <a:t>i</a:t>
            </a:r>
            <a:r>
              <a:rPr sz="2000" dirty="0">
                <a:latin typeface="Calibri"/>
                <a:cs typeface="Calibri"/>
              </a:rPr>
              <a:t>th</a:t>
            </a:r>
            <a:r>
              <a:rPr sz="2000" spc="-45" dirty="0">
                <a:latin typeface="Times New Roman"/>
                <a:cs typeface="Times New Roman"/>
              </a:rPr>
              <a:t> </a:t>
            </a:r>
            <a:r>
              <a:rPr sz="2000" dirty="0">
                <a:latin typeface="Calibri"/>
                <a:cs typeface="Calibri"/>
              </a:rPr>
              <a:t>mo</a:t>
            </a:r>
            <a:r>
              <a:rPr sz="2000" spc="-35" dirty="0">
                <a:latin typeface="Calibri"/>
                <a:cs typeface="Calibri"/>
              </a:rPr>
              <a:t>r</a:t>
            </a:r>
            <a:r>
              <a:rPr sz="2000" dirty="0">
                <a:latin typeface="Calibri"/>
                <a:cs typeface="Calibri"/>
              </a:rPr>
              <a:t>e</a:t>
            </a:r>
            <a:r>
              <a:rPr sz="2000" spc="-50" dirty="0">
                <a:latin typeface="Times New Roman"/>
                <a:cs typeface="Times New Roman"/>
              </a:rPr>
              <a:t> </a:t>
            </a:r>
            <a:r>
              <a:rPr sz="2000" dirty="0">
                <a:latin typeface="Calibri"/>
                <a:cs typeface="Calibri"/>
              </a:rPr>
              <a:t>cl</a:t>
            </a:r>
            <a:r>
              <a:rPr sz="2000" spc="-5" dirty="0">
                <a:latin typeface="Calibri"/>
                <a:cs typeface="Calibri"/>
              </a:rPr>
              <a:t>ues</a:t>
            </a:r>
            <a:r>
              <a:rPr sz="2000" dirty="0">
                <a:latin typeface="Calibri"/>
                <a:cs typeface="Calibri"/>
              </a:rPr>
              <a:t>,</a:t>
            </a:r>
            <a:r>
              <a:rPr sz="2000" spc="-45" dirty="0">
                <a:latin typeface="Times New Roman"/>
                <a:cs typeface="Times New Roman"/>
              </a:rPr>
              <a:t> </a:t>
            </a:r>
            <a:r>
              <a:rPr sz="2000" dirty="0">
                <a:latin typeface="Calibri"/>
                <a:cs typeface="Calibri"/>
              </a:rPr>
              <a:t>i</a:t>
            </a:r>
            <a:r>
              <a:rPr sz="2000" spc="-5" dirty="0">
                <a:latin typeface="Calibri"/>
                <a:cs typeface="Calibri"/>
              </a:rPr>
              <a:t>n</a:t>
            </a:r>
            <a:r>
              <a:rPr sz="2000" spc="5" dirty="0">
                <a:latin typeface="Calibri"/>
                <a:cs typeface="Calibri"/>
              </a:rPr>
              <a:t>c</a:t>
            </a:r>
            <a:r>
              <a:rPr sz="2000" dirty="0">
                <a:latin typeface="Calibri"/>
                <a:cs typeface="Calibri"/>
              </a:rPr>
              <a:t>l</a:t>
            </a:r>
            <a:r>
              <a:rPr sz="2000" spc="-5" dirty="0">
                <a:latin typeface="Calibri"/>
                <a:cs typeface="Calibri"/>
              </a:rPr>
              <a:t>ud</a:t>
            </a:r>
            <a:r>
              <a:rPr sz="2000" dirty="0">
                <a:latin typeface="Calibri"/>
                <a:cs typeface="Calibri"/>
              </a:rPr>
              <a:t>i</a:t>
            </a:r>
            <a:r>
              <a:rPr sz="2000" spc="-5" dirty="0">
                <a:latin typeface="Calibri"/>
                <a:cs typeface="Calibri"/>
              </a:rPr>
              <a:t>n</a:t>
            </a:r>
            <a:r>
              <a:rPr sz="2000" dirty="0">
                <a:latin typeface="Calibri"/>
                <a:cs typeface="Calibri"/>
              </a:rPr>
              <a:t>g</a:t>
            </a:r>
            <a:r>
              <a:rPr sz="2000" spc="-60" dirty="0">
                <a:latin typeface="Times New Roman"/>
                <a:cs typeface="Times New Roman"/>
              </a:rPr>
              <a:t> </a:t>
            </a:r>
            <a:r>
              <a:rPr sz="2000" dirty="0">
                <a:latin typeface="Calibri"/>
                <a:cs typeface="Calibri"/>
              </a:rPr>
              <a:t>a</a:t>
            </a:r>
            <a:r>
              <a:rPr sz="2000" dirty="0">
                <a:latin typeface="Times New Roman"/>
                <a:cs typeface="Times New Roman"/>
              </a:rPr>
              <a:t> </a:t>
            </a:r>
            <a:r>
              <a:rPr sz="2000" b="1" u="heavy" spc="-15" dirty="0">
                <a:solidFill>
                  <a:srgbClr val="FF0000"/>
                </a:solidFill>
                <a:latin typeface="Calibri"/>
                <a:cs typeface="Calibri"/>
              </a:rPr>
              <a:t>c</a:t>
            </a:r>
            <a:r>
              <a:rPr sz="2000" b="1" u="heavy" dirty="0">
                <a:solidFill>
                  <a:srgbClr val="FF0000"/>
                </a:solidFill>
                <a:latin typeface="Calibri"/>
                <a:cs typeface="Calibri"/>
              </a:rPr>
              <a:t>om</a:t>
            </a:r>
            <a:r>
              <a:rPr sz="2000" b="1" u="heavy" spc="5" dirty="0">
                <a:solidFill>
                  <a:srgbClr val="FF0000"/>
                </a:solidFill>
                <a:latin typeface="Calibri"/>
                <a:cs typeface="Calibri"/>
              </a:rPr>
              <a:t>p</a:t>
            </a:r>
            <a:r>
              <a:rPr sz="2000" b="1" u="heavy" dirty="0">
                <a:solidFill>
                  <a:srgbClr val="FF0000"/>
                </a:solidFill>
                <a:latin typeface="Calibri"/>
                <a:cs typeface="Calibri"/>
              </a:rPr>
              <a:t>u</a:t>
            </a:r>
            <a:r>
              <a:rPr sz="2000" b="1" u="heavy" spc="-20" dirty="0">
                <a:solidFill>
                  <a:srgbClr val="FF0000"/>
                </a:solidFill>
                <a:latin typeface="Calibri"/>
                <a:cs typeface="Calibri"/>
              </a:rPr>
              <a:t>t</a:t>
            </a:r>
            <a:r>
              <a:rPr sz="2000" b="1" u="heavy" spc="-5" dirty="0">
                <a:solidFill>
                  <a:srgbClr val="FF0000"/>
                </a:solidFill>
                <a:latin typeface="Calibri"/>
                <a:cs typeface="Calibri"/>
              </a:rPr>
              <a:t>er</a:t>
            </a:r>
            <a:r>
              <a:rPr sz="2000" b="1" u="heavy" spc="-25" dirty="0">
                <a:solidFill>
                  <a:srgbClr val="FF0000"/>
                </a:solidFill>
                <a:latin typeface="Calibri"/>
                <a:cs typeface="Calibri"/>
              </a:rPr>
              <a:t> </a:t>
            </a:r>
            <a:r>
              <a:rPr sz="2000" b="1" u="heavy" dirty="0">
                <a:solidFill>
                  <a:srgbClr val="FF0000"/>
                </a:solidFill>
                <a:latin typeface="Calibri"/>
                <a:cs typeface="Calibri"/>
              </a:rPr>
              <a:t>di</a:t>
            </a:r>
            <a:r>
              <a:rPr sz="2000" b="1" u="heavy" spc="5" dirty="0">
                <a:solidFill>
                  <a:srgbClr val="FF0000"/>
                </a:solidFill>
                <a:latin typeface="Calibri"/>
                <a:cs typeface="Calibri"/>
              </a:rPr>
              <a:t>sk</a:t>
            </a:r>
            <a:r>
              <a:rPr sz="2000" dirty="0">
                <a:latin typeface="Calibri"/>
                <a:cs typeface="Calibri"/>
              </a:rPr>
              <a:t>.</a:t>
            </a:r>
            <a:r>
              <a:rPr sz="2000" spc="-70" dirty="0">
                <a:latin typeface="Times New Roman"/>
                <a:cs typeface="Times New Roman"/>
              </a:rPr>
              <a:t> </a:t>
            </a:r>
            <a:r>
              <a:rPr sz="2000" spc="-5" dirty="0">
                <a:latin typeface="Calibri"/>
                <a:cs typeface="Calibri"/>
              </a:rPr>
              <a:t>Th</a:t>
            </a:r>
            <a:r>
              <a:rPr sz="2000" spc="-25" dirty="0">
                <a:latin typeface="Calibri"/>
                <a:cs typeface="Calibri"/>
              </a:rPr>
              <a:t>a</a:t>
            </a:r>
            <a:r>
              <a:rPr sz="2000" dirty="0">
                <a:latin typeface="Calibri"/>
                <a:cs typeface="Calibri"/>
              </a:rPr>
              <a:t>t</a:t>
            </a:r>
            <a:r>
              <a:rPr sz="2000" spc="-50" dirty="0">
                <a:latin typeface="Times New Roman"/>
                <a:cs typeface="Times New Roman"/>
              </a:rPr>
              <a:t> </a:t>
            </a:r>
            <a:r>
              <a:rPr sz="2000" spc="5" dirty="0">
                <a:latin typeface="Calibri"/>
                <a:cs typeface="Calibri"/>
              </a:rPr>
              <a:t>d</a:t>
            </a:r>
            <a:r>
              <a:rPr sz="2000" dirty="0">
                <a:latin typeface="Calibri"/>
                <a:cs typeface="Calibri"/>
              </a:rPr>
              <a:t>i</a:t>
            </a:r>
            <a:r>
              <a:rPr sz="2000" spc="-10" dirty="0">
                <a:latin typeface="Calibri"/>
                <a:cs typeface="Calibri"/>
              </a:rPr>
              <a:t>s</a:t>
            </a:r>
            <a:r>
              <a:rPr sz="2000" dirty="0">
                <a:latin typeface="Calibri"/>
                <a:cs typeface="Calibri"/>
              </a:rPr>
              <a:t>k</a:t>
            </a:r>
            <a:r>
              <a:rPr sz="2000" spc="-50" dirty="0">
                <a:latin typeface="Times New Roman"/>
                <a:cs typeface="Times New Roman"/>
              </a:rPr>
              <a:t> </a:t>
            </a:r>
            <a:r>
              <a:rPr sz="2000" spc="5" dirty="0">
                <a:latin typeface="Calibri"/>
                <a:cs typeface="Calibri"/>
              </a:rPr>
              <a:t>h</a:t>
            </a:r>
            <a:r>
              <a:rPr sz="2000" dirty="0">
                <a:latin typeface="Calibri"/>
                <a:cs typeface="Calibri"/>
              </a:rPr>
              <a:t>e</a:t>
            </a:r>
            <a:r>
              <a:rPr sz="2000" spc="-5" dirty="0">
                <a:latin typeface="Calibri"/>
                <a:cs typeface="Calibri"/>
              </a:rPr>
              <a:t>lpe</a:t>
            </a:r>
            <a:r>
              <a:rPr sz="2000" dirty="0">
                <a:latin typeface="Calibri"/>
                <a:cs typeface="Calibri"/>
              </a:rPr>
              <a:t>d</a:t>
            </a:r>
            <a:r>
              <a:rPr sz="2000" spc="-45" dirty="0">
                <a:latin typeface="Times New Roman"/>
                <a:cs typeface="Times New Roman"/>
              </a:rPr>
              <a:t> </a:t>
            </a:r>
            <a:r>
              <a:rPr sz="2000" spc="-10" dirty="0">
                <a:latin typeface="Calibri"/>
                <a:cs typeface="Calibri"/>
              </a:rPr>
              <a:t>l</a:t>
            </a:r>
            <a:r>
              <a:rPr sz="2000" dirty="0">
                <a:latin typeface="Calibri"/>
                <a:cs typeface="Calibri"/>
              </a:rPr>
              <a:t>ead</a:t>
            </a:r>
            <a:r>
              <a:rPr sz="2000" spc="-35" dirty="0">
                <a:latin typeface="Times New Roman"/>
                <a:cs typeface="Times New Roman"/>
              </a:rPr>
              <a:t> </a:t>
            </a:r>
            <a:r>
              <a:rPr sz="2000" dirty="0">
                <a:latin typeface="Calibri"/>
                <a:cs typeface="Calibri"/>
              </a:rPr>
              <a:t>auth</a:t>
            </a:r>
            <a:r>
              <a:rPr sz="2000" spc="-5" dirty="0">
                <a:latin typeface="Calibri"/>
                <a:cs typeface="Calibri"/>
              </a:rPr>
              <a:t>or</a:t>
            </a:r>
            <a:r>
              <a:rPr sz="2000" spc="-10" dirty="0">
                <a:latin typeface="Calibri"/>
                <a:cs typeface="Calibri"/>
              </a:rPr>
              <a:t>i</a:t>
            </a:r>
            <a:r>
              <a:rPr sz="2000" dirty="0">
                <a:latin typeface="Calibri"/>
                <a:cs typeface="Calibri"/>
              </a:rPr>
              <a:t>ti</a:t>
            </a:r>
            <a:r>
              <a:rPr sz="2000" spc="-5" dirty="0">
                <a:latin typeface="Calibri"/>
                <a:cs typeface="Calibri"/>
              </a:rPr>
              <a:t>e</a:t>
            </a:r>
            <a:r>
              <a:rPr sz="2000" dirty="0">
                <a:latin typeface="Calibri"/>
                <a:cs typeface="Calibri"/>
              </a:rPr>
              <a:t>s</a:t>
            </a:r>
            <a:r>
              <a:rPr sz="2000" spc="-40" dirty="0">
                <a:latin typeface="Times New Roman"/>
                <a:cs typeface="Times New Roman"/>
              </a:rPr>
              <a:t> </a:t>
            </a:r>
            <a:r>
              <a:rPr sz="2000" spc="-25" dirty="0">
                <a:latin typeface="Calibri"/>
                <a:cs typeface="Calibri"/>
              </a:rPr>
              <a:t>t</a:t>
            </a:r>
            <a:r>
              <a:rPr sz="2000" dirty="0">
                <a:latin typeface="Calibri"/>
                <a:cs typeface="Calibri"/>
              </a:rPr>
              <a:t>o</a:t>
            </a:r>
            <a:r>
              <a:rPr sz="2000" spc="-60" dirty="0">
                <a:latin typeface="Times New Roman"/>
                <a:cs typeface="Times New Roman"/>
              </a:rPr>
              <a:t> </a:t>
            </a:r>
            <a:r>
              <a:rPr sz="2000" dirty="0">
                <a:latin typeface="Calibri"/>
                <a:cs typeface="Calibri"/>
              </a:rPr>
              <a:t>Ra</a:t>
            </a:r>
            <a:r>
              <a:rPr sz="2000" spc="5" dirty="0">
                <a:latin typeface="Calibri"/>
                <a:cs typeface="Calibri"/>
              </a:rPr>
              <a:t>d</a:t>
            </a:r>
            <a:r>
              <a:rPr sz="2000" dirty="0">
                <a:latin typeface="Calibri"/>
                <a:cs typeface="Calibri"/>
              </a:rPr>
              <a:t>er's</a:t>
            </a:r>
            <a:r>
              <a:rPr sz="2000" dirty="0">
                <a:latin typeface="Times New Roman"/>
                <a:cs typeface="Times New Roman"/>
              </a:rPr>
              <a:t> </a:t>
            </a:r>
            <a:r>
              <a:rPr sz="2000" dirty="0">
                <a:latin typeface="Calibri"/>
                <a:cs typeface="Calibri"/>
              </a:rPr>
              <a:t>chu</a:t>
            </a:r>
            <a:r>
              <a:rPr sz="2000" spc="-30" dirty="0">
                <a:latin typeface="Calibri"/>
                <a:cs typeface="Calibri"/>
              </a:rPr>
              <a:t>r</a:t>
            </a:r>
            <a:r>
              <a:rPr sz="2000" dirty="0">
                <a:latin typeface="Calibri"/>
                <a:cs typeface="Calibri"/>
              </a:rPr>
              <a:t>ch,</a:t>
            </a:r>
            <a:r>
              <a:rPr sz="2000" spc="-75" dirty="0">
                <a:latin typeface="Times New Roman"/>
                <a:cs typeface="Times New Roman"/>
              </a:rPr>
              <a:t> </a:t>
            </a:r>
            <a:r>
              <a:rPr sz="2000" spc="-10" dirty="0">
                <a:latin typeface="Calibri"/>
                <a:cs typeface="Calibri"/>
              </a:rPr>
              <a:t>w</a:t>
            </a:r>
            <a:r>
              <a:rPr sz="2000" spc="-5" dirty="0">
                <a:latin typeface="Calibri"/>
                <a:cs typeface="Calibri"/>
              </a:rPr>
              <a:t>h</a:t>
            </a:r>
            <a:r>
              <a:rPr sz="2000" dirty="0">
                <a:latin typeface="Calibri"/>
                <a:cs typeface="Calibri"/>
              </a:rPr>
              <a:t>ich</a:t>
            </a:r>
            <a:r>
              <a:rPr sz="2000" spc="-55" dirty="0">
                <a:latin typeface="Times New Roman"/>
                <a:cs typeface="Times New Roman"/>
              </a:rPr>
              <a:t> </a:t>
            </a:r>
            <a:r>
              <a:rPr sz="2000" spc="-20" dirty="0">
                <a:latin typeface="Calibri"/>
                <a:cs typeface="Calibri"/>
              </a:rPr>
              <a:t>e</a:t>
            </a:r>
            <a:r>
              <a:rPr sz="2000" spc="-30" dirty="0">
                <a:latin typeface="Calibri"/>
                <a:cs typeface="Calibri"/>
              </a:rPr>
              <a:t>v</a:t>
            </a:r>
            <a:r>
              <a:rPr sz="2000" dirty="0">
                <a:latin typeface="Calibri"/>
                <a:cs typeface="Calibri"/>
              </a:rPr>
              <a:t>e</a:t>
            </a:r>
            <a:r>
              <a:rPr sz="2000" spc="-25" dirty="0">
                <a:latin typeface="Calibri"/>
                <a:cs typeface="Calibri"/>
              </a:rPr>
              <a:t>n</a:t>
            </a:r>
            <a:r>
              <a:rPr sz="2000" dirty="0">
                <a:latin typeface="Calibri"/>
                <a:cs typeface="Calibri"/>
              </a:rPr>
              <a:t>tual</a:t>
            </a:r>
            <a:r>
              <a:rPr sz="2000" spc="-10" dirty="0">
                <a:latin typeface="Calibri"/>
                <a:cs typeface="Calibri"/>
              </a:rPr>
              <a:t>l</a:t>
            </a:r>
            <a:r>
              <a:rPr sz="2000" dirty="0">
                <a:latin typeface="Calibri"/>
                <a:cs typeface="Calibri"/>
              </a:rPr>
              <a:t>y</a:t>
            </a:r>
            <a:r>
              <a:rPr sz="2000" spc="-30" dirty="0">
                <a:latin typeface="Times New Roman"/>
                <a:cs typeface="Times New Roman"/>
              </a:rPr>
              <a:t> </a:t>
            </a:r>
            <a:r>
              <a:rPr sz="2000" dirty="0">
                <a:latin typeface="Calibri"/>
                <a:cs typeface="Calibri"/>
              </a:rPr>
              <a:t>l</a:t>
            </a:r>
            <a:r>
              <a:rPr sz="2000" spc="-10" dirty="0">
                <a:latin typeface="Calibri"/>
                <a:cs typeface="Calibri"/>
              </a:rPr>
              <a:t>e</a:t>
            </a:r>
            <a:r>
              <a:rPr sz="2000" dirty="0">
                <a:latin typeface="Calibri"/>
                <a:cs typeface="Calibri"/>
              </a:rPr>
              <a:t>d</a:t>
            </a:r>
            <a:r>
              <a:rPr sz="2000" spc="-5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5" dirty="0">
                <a:latin typeface="Calibri"/>
                <a:cs typeface="Calibri"/>
              </a:rPr>
              <a:t>h</a:t>
            </a:r>
            <a:r>
              <a:rPr sz="2000" dirty="0">
                <a:latin typeface="Calibri"/>
                <a:cs typeface="Calibri"/>
              </a:rPr>
              <a:t>is</a:t>
            </a:r>
            <a:r>
              <a:rPr sz="2000" spc="-55" dirty="0">
                <a:latin typeface="Times New Roman"/>
                <a:cs typeface="Times New Roman"/>
              </a:rPr>
              <a:t> </a:t>
            </a:r>
            <a:r>
              <a:rPr sz="2000" dirty="0">
                <a:latin typeface="Calibri"/>
                <a:cs typeface="Calibri"/>
              </a:rPr>
              <a:t>ar</a:t>
            </a:r>
            <a:r>
              <a:rPr sz="2000" spc="-30" dirty="0">
                <a:latin typeface="Calibri"/>
                <a:cs typeface="Calibri"/>
              </a:rPr>
              <a:t>r</a:t>
            </a:r>
            <a:r>
              <a:rPr sz="2000" dirty="0">
                <a:latin typeface="Calibri"/>
                <a:cs typeface="Calibri"/>
              </a:rPr>
              <a:t>e</a:t>
            </a:r>
            <a:r>
              <a:rPr sz="2000" spc="-35" dirty="0">
                <a:latin typeface="Calibri"/>
                <a:cs typeface="Calibri"/>
              </a:rPr>
              <a:t>s</a:t>
            </a:r>
            <a:r>
              <a:rPr sz="2000" dirty="0">
                <a:latin typeface="Calibri"/>
                <a:cs typeface="Calibri"/>
              </a:rPr>
              <a:t>t.</a:t>
            </a:r>
            <a:r>
              <a:rPr sz="2000" spc="-40" dirty="0">
                <a:latin typeface="Times New Roman"/>
                <a:cs typeface="Times New Roman"/>
              </a:rPr>
              <a:t> </a:t>
            </a:r>
            <a:r>
              <a:rPr sz="2000" spc="-5" dirty="0">
                <a:latin typeface="Calibri"/>
                <a:cs typeface="Calibri"/>
              </a:rPr>
              <a:t>H</a:t>
            </a:r>
            <a:r>
              <a:rPr sz="2000" dirty="0">
                <a:latin typeface="Calibri"/>
                <a:cs typeface="Calibri"/>
              </a:rPr>
              <a:t>e</a:t>
            </a:r>
            <a:r>
              <a:rPr sz="2000" spc="-50" dirty="0">
                <a:latin typeface="Times New Roman"/>
                <a:cs typeface="Times New Roman"/>
              </a:rPr>
              <a:t> </a:t>
            </a:r>
            <a:r>
              <a:rPr sz="2000" spc="-5" dirty="0">
                <a:latin typeface="Calibri"/>
                <a:cs typeface="Calibri"/>
              </a:rPr>
              <a:t>p</a:t>
            </a:r>
            <a:r>
              <a:rPr sz="2000" dirty="0">
                <a:latin typeface="Calibri"/>
                <a:cs typeface="Calibri"/>
              </a:rPr>
              <a:t>l</a:t>
            </a:r>
            <a:r>
              <a:rPr sz="2000" spc="-10" dirty="0">
                <a:latin typeface="Calibri"/>
                <a:cs typeface="Calibri"/>
              </a:rPr>
              <a:t>e</a:t>
            </a:r>
            <a:r>
              <a:rPr sz="2000" dirty="0">
                <a:latin typeface="Calibri"/>
                <a:cs typeface="Calibri"/>
              </a:rPr>
              <a:t>d</a:t>
            </a:r>
            <a:r>
              <a:rPr sz="2000" spc="-50" dirty="0">
                <a:latin typeface="Times New Roman"/>
                <a:cs typeface="Times New Roman"/>
              </a:rPr>
              <a:t> </a:t>
            </a:r>
            <a:r>
              <a:rPr sz="2000" spc="5" dirty="0">
                <a:latin typeface="Calibri"/>
                <a:cs typeface="Calibri"/>
              </a:rPr>
              <a:t>g</a:t>
            </a:r>
            <a:r>
              <a:rPr sz="2000" spc="-5" dirty="0">
                <a:latin typeface="Calibri"/>
                <a:cs typeface="Calibri"/>
              </a:rPr>
              <a:t>u</a:t>
            </a:r>
            <a:r>
              <a:rPr sz="2000" dirty="0">
                <a:latin typeface="Calibri"/>
                <a:cs typeface="Calibri"/>
              </a:rPr>
              <a:t>i</a:t>
            </a:r>
            <a:r>
              <a:rPr sz="2000" spc="-10" dirty="0">
                <a:latin typeface="Calibri"/>
                <a:cs typeface="Calibri"/>
              </a:rPr>
              <a:t>l</a:t>
            </a:r>
            <a:r>
              <a:rPr sz="2000" dirty="0">
                <a:latin typeface="Calibri"/>
                <a:cs typeface="Calibri"/>
              </a:rPr>
              <a:t>ty</a:t>
            </a:r>
            <a:r>
              <a:rPr sz="2000" spc="-65" dirty="0">
                <a:latin typeface="Times New Roman"/>
                <a:cs typeface="Times New Roman"/>
              </a:rPr>
              <a:t> </a:t>
            </a:r>
            <a:r>
              <a:rPr sz="2000" dirty="0">
                <a:latin typeface="Calibri"/>
                <a:cs typeface="Calibri"/>
              </a:rPr>
              <a:t>and</a:t>
            </a:r>
            <a:r>
              <a:rPr sz="2000" spc="-50" dirty="0">
                <a:latin typeface="Times New Roman"/>
                <a:cs typeface="Times New Roman"/>
              </a:rPr>
              <a:t> </a:t>
            </a:r>
            <a:r>
              <a:rPr sz="2000" spc="-40" dirty="0">
                <a:latin typeface="Calibri"/>
                <a:cs typeface="Calibri"/>
              </a:rPr>
              <a:t>w</a:t>
            </a:r>
            <a:r>
              <a:rPr sz="2000" dirty="0">
                <a:latin typeface="Calibri"/>
                <a:cs typeface="Calibri"/>
              </a:rPr>
              <a:t>as</a:t>
            </a:r>
            <a:r>
              <a:rPr sz="2000" dirty="0">
                <a:latin typeface="Times New Roman"/>
                <a:cs typeface="Times New Roman"/>
              </a:rPr>
              <a:t> </a:t>
            </a:r>
            <a:r>
              <a:rPr sz="2000" spc="-5" dirty="0">
                <a:latin typeface="Calibri"/>
                <a:cs typeface="Calibri"/>
              </a:rPr>
              <a:t>o</a:t>
            </a:r>
            <a:r>
              <a:rPr sz="2000" spc="-30" dirty="0">
                <a:latin typeface="Calibri"/>
                <a:cs typeface="Calibri"/>
              </a:rPr>
              <a:t>r</a:t>
            </a:r>
            <a:r>
              <a:rPr sz="2000" spc="-5" dirty="0">
                <a:latin typeface="Calibri"/>
                <a:cs typeface="Calibri"/>
              </a:rPr>
              <a:t>de</a:t>
            </a:r>
            <a:r>
              <a:rPr sz="2000" spc="-25" dirty="0">
                <a:latin typeface="Calibri"/>
                <a:cs typeface="Calibri"/>
              </a:rPr>
              <a:t>r</a:t>
            </a:r>
            <a:r>
              <a:rPr sz="2000" dirty="0">
                <a:latin typeface="Calibri"/>
                <a:cs typeface="Calibri"/>
              </a:rPr>
              <a:t>ed</a:t>
            </a:r>
            <a:r>
              <a:rPr sz="2000" spc="-55" dirty="0">
                <a:latin typeface="Times New Roman"/>
                <a:cs typeface="Times New Roman"/>
              </a:rPr>
              <a:t> </a:t>
            </a:r>
            <a:r>
              <a:rPr sz="2000" spc="-25" dirty="0">
                <a:latin typeface="Calibri"/>
                <a:cs typeface="Calibri"/>
              </a:rPr>
              <a:t>t</a:t>
            </a:r>
            <a:r>
              <a:rPr sz="2000" dirty="0">
                <a:latin typeface="Calibri"/>
                <a:cs typeface="Calibri"/>
              </a:rPr>
              <a:t>o</a:t>
            </a:r>
            <a:r>
              <a:rPr sz="2000" spc="-60" dirty="0">
                <a:latin typeface="Times New Roman"/>
                <a:cs typeface="Times New Roman"/>
              </a:rPr>
              <a:t> </a:t>
            </a:r>
            <a:r>
              <a:rPr sz="2000" spc="-5" dirty="0">
                <a:latin typeface="Calibri"/>
                <a:cs typeface="Calibri"/>
              </a:rPr>
              <a:t>se</a:t>
            </a:r>
            <a:r>
              <a:rPr sz="2000" spc="15" dirty="0">
                <a:latin typeface="Calibri"/>
                <a:cs typeface="Calibri"/>
              </a:rPr>
              <a:t>r</a:t>
            </a:r>
            <a:r>
              <a:rPr sz="2000" spc="-30" dirty="0">
                <a:latin typeface="Calibri"/>
                <a:cs typeface="Calibri"/>
              </a:rPr>
              <a:t>v</a:t>
            </a:r>
            <a:r>
              <a:rPr sz="2000" dirty="0">
                <a:latin typeface="Calibri"/>
                <a:cs typeface="Calibri"/>
              </a:rPr>
              <a:t>e</a:t>
            </a:r>
            <a:r>
              <a:rPr sz="2000" spc="-25" dirty="0">
                <a:latin typeface="Times New Roman"/>
                <a:cs typeface="Times New Roman"/>
              </a:rPr>
              <a:t> </a:t>
            </a:r>
            <a:r>
              <a:rPr sz="2000" dirty="0">
                <a:latin typeface="Calibri"/>
                <a:cs typeface="Calibri"/>
              </a:rPr>
              <a:t>10</a:t>
            </a:r>
            <a:r>
              <a:rPr sz="2000" spc="-65" dirty="0">
                <a:latin typeface="Times New Roman"/>
                <a:cs typeface="Times New Roman"/>
              </a:rPr>
              <a:t> </a:t>
            </a:r>
            <a:r>
              <a:rPr sz="2000" dirty="0">
                <a:latin typeface="Calibri"/>
                <a:cs typeface="Calibri"/>
              </a:rPr>
              <a:t>l</a:t>
            </a:r>
            <a:r>
              <a:rPr sz="2000" spc="-10" dirty="0">
                <a:latin typeface="Calibri"/>
                <a:cs typeface="Calibri"/>
              </a:rPr>
              <a:t>i</a:t>
            </a:r>
            <a:r>
              <a:rPr sz="2000" spc="-50" dirty="0">
                <a:latin typeface="Calibri"/>
                <a:cs typeface="Calibri"/>
              </a:rPr>
              <a:t>f</a:t>
            </a:r>
            <a:r>
              <a:rPr sz="2000" dirty="0">
                <a:latin typeface="Calibri"/>
                <a:cs typeface="Calibri"/>
              </a:rPr>
              <a:t>e</a:t>
            </a:r>
            <a:r>
              <a:rPr sz="2000" spc="-35" dirty="0">
                <a:latin typeface="Times New Roman"/>
                <a:cs typeface="Times New Roman"/>
              </a:rPr>
              <a:t> </a:t>
            </a:r>
            <a:r>
              <a:rPr sz="2000" spc="-5" dirty="0">
                <a:latin typeface="Calibri"/>
                <a:cs typeface="Calibri"/>
              </a:rPr>
              <a:t>se</a:t>
            </a:r>
            <a:r>
              <a:rPr sz="2000" spc="-30" dirty="0">
                <a:latin typeface="Calibri"/>
                <a:cs typeface="Calibri"/>
              </a:rPr>
              <a:t>n</a:t>
            </a:r>
            <a:r>
              <a:rPr sz="2000" spc="-25" dirty="0">
                <a:latin typeface="Calibri"/>
                <a:cs typeface="Calibri"/>
              </a:rPr>
              <a:t>t</a:t>
            </a:r>
            <a:r>
              <a:rPr sz="2000" dirty="0">
                <a:latin typeface="Calibri"/>
                <a:cs typeface="Calibri"/>
              </a:rPr>
              <a:t>ences</a:t>
            </a:r>
            <a:r>
              <a:rPr sz="2000" spc="-45" dirty="0">
                <a:latin typeface="Times New Roman"/>
                <a:cs typeface="Times New Roman"/>
              </a:rPr>
              <a:t> </a:t>
            </a:r>
            <a:r>
              <a:rPr sz="2000" dirty="0">
                <a:latin typeface="Calibri"/>
                <a:cs typeface="Calibri"/>
              </a:rPr>
              <a:t>in</a:t>
            </a:r>
            <a:r>
              <a:rPr sz="2000" spc="-50" dirty="0">
                <a:latin typeface="Times New Roman"/>
                <a:cs typeface="Times New Roman"/>
              </a:rPr>
              <a:t> </a:t>
            </a:r>
            <a:r>
              <a:rPr sz="2000" spc="-5" dirty="0">
                <a:latin typeface="Calibri"/>
                <a:cs typeface="Calibri"/>
              </a:rPr>
              <a:t>pr</a:t>
            </a:r>
            <a:r>
              <a:rPr sz="2000" dirty="0">
                <a:latin typeface="Calibri"/>
                <a:cs typeface="Calibri"/>
              </a:rPr>
              <a:t>i</a:t>
            </a:r>
            <a:r>
              <a:rPr sz="2000" spc="-5" dirty="0">
                <a:latin typeface="Calibri"/>
                <a:cs typeface="Calibri"/>
              </a:rPr>
              <a:t>s</a:t>
            </a:r>
            <a:r>
              <a:rPr sz="2000" spc="-10" dirty="0">
                <a:latin typeface="Calibri"/>
                <a:cs typeface="Calibri"/>
              </a:rPr>
              <a:t>o</a:t>
            </a:r>
            <a:r>
              <a:rPr sz="2000" spc="-5" dirty="0">
                <a:latin typeface="Calibri"/>
                <a:cs typeface="Calibri"/>
              </a:rPr>
              <a:t>n.</a:t>
            </a:r>
            <a:endParaRPr sz="20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1051" y="41419"/>
            <a:ext cx="4343400" cy="207263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24714" y="3285744"/>
            <a:ext cx="4038599" cy="283768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247131" y="3276600"/>
            <a:ext cx="3782568" cy="2836164"/>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5749003" y="143570"/>
            <a:ext cx="3546361" cy="2215991"/>
          </a:xfrm>
          <a:prstGeom prst="rect">
            <a:avLst/>
          </a:prstGeom>
        </p:spPr>
        <p:txBody>
          <a:bodyPr vert="horz" wrap="square" lIns="0" tIns="0" rIns="0" bIns="0" rtlCol="0">
            <a:spAutoFit/>
          </a:bodyPr>
          <a:lstStyle/>
          <a:p>
            <a:pPr marL="12700">
              <a:tabLst>
                <a:tab pos="469254" algn="l"/>
              </a:tabLst>
            </a:pPr>
            <a:r>
              <a:rPr sz="2400" dirty="0">
                <a:latin typeface="Calibri"/>
                <a:cs typeface="Calibri"/>
              </a:rPr>
              <a:t>a.</a:t>
            </a:r>
            <a:r>
              <a:rPr sz="2400" dirty="0">
                <a:latin typeface="Times New Roman"/>
                <a:cs typeface="Times New Roman"/>
              </a:rPr>
              <a:t>	</a:t>
            </a:r>
            <a:r>
              <a:rPr sz="2400" dirty="0">
                <a:latin typeface="Calibri"/>
                <a:cs typeface="Calibri"/>
              </a:rPr>
              <a:t>A</a:t>
            </a:r>
            <a:r>
              <a:rPr sz="2400" spc="-75" dirty="0">
                <a:latin typeface="Times New Roman"/>
                <a:cs typeface="Times New Roman"/>
              </a:rPr>
              <a:t> </a:t>
            </a:r>
            <a:r>
              <a:rPr sz="2400" spc="-75" dirty="0">
                <a:latin typeface="Calibri"/>
                <a:cs typeface="Calibri"/>
              </a:rPr>
              <a:t>k</a:t>
            </a:r>
            <a:r>
              <a:rPr sz="2400" spc="-11" dirty="0">
                <a:latin typeface="Calibri"/>
                <a:cs typeface="Calibri"/>
              </a:rPr>
              <a:t>e</a:t>
            </a:r>
            <a:r>
              <a:rPr sz="2400" dirty="0">
                <a:latin typeface="Calibri"/>
                <a:cs typeface="Calibri"/>
              </a:rPr>
              <a:t>y</a:t>
            </a:r>
            <a:r>
              <a:rPr sz="2400" spc="-71" dirty="0">
                <a:latin typeface="Times New Roman"/>
                <a:cs typeface="Times New Roman"/>
              </a:rPr>
              <a:t> </a:t>
            </a:r>
            <a:r>
              <a:rPr sz="2400" dirty="0">
                <a:latin typeface="Calibri"/>
                <a:cs typeface="Calibri"/>
              </a:rPr>
              <a:t>elem</a:t>
            </a:r>
            <a:r>
              <a:rPr sz="2400" spc="5" dirty="0">
                <a:latin typeface="Calibri"/>
                <a:cs typeface="Calibri"/>
              </a:rPr>
              <a:t>e</a:t>
            </a:r>
            <a:r>
              <a:rPr sz="2400" spc="-31" dirty="0">
                <a:latin typeface="Calibri"/>
                <a:cs typeface="Calibri"/>
              </a:rPr>
              <a:t>n</a:t>
            </a:r>
            <a:r>
              <a:rPr sz="2400" dirty="0">
                <a:latin typeface="Calibri"/>
                <a:cs typeface="Calibri"/>
              </a:rPr>
              <a:t>t</a:t>
            </a:r>
            <a:r>
              <a:rPr sz="2400" spc="-75" dirty="0">
                <a:latin typeface="Times New Roman"/>
                <a:cs typeface="Times New Roman"/>
              </a:rPr>
              <a:t> </a:t>
            </a:r>
            <a:r>
              <a:rPr sz="2400" spc="-5" dirty="0" smtClean="0">
                <a:latin typeface="Calibri"/>
                <a:cs typeface="Calibri"/>
              </a:rPr>
              <a:t>of</a:t>
            </a:r>
            <a:r>
              <a:rPr lang="en-US" sz="2400" spc="-5" dirty="0" smtClean="0">
                <a:latin typeface="Calibri"/>
                <a:cs typeface="Calibri"/>
              </a:rPr>
              <a:t> </a:t>
            </a:r>
            <a:r>
              <a:rPr lang="en-US" sz="2400" spc="-5" dirty="0">
                <a:cs typeface="Calibri"/>
              </a:rPr>
              <a:t>docum</a:t>
            </a:r>
            <a:r>
              <a:rPr lang="en-US" sz="2400" spc="5" dirty="0">
                <a:cs typeface="Calibri"/>
              </a:rPr>
              <a:t>e</a:t>
            </a:r>
            <a:r>
              <a:rPr lang="en-US" sz="2400" spc="-25" dirty="0">
                <a:cs typeface="Calibri"/>
              </a:rPr>
              <a:t>n</a:t>
            </a:r>
            <a:r>
              <a:rPr lang="en-US" sz="2400" spc="-11" dirty="0">
                <a:cs typeface="Calibri"/>
              </a:rPr>
              <a:t>t</a:t>
            </a:r>
            <a:r>
              <a:rPr lang="en-US" sz="2400" spc="-75" dirty="0">
                <a:latin typeface="Times New Roman"/>
                <a:cs typeface="Times New Roman"/>
              </a:rPr>
              <a:t> </a:t>
            </a:r>
            <a:r>
              <a:rPr lang="en-US" sz="2400" spc="-51" dirty="0">
                <a:cs typeface="Calibri"/>
              </a:rPr>
              <a:t>e</a:t>
            </a:r>
            <a:r>
              <a:rPr lang="en-US" sz="2400" spc="-45" dirty="0">
                <a:cs typeface="Calibri"/>
              </a:rPr>
              <a:t>x</a:t>
            </a:r>
            <a:r>
              <a:rPr lang="en-US" sz="2400" dirty="0">
                <a:cs typeface="Calibri"/>
              </a:rPr>
              <a:t>ami</a:t>
            </a:r>
            <a:r>
              <a:rPr lang="en-US" sz="2400" spc="-5" dirty="0">
                <a:cs typeface="Calibri"/>
              </a:rPr>
              <a:t>n</a:t>
            </a:r>
            <a:r>
              <a:rPr lang="en-US" sz="2400" spc="-20" dirty="0">
                <a:cs typeface="Calibri"/>
              </a:rPr>
              <a:t>a</a:t>
            </a:r>
            <a:r>
              <a:rPr lang="en-US" sz="2400" dirty="0">
                <a:cs typeface="Calibri"/>
              </a:rPr>
              <a:t>ti</a:t>
            </a:r>
            <a:r>
              <a:rPr lang="en-US" sz="2400" spc="-5" dirty="0">
                <a:cs typeface="Calibri"/>
              </a:rPr>
              <a:t>on</a:t>
            </a:r>
            <a:r>
              <a:rPr lang="en-US" sz="2400" spc="-5" dirty="0">
                <a:latin typeface="Times New Roman"/>
                <a:cs typeface="Times New Roman"/>
              </a:rPr>
              <a:t> </a:t>
            </a:r>
            <a:r>
              <a:rPr lang="en-US" sz="2400" spc="-51" dirty="0">
                <a:cs typeface="Calibri"/>
              </a:rPr>
              <a:t>f</a:t>
            </a:r>
            <a:r>
              <a:rPr lang="en-US" sz="2400" spc="-5" dirty="0">
                <a:cs typeface="Calibri"/>
              </a:rPr>
              <a:t>ocuse</a:t>
            </a:r>
            <a:r>
              <a:rPr lang="en-US" sz="2400" dirty="0">
                <a:cs typeface="Calibri"/>
              </a:rPr>
              <a:t>s</a:t>
            </a:r>
            <a:r>
              <a:rPr lang="en-US" sz="2400" spc="-55" dirty="0">
                <a:latin typeface="Times New Roman"/>
                <a:cs typeface="Times New Roman"/>
              </a:rPr>
              <a:t> </a:t>
            </a:r>
            <a:r>
              <a:rPr lang="en-US" sz="2400" spc="-11" dirty="0">
                <a:cs typeface="Calibri"/>
              </a:rPr>
              <a:t>o</a:t>
            </a:r>
            <a:r>
              <a:rPr lang="en-US" sz="2400" dirty="0">
                <a:cs typeface="Calibri"/>
              </a:rPr>
              <a:t>n</a:t>
            </a:r>
            <a:r>
              <a:rPr lang="en-US" sz="2400" spc="-60" dirty="0">
                <a:latin typeface="Times New Roman"/>
                <a:cs typeface="Times New Roman"/>
              </a:rPr>
              <a:t> </a:t>
            </a:r>
            <a:r>
              <a:rPr lang="en-US" sz="2400" spc="-5" dirty="0">
                <a:cs typeface="Calibri"/>
              </a:rPr>
              <a:t>handwr</a:t>
            </a:r>
            <a:r>
              <a:rPr lang="en-US" sz="2400" spc="5" dirty="0">
                <a:cs typeface="Calibri"/>
              </a:rPr>
              <a:t>i</a:t>
            </a:r>
            <a:r>
              <a:rPr lang="en-US" sz="2400" dirty="0">
                <a:cs typeface="Calibri"/>
              </a:rPr>
              <a:t>ti</a:t>
            </a:r>
            <a:r>
              <a:rPr lang="en-US" sz="2400" spc="-5" dirty="0">
                <a:cs typeface="Calibri"/>
              </a:rPr>
              <a:t>n</a:t>
            </a:r>
            <a:r>
              <a:rPr lang="en-US" sz="2400" spc="20" dirty="0">
                <a:cs typeface="Calibri"/>
              </a:rPr>
              <a:t>g</a:t>
            </a:r>
            <a:r>
              <a:rPr lang="en-US" sz="2400" spc="-11" dirty="0">
                <a:cs typeface="Calibri"/>
              </a:rPr>
              <a:t>,</a:t>
            </a:r>
            <a:r>
              <a:rPr lang="en-US" sz="2400" spc="-11" dirty="0">
                <a:latin typeface="Times New Roman"/>
                <a:cs typeface="Times New Roman"/>
              </a:rPr>
              <a:t> </a:t>
            </a:r>
            <a:r>
              <a:rPr lang="en-US" sz="2400" dirty="0">
                <a:cs typeface="Calibri"/>
              </a:rPr>
              <a:t>which</a:t>
            </a:r>
            <a:r>
              <a:rPr lang="en-US" sz="2400" spc="-71" dirty="0">
                <a:latin typeface="Times New Roman"/>
                <a:cs typeface="Times New Roman"/>
              </a:rPr>
              <a:t> </a:t>
            </a:r>
            <a:r>
              <a:rPr lang="en-US" sz="2400" dirty="0">
                <a:cs typeface="Calibri"/>
              </a:rPr>
              <a:t>i</a:t>
            </a:r>
            <a:r>
              <a:rPr lang="en-US" sz="2400" spc="-5" dirty="0">
                <a:cs typeface="Calibri"/>
              </a:rPr>
              <a:t>nc</a:t>
            </a:r>
            <a:r>
              <a:rPr lang="en-US" sz="2400" dirty="0">
                <a:cs typeface="Calibri"/>
              </a:rPr>
              <a:t>l</a:t>
            </a:r>
            <a:r>
              <a:rPr lang="en-US" sz="2400" spc="-5" dirty="0">
                <a:cs typeface="Calibri"/>
              </a:rPr>
              <a:t>ud</a:t>
            </a:r>
            <a:r>
              <a:rPr lang="en-US" sz="2400" spc="5" dirty="0">
                <a:cs typeface="Calibri"/>
              </a:rPr>
              <a:t>e</a:t>
            </a:r>
            <a:r>
              <a:rPr lang="en-US" sz="2400" dirty="0">
                <a:cs typeface="Calibri"/>
              </a:rPr>
              <a:t>s</a:t>
            </a:r>
            <a:r>
              <a:rPr lang="en-US" sz="2400" spc="-60" dirty="0">
                <a:latin typeface="Times New Roman"/>
                <a:cs typeface="Times New Roman"/>
              </a:rPr>
              <a:t> </a:t>
            </a:r>
            <a:r>
              <a:rPr lang="en-US" sz="2400" spc="-5" dirty="0">
                <a:cs typeface="Calibri"/>
              </a:rPr>
              <a:t>hand</a:t>
            </a:r>
            <a:r>
              <a:rPr lang="en-US" sz="2400" spc="-5" dirty="0">
                <a:latin typeface="Times New Roman"/>
                <a:cs typeface="Times New Roman"/>
              </a:rPr>
              <a:t> </a:t>
            </a:r>
            <a:r>
              <a:rPr lang="en-US" sz="2400" spc="-5" dirty="0">
                <a:cs typeface="Calibri"/>
              </a:rPr>
              <a:t>pr</a:t>
            </a:r>
            <a:r>
              <a:rPr lang="en-US" sz="2400" dirty="0">
                <a:cs typeface="Calibri"/>
              </a:rPr>
              <a:t>i</a:t>
            </a:r>
            <a:r>
              <a:rPr lang="en-US" sz="2400" spc="-25" dirty="0">
                <a:cs typeface="Calibri"/>
              </a:rPr>
              <a:t>n</a:t>
            </a:r>
            <a:r>
              <a:rPr lang="en-US" sz="2400" dirty="0">
                <a:cs typeface="Calibri"/>
              </a:rPr>
              <a:t>ti</a:t>
            </a:r>
            <a:r>
              <a:rPr lang="en-US" sz="2400" spc="-5" dirty="0">
                <a:cs typeface="Calibri"/>
              </a:rPr>
              <a:t>n</a:t>
            </a:r>
            <a:r>
              <a:rPr lang="en-US" sz="2400" dirty="0">
                <a:cs typeface="Calibri"/>
              </a:rPr>
              <a:t>g</a:t>
            </a:r>
            <a:r>
              <a:rPr lang="en-US" sz="2400" spc="-75" dirty="0">
                <a:latin typeface="Times New Roman"/>
                <a:cs typeface="Times New Roman"/>
              </a:rPr>
              <a:t> </a:t>
            </a:r>
            <a:r>
              <a:rPr lang="en-US" sz="2400" dirty="0">
                <a:cs typeface="Calibri"/>
              </a:rPr>
              <a:t>and</a:t>
            </a:r>
            <a:r>
              <a:rPr lang="en-US" sz="2400" spc="-60" dirty="0">
                <a:latin typeface="Times New Roman"/>
                <a:cs typeface="Times New Roman"/>
              </a:rPr>
              <a:t> </a:t>
            </a:r>
            <a:r>
              <a:rPr lang="en-US" sz="2400" spc="-5" dirty="0">
                <a:cs typeface="Calibri"/>
              </a:rPr>
              <a:t>s</a:t>
            </a:r>
            <a:r>
              <a:rPr lang="en-US" sz="2400" dirty="0">
                <a:cs typeface="Calibri"/>
              </a:rPr>
              <a:t>ign</a:t>
            </a:r>
            <a:r>
              <a:rPr lang="en-US" sz="2400" spc="-31" dirty="0">
                <a:cs typeface="Calibri"/>
              </a:rPr>
              <a:t>a</a:t>
            </a:r>
            <a:r>
              <a:rPr lang="en-US" sz="2400" spc="-15" dirty="0">
                <a:cs typeface="Calibri"/>
              </a:rPr>
              <a:t>tu</a:t>
            </a:r>
            <a:r>
              <a:rPr lang="en-US" sz="2400" spc="-45" dirty="0">
                <a:cs typeface="Calibri"/>
              </a:rPr>
              <a:t>r</a:t>
            </a:r>
            <a:r>
              <a:rPr lang="en-US" sz="2400" dirty="0">
                <a:cs typeface="Calibri"/>
              </a:rPr>
              <a:t>es.</a:t>
            </a:r>
          </a:p>
          <a:p>
            <a:pPr marL="12700">
              <a:tabLst>
                <a:tab pos="469254" algn="l"/>
              </a:tabLst>
            </a:pPr>
            <a:endParaRPr sz="2400" dirty="0">
              <a:latin typeface="Calibri"/>
              <a:cs typeface="Calibri"/>
            </a:endParaRPr>
          </a:p>
        </p:txBody>
      </p:sp>
      <p:sp>
        <p:nvSpPr>
          <p:cNvPr id="6" name="object 6"/>
          <p:cNvSpPr/>
          <p:nvPr/>
        </p:nvSpPr>
        <p:spPr>
          <a:xfrm>
            <a:off x="1924265" y="139021"/>
            <a:ext cx="3239048" cy="714855"/>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031051" y="779062"/>
            <a:ext cx="7790815" cy="2516073"/>
          </a:xfrm>
          <a:prstGeom prst="rect">
            <a:avLst/>
          </a:prstGeom>
        </p:spPr>
        <p:txBody>
          <a:bodyPr vert="horz" wrap="square" lIns="0" tIns="0" rIns="0" bIns="0" rtlCol="0">
            <a:spAutoFit/>
          </a:bodyPr>
          <a:lstStyle/>
          <a:p>
            <a:pPr marL="12700"/>
            <a:endParaRPr sz="5400" dirty="0">
              <a:latin typeface="Calibri"/>
              <a:cs typeface="Calibri"/>
            </a:endParaRPr>
          </a:p>
          <a:p>
            <a:pPr marL="753726" marR="5080" indent="-457189">
              <a:spcBef>
                <a:spcPts val="4495"/>
              </a:spcBef>
              <a:tabLst>
                <a:tab pos="753092" algn="l"/>
              </a:tabLst>
            </a:pPr>
            <a:r>
              <a:rPr sz="2400" spc="-5" dirty="0">
                <a:latin typeface="Calibri"/>
                <a:cs typeface="Calibri"/>
              </a:rPr>
              <a:t>b</a:t>
            </a:r>
            <a:r>
              <a:rPr sz="2400" dirty="0">
                <a:latin typeface="Calibri"/>
                <a:cs typeface="Calibri"/>
              </a:rPr>
              <a:t>.</a:t>
            </a:r>
            <a:r>
              <a:rPr sz="2400" dirty="0">
                <a:latin typeface="Times New Roman"/>
                <a:cs typeface="Times New Roman"/>
              </a:rPr>
              <a:t>	</a:t>
            </a:r>
            <a:r>
              <a:rPr sz="2400" spc="-5" dirty="0">
                <a:latin typeface="Calibri"/>
                <a:cs typeface="Calibri"/>
              </a:rPr>
              <a:t>Desp</a:t>
            </a:r>
            <a:r>
              <a:rPr sz="2400" dirty="0">
                <a:latin typeface="Calibri"/>
                <a:cs typeface="Calibri"/>
              </a:rPr>
              <a:t>i</a:t>
            </a:r>
            <a:r>
              <a:rPr sz="2400" spc="-35" dirty="0">
                <a:latin typeface="Calibri"/>
                <a:cs typeface="Calibri"/>
              </a:rPr>
              <a:t>t</a:t>
            </a:r>
            <a:r>
              <a:rPr sz="2400" spc="-15" dirty="0">
                <a:latin typeface="Calibri"/>
                <a:cs typeface="Calibri"/>
              </a:rPr>
              <a:t>e</a:t>
            </a:r>
            <a:r>
              <a:rPr sz="2400" spc="-71" dirty="0">
                <a:latin typeface="Times New Roman"/>
                <a:cs typeface="Times New Roman"/>
              </a:rPr>
              <a:t> </a:t>
            </a:r>
            <a:r>
              <a:rPr sz="2400" dirty="0">
                <a:latin typeface="Calibri"/>
                <a:cs typeface="Calibri"/>
              </a:rPr>
              <a:t>mi</a:t>
            </a:r>
            <a:r>
              <a:rPr sz="2400" spc="-5" dirty="0">
                <a:latin typeface="Calibri"/>
                <a:cs typeface="Calibri"/>
              </a:rPr>
              <a:t>no</a:t>
            </a:r>
            <a:r>
              <a:rPr sz="2400" dirty="0">
                <a:latin typeface="Calibri"/>
                <a:cs typeface="Calibri"/>
              </a:rPr>
              <a:t>r</a:t>
            </a:r>
            <a:r>
              <a:rPr sz="2400" spc="-55" dirty="0">
                <a:latin typeface="Times New Roman"/>
                <a:cs typeface="Times New Roman"/>
              </a:rPr>
              <a:t> </a:t>
            </a:r>
            <a:r>
              <a:rPr sz="2400" spc="-60" dirty="0">
                <a:latin typeface="Calibri"/>
                <a:cs typeface="Calibri"/>
              </a:rPr>
              <a:t>v</a:t>
            </a:r>
            <a:r>
              <a:rPr sz="2400" dirty="0">
                <a:latin typeface="Calibri"/>
                <a:cs typeface="Calibri"/>
              </a:rPr>
              <a:t>ari</a:t>
            </a:r>
            <a:r>
              <a:rPr sz="2400" spc="-20" dirty="0">
                <a:latin typeface="Calibri"/>
                <a:cs typeface="Calibri"/>
              </a:rPr>
              <a:t>a</a:t>
            </a:r>
            <a:r>
              <a:rPr sz="2400" dirty="0">
                <a:latin typeface="Calibri"/>
                <a:cs typeface="Calibri"/>
              </a:rPr>
              <a:t>ti</a:t>
            </a:r>
            <a:r>
              <a:rPr sz="2400" spc="-5" dirty="0">
                <a:latin typeface="Calibri"/>
                <a:cs typeface="Calibri"/>
              </a:rPr>
              <a:t>on</a:t>
            </a:r>
            <a:r>
              <a:rPr sz="2400" dirty="0">
                <a:latin typeface="Calibri"/>
                <a:cs typeface="Calibri"/>
              </a:rPr>
              <a:t>s</a:t>
            </a:r>
            <a:r>
              <a:rPr sz="2400" spc="-71" dirty="0">
                <a:latin typeface="Times New Roman"/>
                <a:cs typeface="Times New Roman"/>
              </a:rPr>
              <a:t> </a:t>
            </a:r>
            <a:r>
              <a:rPr sz="2400" spc="-5" dirty="0">
                <a:latin typeface="Calibri"/>
                <a:cs typeface="Calibri"/>
              </a:rPr>
              <a:t>du</a:t>
            </a:r>
            <a:r>
              <a:rPr sz="2400" dirty="0">
                <a:latin typeface="Calibri"/>
                <a:cs typeface="Calibri"/>
              </a:rPr>
              <a:t>e</a:t>
            </a:r>
            <a:r>
              <a:rPr sz="2400" spc="-55" dirty="0">
                <a:latin typeface="Times New Roman"/>
                <a:cs typeface="Times New Roman"/>
              </a:rPr>
              <a:t> </a:t>
            </a:r>
            <a:r>
              <a:rPr sz="2400" spc="-35" dirty="0">
                <a:latin typeface="Calibri"/>
                <a:cs typeface="Calibri"/>
              </a:rPr>
              <a:t>t</a:t>
            </a:r>
            <a:r>
              <a:rPr sz="2400" dirty="0">
                <a:latin typeface="Calibri"/>
                <a:cs typeface="Calibri"/>
              </a:rPr>
              <a:t>o</a:t>
            </a:r>
            <a:r>
              <a:rPr sz="2400" spc="-80" dirty="0">
                <a:latin typeface="Times New Roman"/>
                <a:cs typeface="Times New Roman"/>
              </a:rPr>
              <a:t> </a:t>
            </a:r>
            <a:r>
              <a:rPr sz="2400" spc="-15" dirty="0">
                <a:latin typeface="Calibri"/>
                <a:cs typeface="Calibri"/>
              </a:rPr>
              <a:t>type</a:t>
            </a:r>
            <a:r>
              <a:rPr sz="2400" spc="-51" dirty="0">
                <a:latin typeface="Times New Roman"/>
                <a:cs typeface="Times New Roman"/>
              </a:rPr>
              <a:t> </a:t>
            </a:r>
            <a:r>
              <a:rPr sz="2400" spc="-11"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ng</a:t>
            </a:r>
            <a:r>
              <a:rPr sz="2400" spc="-5" dirty="0">
                <a:latin typeface="Times New Roman"/>
                <a:cs typeface="Times New Roman"/>
              </a:rPr>
              <a:t> </a:t>
            </a:r>
            <a:r>
              <a:rPr sz="2400" dirty="0">
                <a:latin typeface="Calibri"/>
                <a:cs typeface="Calibri"/>
              </a:rPr>
              <a:t>i</a:t>
            </a:r>
            <a:r>
              <a:rPr sz="2400" spc="-11" dirty="0">
                <a:latin typeface="Calibri"/>
                <a:cs typeface="Calibri"/>
              </a:rPr>
              <a:t>n</a:t>
            </a:r>
            <a:r>
              <a:rPr sz="2400" spc="-25" dirty="0">
                <a:latin typeface="Calibri"/>
                <a:cs typeface="Calibri"/>
              </a:rPr>
              <a:t>s</a:t>
            </a:r>
            <a:r>
              <a:rPr sz="2400" dirty="0">
                <a:latin typeface="Calibri"/>
                <a:cs typeface="Calibri"/>
              </a:rPr>
              <a:t>tr</a:t>
            </a:r>
            <a:r>
              <a:rPr sz="2400" spc="-15" dirty="0">
                <a:latin typeface="Calibri"/>
                <a:cs typeface="Calibri"/>
              </a:rPr>
              <a:t>u</a:t>
            </a:r>
            <a:r>
              <a:rPr sz="2400" spc="-5" dirty="0">
                <a:latin typeface="Calibri"/>
                <a:cs typeface="Calibri"/>
              </a:rPr>
              <a:t>me</a:t>
            </a:r>
            <a:r>
              <a:rPr sz="2400" spc="-25" dirty="0">
                <a:latin typeface="Calibri"/>
                <a:cs typeface="Calibri"/>
              </a:rPr>
              <a:t>n</a:t>
            </a:r>
            <a:r>
              <a:rPr sz="2400" spc="-11" dirty="0">
                <a:latin typeface="Calibri"/>
                <a:cs typeface="Calibri"/>
              </a:rPr>
              <a:t>t,</a:t>
            </a:r>
            <a:r>
              <a:rPr sz="2400" spc="-40" dirty="0">
                <a:latin typeface="Times New Roman"/>
                <a:cs typeface="Times New Roman"/>
              </a:rPr>
              <a:t> </a:t>
            </a:r>
            <a:r>
              <a:rPr sz="2400" dirty="0">
                <a:latin typeface="Calibri"/>
                <a:cs typeface="Calibri"/>
              </a:rPr>
              <a:t>mood,</a:t>
            </a:r>
            <a:r>
              <a:rPr sz="2400" spc="-31" dirty="0">
                <a:latin typeface="Calibri"/>
                <a:cs typeface="Calibri"/>
              </a:rPr>
              <a:t> </a:t>
            </a:r>
            <a:r>
              <a:rPr sz="2400" dirty="0">
                <a:latin typeface="Calibri"/>
                <a:cs typeface="Calibri"/>
              </a:rPr>
              <a:t>a</a:t>
            </a:r>
            <a:r>
              <a:rPr sz="2400" spc="-31" dirty="0">
                <a:latin typeface="Calibri"/>
                <a:cs typeface="Calibri"/>
              </a:rPr>
              <a:t>g</a:t>
            </a:r>
            <a:r>
              <a:rPr sz="2400" dirty="0">
                <a:latin typeface="Calibri"/>
                <a:cs typeface="Calibri"/>
              </a:rPr>
              <a:t>e or</a:t>
            </a:r>
            <a:r>
              <a:rPr sz="2400" spc="-20" dirty="0">
                <a:latin typeface="Calibri"/>
                <a:cs typeface="Calibri"/>
              </a:rPr>
              <a:t> </a:t>
            </a:r>
            <a:r>
              <a:rPr sz="2400" spc="-31" dirty="0">
                <a:latin typeface="Calibri"/>
                <a:cs typeface="Calibri"/>
              </a:rPr>
              <a:t>s</a:t>
            </a:r>
            <a:r>
              <a:rPr sz="2400" dirty="0">
                <a:latin typeface="Calibri"/>
                <a:cs typeface="Calibri"/>
              </a:rPr>
              <a:t>t</a:t>
            </a:r>
            <a:r>
              <a:rPr sz="2400" spc="-40" dirty="0">
                <a:latin typeface="Calibri"/>
                <a:cs typeface="Calibri"/>
              </a:rPr>
              <a:t>r</a:t>
            </a:r>
            <a:r>
              <a:rPr sz="2400" dirty="0">
                <a:latin typeface="Calibri"/>
                <a:cs typeface="Calibri"/>
              </a:rPr>
              <a:t>ess, </a:t>
            </a:r>
            <a:r>
              <a:rPr lang="en-US" sz="2400" dirty="0" smtClean="0">
                <a:latin typeface="Calibri"/>
                <a:cs typeface="Calibri"/>
              </a:rPr>
              <a:t>everyone’s handwriting </a:t>
            </a:r>
            <a:r>
              <a:rPr sz="2400" spc="-5" dirty="0" smtClean="0">
                <a:latin typeface="Calibri"/>
                <a:cs typeface="Calibri"/>
              </a:rPr>
              <a:t>ha</a:t>
            </a:r>
            <a:r>
              <a:rPr sz="2400" dirty="0" smtClean="0">
                <a:latin typeface="Calibri"/>
                <a:cs typeface="Calibri"/>
              </a:rPr>
              <a:t>s</a:t>
            </a:r>
            <a:r>
              <a:rPr sz="2400" spc="-55" dirty="0" smtClean="0">
                <a:latin typeface="Times New Roman"/>
                <a:cs typeface="Times New Roman"/>
              </a:rPr>
              <a:t> </a:t>
            </a:r>
            <a:r>
              <a:rPr sz="2400" dirty="0">
                <a:latin typeface="Calibri"/>
                <a:cs typeface="Calibri"/>
              </a:rPr>
              <a:t>thei</a:t>
            </a:r>
            <a:r>
              <a:rPr sz="2400" spc="-11" dirty="0">
                <a:latin typeface="Calibri"/>
                <a:cs typeface="Calibri"/>
              </a:rPr>
              <a:t>r</a:t>
            </a:r>
            <a:r>
              <a:rPr sz="2400" spc="-71" dirty="0">
                <a:latin typeface="Times New Roman"/>
                <a:cs typeface="Times New Roman"/>
              </a:rPr>
              <a:t> </a:t>
            </a:r>
            <a:r>
              <a:rPr sz="2400" spc="-20" dirty="0">
                <a:latin typeface="Calibri"/>
                <a:cs typeface="Calibri"/>
              </a:rPr>
              <a:t>o</a:t>
            </a:r>
            <a:r>
              <a:rPr sz="2400" dirty="0">
                <a:latin typeface="Calibri"/>
                <a:cs typeface="Calibri"/>
              </a:rPr>
              <a:t>wn</a:t>
            </a:r>
            <a:r>
              <a:rPr sz="2400" spc="-60" dirty="0">
                <a:latin typeface="Times New Roman"/>
                <a:cs typeface="Times New Roman"/>
              </a:rPr>
              <a:t> </a:t>
            </a:r>
            <a:r>
              <a:rPr sz="2400" spc="-5" dirty="0">
                <a:latin typeface="Calibri"/>
                <a:cs typeface="Calibri"/>
              </a:rPr>
              <a:t>un</a:t>
            </a:r>
            <a:r>
              <a:rPr sz="2400" dirty="0">
                <a:latin typeface="Calibri"/>
                <a:cs typeface="Calibri"/>
              </a:rPr>
              <a:t>i</a:t>
            </a:r>
            <a:r>
              <a:rPr sz="2400" spc="-5" dirty="0">
                <a:latin typeface="Calibri"/>
                <a:cs typeface="Calibri"/>
              </a:rPr>
              <a:t>qu</a:t>
            </a:r>
            <a:r>
              <a:rPr sz="2400" dirty="0">
                <a:latin typeface="Calibri"/>
                <a:cs typeface="Calibri"/>
              </a:rPr>
              <a:t>e</a:t>
            </a:r>
            <a:r>
              <a:rPr sz="2400" spc="-45" dirty="0">
                <a:latin typeface="Times New Roman"/>
                <a:cs typeface="Times New Roman"/>
              </a:rPr>
              <a:t> </a:t>
            </a:r>
            <a:r>
              <a:rPr sz="2400" b="1" u="heavy" spc="-35" dirty="0">
                <a:solidFill>
                  <a:srgbClr val="FF0000"/>
                </a:solidFill>
                <a:latin typeface="Calibri"/>
                <a:cs typeface="Calibri"/>
              </a:rPr>
              <a:t>s</a:t>
            </a:r>
            <a:r>
              <a:rPr sz="2400" b="1" u="heavy" spc="-11" dirty="0">
                <a:solidFill>
                  <a:srgbClr val="FF0000"/>
                </a:solidFill>
                <a:latin typeface="Calibri"/>
                <a:cs typeface="Calibri"/>
              </a:rPr>
              <a:t>tyl</a:t>
            </a:r>
            <a:r>
              <a:rPr sz="2400" b="1" u="heavy" spc="-20" dirty="0">
                <a:solidFill>
                  <a:srgbClr val="FF0000"/>
                </a:solidFill>
                <a:latin typeface="Calibri"/>
                <a:cs typeface="Calibri"/>
              </a:rPr>
              <a:t>e</a:t>
            </a:r>
            <a:r>
              <a:rPr sz="2400" dirty="0">
                <a:latin typeface="Calibri"/>
                <a:cs typeface="Calibri"/>
              </a:rPr>
              <a:t>.</a:t>
            </a:r>
          </a:p>
        </p:txBody>
      </p:sp>
      <p:sp>
        <p:nvSpPr>
          <p:cNvPr id="8" name="object 8"/>
          <p:cNvSpPr txBox="1"/>
          <p:nvPr/>
        </p:nvSpPr>
        <p:spPr>
          <a:xfrm>
            <a:off x="1219200" y="6172200"/>
            <a:ext cx="7838697" cy="615553"/>
          </a:xfrm>
          <a:prstGeom prst="rect">
            <a:avLst/>
          </a:prstGeom>
        </p:spPr>
        <p:txBody>
          <a:bodyPr vert="horz" wrap="square" lIns="0" tIns="0" rIns="0" bIns="0" rtlCol="0">
            <a:spAutoFit/>
          </a:bodyPr>
          <a:lstStyle/>
          <a:p>
            <a:pPr marL="299078" marR="5080" indent="-286378">
              <a:buFont typeface="Arial"/>
              <a:buChar char="•"/>
              <a:tabLst>
                <a:tab pos="299713" algn="l"/>
              </a:tabLst>
            </a:pPr>
            <a:r>
              <a:rPr sz="2000" spc="-5" dirty="0">
                <a:latin typeface="Calibri"/>
                <a:cs typeface="Calibri"/>
              </a:rPr>
              <a:t>On</a:t>
            </a:r>
            <a:r>
              <a:rPr sz="2000" spc="-11" dirty="0">
                <a:latin typeface="Calibri"/>
                <a:cs typeface="Calibri"/>
              </a:rPr>
              <a:t>ce</a:t>
            </a:r>
            <a:r>
              <a:rPr sz="2000" spc="-31" dirty="0">
                <a:latin typeface="Times New Roman"/>
                <a:cs typeface="Times New Roman"/>
              </a:rPr>
              <a:t> </a:t>
            </a:r>
            <a:r>
              <a:rPr sz="2000" dirty="0">
                <a:latin typeface="Calibri"/>
                <a:cs typeface="Calibri"/>
              </a:rPr>
              <a:t>a</a:t>
            </a:r>
            <a:r>
              <a:rPr sz="2000" spc="-45" dirty="0">
                <a:latin typeface="Times New Roman"/>
                <a:cs typeface="Times New Roman"/>
              </a:rPr>
              <a:t> </a:t>
            </a:r>
            <a:r>
              <a:rPr sz="2000" dirty="0">
                <a:latin typeface="Calibri"/>
                <a:cs typeface="Calibri"/>
              </a:rPr>
              <a:t>p</a:t>
            </a:r>
            <a:r>
              <a:rPr sz="2000" spc="-11" dirty="0">
                <a:latin typeface="Calibri"/>
                <a:cs typeface="Calibri"/>
              </a:rPr>
              <a:t>e</a:t>
            </a:r>
            <a:r>
              <a:rPr sz="2000" spc="-51" dirty="0">
                <a:latin typeface="Calibri"/>
                <a:cs typeface="Calibri"/>
              </a:rPr>
              <a:t>r</a:t>
            </a:r>
            <a:r>
              <a:rPr sz="2000" spc="-5" dirty="0">
                <a:latin typeface="Calibri"/>
                <a:cs typeface="Calibri"/>
              </a:rPr>
              <a:t>so</a:t>
            </a:r>
            <a:r>
              <a:rPr sz="2000" dirty="0">
                <a:latin typeface="Calibri"/>
                <a:cs typeface="Calibri"/>
              </a:rPr>
              <a:t>n</a:t>
            </a:r>
            <a:r>
              <a:rPr sz="2000" spc="-31" dirty="0">
                <a:latin typeface="Times New Roman"/>
                <a:cs typeface="Times New Roman"/>
              </a:rPr>
              <a:t> </a:t>
            </a:r>
            <a:r>
              <a:rPr sz="2000" spc="-20" dirty="0">
                <a:latin typeface="Calibri"/>
                <a:cs typeface="Calibri"/>
              </a:rPr>
              <a:t>s</a:t>
            </a:r>
            <a:r>
              <a:rPr sz="2000" spc="-40" dirty="0">
                <a:latin typeface="Calibri"/>
                <a:cs typeface="Calibri"/>
              </a:rPr>
              <a:t>t</a:t>
            </a:r>
            <a:r>
              <a:rPr sz="2000" spc="-11" dirty="0">
                <a:latin typeface="Calibri"/>
                <a:cs typeface="Calibri"/>
              </a:rPr>
              <a:t>ar</a:t>
            </a:r>
            <a:r>
              <a:rPr sz="2000" spc="-15" dirty="0">
                <a:latin typeface="Calibri"/>
                <a:cs typeface="Calibri"/>
              </a:rPr>
              <a:t>t</a:t>
            </a:r>
            <a:r>
              <a:rPr sz="2000" dirty="0">
                <a:latin typeface="Calibri"/>
                <a:cs typeface="Calibri"/>
              </a:rPr>
              <a:t>s</a:t>
            </a:r>
            <a:r>
              <a:rPr sz="2000" spc="-40" dirty="0">
                <a:latin typeface="Times New Roman"/>
                <a:cs typeface="Times New Roman"/>
              </a:rPr>
              <a:t> </a:t>
            </a:r>
            <a:r>
              <a:rPr sz="2000" spc="-15" dirty="0">
                <a:latin typeface="Calibri"/>
                <a:cs typeface="Calibri"/>
              </a:rPr>
              <a:t>w</a:t>
            </a:r>
            <a:r>
              <a:rPr sz="2000" spc="-20" dirty="0">
                <a:latin typeface="Calibri"/>
                <a:cs typeface="Calibri"/>
              </a:rPr>
              <a:t>r</a:t>
            </a:r>
            <a:r>
              <a:rPr sz="2000" spc="-5" dirty="0">
                <a:latin typeface="Calibri"/>
                <a:cs typeface="Calibri"/>
              </a:rPr>
              <a:t>i</a:t>
            </a:r>
            <a:r>
              <a:rPr sz="2000" dirty="0">
                <a:latin typeface="Calibri"/>
                <a:cs typeface="Calibri"/>
              </a:rPr>
              <a:t>t</a:t>
            </a:r>
            <a:r>
              <a:rPr sz="2000" spc="-11" dirty="0">
                <a:latin typeface="Calibri"/>
                <a:cs typeface="Calibri"/>
              </a:rPr>
              <a:t>i</a:t>
            </a:r>
            <a:r>
              <a:rPr sz="2000" spc="-5" dirty="0">
                <a:latin typeface="Calibri"/>
                <a:cs typeface="Calibri"/>
              </a:rPr>
              <a:t>n</a:t>
            </a:r>
            <a:r>
              <a:rPr sz="2000" dirty="0">
                <a:latin typeface="Calibri"/>
                <a:cs typeface="Calibri"/>
              </a:rPr>
              <a:t>g</a:t>
            </a:r>
            <a:r>
              <a:rPr sz="2000" spc="-31" dirty="0">
                <a:latin typeface="Times New Roman"/>
                <a:cs typeface="Times New Roman"/>
              </a:rPr>
              <a:t> </a:t>
            </a:r>
            <a:r>
              <a:rPr sz="2000" spc="-5" dirty="0">
                <a:latin typeface="Calibri"/>
                <a:cs typeface="Calibri"/>
              </a:rPr>
              <a:t>s</a:t>
            </a:r>
            <a:r>
              <a:rPr sz="2000" dirty="0">
                <a:latin typeface="Calibri"/>
                <a:cs typeface="Calibri"/>
              </a:rPr>
              <a:t>u</a:t>
            </a:r>
            <a:r>
              <a:rPr sz="2000" spc="-5" dirty="0">
                <a:latin typeface="Calibri"/>
                <a:cs typeface="Calibri"/>
              </a:rPr>
              <a:t>b</a:t>
            </a:r>
            <a:r>
              <a:rPr sz="2000" spc="-15" dirty="0">
                <a:latin typeface="Calibri"/>
                <a:cs typeface="Calibri"/>
              </a:rPr>
              <a:t>c</a:t>
            </a:r>
            <a:r>
              <a:rPr sz="2000" spc="-5" dirty="0">
                <a:latin typeface="Calibri"/>
                <a:cs typeface="Calibri"/>
              </a:rPr>
              <a:t>on</a:t>
            </a:r>
            <a:r>
              <a:rPr sz="2000" spc="5" dirty="0">
                <a:latin typeface="Calibri"/>
                <a:cs typeface="Calibri"/>
              </a:rPr>
              <a:t>s</a:t>
            </a:r>
            <a:r>
              <a:rPr sz="2000" spc="-20" dirty="0">
                <a:latin typeface="Calibri"/>
                <a:cs typeface="Calibri"/>
              </a:rPr>
              <a:t>c</a:t>
            </a:r>
            <a:r>
              <a:rPr sz="2000" spc="-5" dirty="0">
                <a:latin typeface="Calibri"/>
                <a:cs typeface="Calibri"/>
              </a:rPr>
              <a:t>iou</a:t>
            </a:r>
            <a:r>
              <a:rPr sz="2000" spc="5" dirty="0">
                <a:latin typeface="Calibri"/>
                <a:cs typeface="Calibri"/>
              </a:rPr>
              <a:t>s</a:t>
            </a:r>
            <a:r>
              <a:rPr sz="2000" spc="-5" dirty="0">
                <a:latin typeface="Calibri"/>
                <a:cs typeface="Calibri"/>
              </a:rPr>
              <a:t>l</a:t>
            </a:r>
            <a:r>
              <a:rPr sz="2000" spc="-145" dirty="0">
                <a:latin typeface="Calibri"/>
                <a:cs typeface="Calibri"/>
              </a:rPr>
              <a:t>y</a:t>
            </a:r>
            <a:r>
              <a:rPr sz="2000" spc="-5" dirty="0">
                <a:latin typeface="Calibri"/>
                <a:cs typeface="Calibri"/>
              </a:rPr>
              <a:t>,</a:t>
            </a:r>
            <a:r>
              <a:rPr sz="2000" spc="-40" dirty="0">
                <a:latin typeface="Times New Roman"/>
                <a:cs typeface="Times New Roman"/>
              </a:rPr>
              <a:t> </a:t>
            </a:r>
            <a:r>
              <a:rPr sz="2000" spc="-20" dirty="0">
                <a:latin typeface="Calibri"/>
                <a:cs typeface="Calibri"/>
              </a:rPr>
              <a:t>c</a:t>
            </a:r>
            <a:r>
              <a:rPr sz="2000" spc="-5" dirty="0">
                <a:latin typeface="Calibri"/>
                <a:cs typeface="Calibri"/>
              </a:rPr>
              <a:t>ha</a:t>
            </a:r>
            <a:r>
              <a:rPr sz="2000" spc="-35" dirty="0">
                <a:latin typeface="Calibri"/>
                <a:cs typeface="Calibri"/>
              </a:rPr>
              <a:t>r</a:t>
            </a:r>
            <a:r>
              <a:rPr sz="2000" spc="-11" dirty="0">
                <a:latin typeface="Calibri"/>
                <a:cs typeface="Calibri"/>
              </a:rPr>
              <a:t>ac</a:t>
            </a:r>
            <a:r>
              <a:rPr sz="2000" spc="-45" dirty="0">
                <a:latin typeface="Calibri"/>
                <a:cs typeface="Calibri"/>
              </a:rPr>
              <a:t>t</a:t>
            </a:r>
            <a:r>
              <a:rPr sz="2000" spc="-11" dirty="0">
                <a:latin typeface="Calibri"/>
                <a:cs typeface="Calibri"/>
              </a:rPr>
              <a:t>e</a:t>
            </a:r>
            <a:r>
              <a:rPr sz="2000" spc="-51" dirty="0">
                <a:latin typeface="Calibri"/>
                <a:cs typeface="Calibri"/>
              </a:rPr>
              <a:t>r</a:t>
            </a:r>
            <a:r>
              <a:rPr sz="2000" dirty="0">
                <a:latin typeface="Calibri"/>
                <a:cs typeface="Calibri"/>
              </a:rPr>
              <a:t>s</a:t>
            </a:r>
            <a:r>
              <a:rPr sz="2000" spc="-20" dirty="0">
                <a:latin typeface="Times New Roman"/>
                <a:cs typeface="Times New Roman"/>
              </a:rPr>
              <a:t> </a:t>
            </a:r>
            <a:r>
              <a:rPr sz="2000" spc="-35" dirty="0">
                <a:latin typeface="Calibri"/>
                <a:cs typeface="Calibri"/>
              </a:rPr>
              <a:t>f</a:t>
            </a:r>
            <a:r>
              <a:rPr sz="2000" spc="-15" dirty="0">
                <a:latin typeface="Calibri"/>
                <a:cs typeface="Calibri"/>
              </a:rPr>
              <a:t>orm</a:t>
            </a:r>
            <a:r>
              <a:rPr sz="2000" spc="-45" dirty="0">
                <a:latin typeface="Times New Roman"/>
                <a:cs typeface="Times New Roman"/>
              </a:rPr>
              <a:t> </a:t>
            </a:r>
            <a:r>
              <a:rPr sz="2000" dirty="0">
                <a:latin typeface="Calibri"/>
                <a:cs typeface="Calibri"/>
              </a:rPr>
              <a:t>as</a:t>
            </a:r>
            <a:r>
              <a:rPr sz="2000" spc="-40" dirty="0">
                <a:latin typeface="Times New Roman"/>
                <a:cs typeface="Times New Roman"/>
              </a:rPr>
              <a:t> </a:t>
            </a:r>
            <a:r>
              <a:rPr sz="2000" dirty="0">
                <a:latin typeface="Calibri"/>
                <a:cs typeface="Calibri"/>
              </a:rPr>
              <a:t>a</a:t>
            </a:r>
            <a:r>
              <a:rPr sz="2000" spc="-45" dirty="0">
                <a:latin typeface="Times New Roman"/>
                <a:cs typeface="Times New Roman"/>
              </a:rPr>
              <a:t> </a:t>
            </a:r>
            <a:r>
              <a:rPr sz="2000" spc="-35" dirty="0">
                <a:latin typeface="Calibri"/>
                <a:cs typeface="Calibri"/>
              </a:rPr>
              <a:t>r</a:t>
            </a:r>
            <a:r>
              <a:rPr sz="2000" spc="-11" dirty="0">
                <a:latin typeface="Calibri"/>
                <a:cs typeface="Calibri"/>
              </a:rPr>
              <a:t>e</a:t>
            </a:r>
            <a:r>
              <a:rPr sz="2000" spc="-5" dirty="0">
                <a:latin typeface="Calibri"/>
                <a:cs typeface="Calibri"/>
              </a:rPr>
              <a:t>su</a:t>
            </a:r>
            <a:r>
              <a:rPr sz="2000" dirty="0">
                <a:latin typeface="Calibri"/>
                <a:cs typeface="Calibri"/>
              </a:rPr>
              <a:t>l</a:t>
            </a:r>
            <a:r>
              <a:rPr sz="2000" spc="-11" dirty="0">
                <a:latin typeface="Calibri"/>
                <a:cs typeface="Calibri"/>
              </a:rPr>
              <a:t>t</a:t>
            </a:r>
            <a:r>
              <a:rPr sz="2000" spc="-51" dirty="0">
                <a:latin typeface="Times New Roman"/>
                <a:cs typeface="Times New Roman"/>
              </a:rPr>
              <a:t> </a:t>
            </a:r>
            <a:r>
              <a:rPr sz="2000" spc="-5" dirty="0">
                <a:latin typeface="Calibri"/>
                <a:cs typeface="Calibri"/>
              </a:rPr>
              <a:t>of</a:t>
            </a:r>
            <a:r>
              <a:rPr sz="2000" spc="-5" dirty="0">
                <a:latin typeface="Times New Roman"/>
                <a:cs typeface="Times New Roman"/>
              </a:rPr>
              <a:t> </a:t>
            </a:r>
            <a:r>
              <a:rPr sz="2000" spc="-5" dirty="0">
                <a:latin typeface="Calibri"/>
                <a:cs typeface="Calibri"/>
              </a:rPr>
              <a:t>ha</a:t>
            </a:r>
            <a:r>
              <a:rPr sz="2000" spc="5" dirty="0">
                <a:latin typeface="Calibri"/>
                <a:cs typeface="Calibri"/>
              </a:rPr>
              <a:t>b</a:t>
            </a:r>
            <a:r>
              <a:rPr sz="2000" spc="-5" dirty="0">
                <a:latin typeface="Calibri"/>
                <a:cs typeface="Calibri"/>
              </a:rPr>
              <a:t>i</a:t>
            </a:r>
            <a:r>
              <a:rPr sz="2000" spc="-11" dirty="0">
                <a:latin typeface="Calibri"/>
                <a:cs typeface="Calibri"/>
              </a:rPr>
              <a:t>t</a:t>
            </a:r>
            <a:r>
              <a:rPr sz="2000" spc="-35" dirty="0">
                <a:latin typeface="Times New Roman"/>
                <a:cs typeface="Times New Roman"/>
              </a:rPr>
              <a:t> </a:t>
            </a:r>
            <a:r>
              <a:rPr sz="2000" dirty="0">
                <a:latin typeface="Calibri"/>
                <a:cs typeface="Calibri"/>
              </a:rPr>
              <a:t>and</a:t>
            </a:r>
            <a:r>
              <a:rPr sz="2000" spc="-31" dirty="0">
                <a:latin typeface="Times New Roman"/>
                <a:cs typeface="Times New Roman"/>
              </a:rPr>
              <a:t> </a:t>
            </a:r>
            <a:r>
              <a:rPr sz="2000" spc="-5" dirty="0">
                <a:latin typeface="Calibri"/>
                <a:cs typeface="Calibri"/>
              </a:rPr>
              <a:t>u</a:t>
            </a:r>
            <a:r>
              <a:rPr sz="2000" dirty="0">
                <a:latin typeface="Calibri"/>
                <a:cs typeface="Calibri"/>
              </a:rPr>
              <a:t>n</a:t>
            </a:r>
            <a:r>
              <a:rPr sz="2000" spc="-5" dirty="0">
                <a:latin typeface="Calibri"/>
                <a:cs typeface="Calibri"/>
              </a:rPr>
              <a:t>iq</a:t>
            </a:r>
            <a:r>
              <a:rPr sz="2000" dirty="0">
                <a:latin typeface="Calibri"/>
                <a:cs typeface="Calibri"/>
              </a:rPr>
              <a:t>u</a:t>
            </a:r>
            <a:r>
              <a:rPr sz="2000" spc="-11" dirty="0">
                <a:latin typeface="Calibri"/>
                <a:cs typeface="Calibri"/>
              </a:rPr>
              <a:t>e</a:t>
            </a:r>
            <a:r>
              <a:rPr sz="2000" spc="-31" dirty="0">
                <a:latin typeface="Times New Roman"/>
                <a:cs typeface="Times New Roman"/>
              </a:rPr>
              <a:t> </a:t>
            </a:r>
            <a:r>
              <a:rPr sz="2000" spc="-5" dirty="0">
                <a:latin typeface="Calibri"/>
                <a:cs typeface="Calibri"/>
              </a:rPr>
              <a:t>ha</a:t>
            </a:r>
            <a:r>
              <a:rPr sz="2000" spc="5" dirty="0">
                <a:latin typeface="Calibri"/>
                <a:cs typeface="Calibri"/>
              </a:rPr>
              <a:t>n</a:t>
            </a:r>
            <a:r>
              <a:rPr sz="2000" spc="-5" dirty="0">
                <a:latin typeface="Calibri"/>
                <a:cs typeface="Calibri"/>
              </a:rPr>
              <a:t>dwr</a:t>
            </a:r>
            <a:r>
              <a:rPr sz="2000" spc="-11" dirty="0">
                <a:latin typeface="Calibri"/>
                <a:cs typeface="Calibri"/>
              </a:rPr>
              <a:t>i</a:t>
            </a:r>
            <a:r>
              <a:rPr sz="2000" dirty="0">
                <a:latin typeface="Calibri"/>
                <a:cs typeface="Calibri"/>
              </a:rPr>
              <a:t>t</a:t>
            </a:r>
            <a:r>
              <a:rPr sz="2000" spc="-11" dirty="0">
                <a:latin typeface="Calibri"/>
                <a:cs typeface="Calibri"/>
              </a:rPr>
              <a:t>i</a:t>
            </a:r>
            <a:r>
              <a:rPr sz="2000" spc="-5" dirty="0">
                <a:latin typeface="Calibri"/>
                <a:cs typeface="Calibri"/>
              </a:rPr>
              <a:t>n</a:t>
            </a:r>
            <a:r>
              <a:rPr sz="2000" dirty="0">
                <a:latin typeface="Calibri"/>
                <a:cs typeface="Calibri"/>
              </a:rPr>
              <a:t>g</a:t>
            </a:r>
            <a:r>
              <a:rPr sz="2000" spc="-15" dirty="0">
                <a:latin typeface="Times New Roman"/>
                <a:cs typeface="Times New Roman"/>
              </a:rPr>
              <a:t> </a:t>
            </a:r>
            <a:r>
              <a:rPr sz="2000" spc="-5" dirty="0">
                <a:latin typeface="Calibri"/>
                <a:cs typeface="Calibri"/>
              </a:rPr>
              <a:t>i</a:t>
            </a:r>
            <a:r>
              <a:rPr sz="2000" dirty="0">
                <a:latin typeface="Calibri"/>
                <a:cs typeface="Calibri"/>
              </a:rPr>
              <a:t>s</a:t>
            </a:r>
            <a:r>
              <a:rPr sz="2000" spc="-40" dirty="0">
                <a:latin typeface="Times New Roman"/>
                <a:cs typeface="Times New Roman"/>
              </a:rPr>
              <a:t> </a:t>
            </a:r>
            <a:r>
              <a:rPr sz="2000" spc="-35" dirty="0">
                <a:latin typeface="Calibri"/>
                <a:cs typeface="Calibri"/>
              </a:rPr>
              <a:t>f</a:t>
            </a:r>
            <a:r>
              <a:rPr sz="2000" spc="-15" dirty="0">
                <a:latin typeface="Calibri"/>
                <a:cs typeface="Calibri"/>
              </a:rPr>
              <a:t>orme</a:t>
            </a:r>
            <a:r>
              <a:rPr sz="2000" spc="-5" dirty="0">
                <a:latin typeface="Calibri"/>
                <a:cs typeface="Calibri"/>
              </a:rPr>
              <a:t>d</a:t>
            </a:r>
            <a:r>
              <a:rPr sz="2000" dirty="0">
                <a:latin typeface="Calibri"/>
                <a:cs typeface="Calibri"/>
              </a:rPr>
              <a:t>.</a:t>
            </a:r>
          </a:p>
        </p:txBody>
      </p:sp>
      <p:sp>
        <p:nvSpPr>
          <p:cNvPr id="10" name="object 10"/>
          <p:cNvSpPr/>
          <p:nvPr/>
        </p:nvSpPr>
        <p:spPr>
          <a:xfrm>
            <a:off x="4616608" y="103764"/>
            <a:ext cx="1157416" cy="750112"/>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8388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0" y="609600"/>
            <a:ext cx="2362200" cy="226161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98197" y="287677"/>
            <a:ext cx="6064251" cy="2410916"/>
          </a:xfrm>
          <a:prstGeom prst="rect">
            <a:avLst/>
          </a:prstGeom>
        </p:spPr>
        <p:txBody>
          <a:bodyPr vert="horz" wrap="square" lIns="0" tIns="0" rIns="0" bIns="0" rtlCol="0">
            <a:spAutoFit/>
          </a:bodyPr>
          <a:lstStyle/>
          <a:p>
            <a:pPr marL="527672" indent="-514971">
              <a:buFont typeface="Calibri"/>
              <a:buAutoNum type="alphaLcPeriod" startAt="3"/>
              <a:tabLst>
                <a:tab pos="528307" algn="l"/>
              </a:tabLst>
            </a:pPr>
            <a:r>
              <a:rPr sz="2800" spc="-15" dirty="0">
                <a:latin typeface="Calibri"/>
                <a:cs typeface="Calibri"/>
              </a:rPr>
              <a:t>Major</a:t>
            </a:r>
            <a:r>
              <a:rPr sz="2800" spc="-60" dirty="0">
                <a:latin typeface="Times New Roman"/>
                <a:cs typeface="Times New Roman"/>
              </a:rPr>
              <a:t> </a:t>
            </a:r>
            <a:r>
              <a:rPr sz="2800" spc="-65" dirty="0">
                <a:latin typeface="Calibri"/>
                <a:cs typeface="Calibri"/>
              </a:rPr>
              <a:t>f</a:t>
            </a:r>
            <a:r>
              <a:rPr sz="2800" spc="-15" dirty="0">
                <a:latin typeface="Calibri"/>
                <a:cs typeface="Calibri"/>
              </a:rPr>
              <a:t>ac</a:t>
            </a:r>
            <a:r>
              <a:rPr sz="2800" spc="-31" dirty="0">
                <a:latin typeface="Calibri"/>
                <a:cs typeface="Calibri"/>
              </a:rPr>
              <a:t>t</a:t>
            </a:r>
            <a:r>
              <a:rPr sz="2800" spc="-20" dirty="0">
                <a:latin typeface="Calibri"/>
                <a:cs typeface="Calibri"/>
              </a:rPr>
              <a:t>o</a:t>
            </a:r>
            <a:r>
              <a:rPr sz="2800" spc="-60" dirty="0">
                <a:latin typeface="Calibri"/>
                <a:cs typeface="Calibri"/>
              </a:rPr>
              <a:t>r</a:t>
            </a:r>
            <a:r>
              <a:rPr sz="2800" spc="-15" dirty="0">
                <a:latin typeface="Calibri"/>
                <a:cs typeface="Calibri"/>
              </a:rPr>
              <a:t>s</a:t>
            </a:r>
            <a:r>
              <a:rPr sz="2800" spc="-60" dirty="0">
                <a:latin typeface="Times New Roman"/>
                <a:cs typeface="Times New Roman"/>
              </a:rPr>
              <a:t> </a:t>
            </a:r>
            <a:r>
              <a:rPr sz="2800" dirty="0">
                <a:latin typeface="Calibri"/>
                <a:cs typeface="Calibri"/>
              </a:rPr>
              <a:t>i</a:t>
            </a:r>
            <a:r>
              <a:rPr sz="2800" spc="-31" dirty="0">
                <a:latin typeface="Calibri"/>
                <a:cs typeface="Calibri"/>
              </a:rPr>
              <a:t>n</a:t>
            </a:r>
            <a:r>
              <a:rPr sz="2800" spc="-5" dirty="0">
                <a:latin typeface="Calibri"/>
                <a:cs typeface="Calibri"/>
              </a:rPr>
              <a:t>f</a:t>
            </a:r>
            <a:r>
              <a:rPr sz="2800" spc="-11" dirty="0">
                <a:latin typeface="Calibri"/>
                <a:cs typeface="Calibri"/>
              </a:rPr>
              <a:t>l</a:t>
            </a:r>
            <a:r>
              <a:rPr sz="2800" spc="-20" dirty="0">
                <a:latin typeface="Calibri"/>
                <a:cs typeface="Calibri"/>
              </a:rPr>
              <a:t>ue</a:t>
            </a:r>
            <a:r>
              <a:rPr sz="2800" spc="-25" dirty="0">
                <a:latin typeface="Calibri"/>
                <a:cs typeface="Calibri"/>
              </a:rPr>
              <a:t>n</a:t>
            </a:r>
            <a:r>
              <a:rPr sz="2800" spc="-11" dirty="0">
                <a:latin typeface="Calibri"/>
                <a:cs typeface="Calibri"/>
              </a:rPr>
              <a:t>cin</a:t>
            </a:r>
            <a:r>
              <a:rPr sz="2800" spc="-15" dirty="0">
                <a:latin typeface="Calibri"/>
                <a:cs typeface="Calibri"/>
              </a:rPr>
              <a:t>g</a:t>
            </a:r>
            <a:r>
              <a:rPr sz="2800" spc="-40" dirty="0">
                <a:latin typeface="Times New Roman"/>
                <a:cs typeface="Times New Roman"/>
              </a:rPr>
              <a:t> </a:t>
            </a:r>
            <a:r>
              <a:rPr sz="2800" spc="-5" dirty="0">
                <a:latin typeface="Calibri"/>
                <a:cs typeface="Calibri"/>
              </a:rPr>
              <a:t>han</a:t>
            </a:r>
            <a:r>
              <a:rPr sz="2800" spc="-15" dirty="0">
                <a:latin typeface="Calibri"/>
                <a:cs typeface="Calibri"/>
              </a:rPr>
              <a:t>dwr</a:t>
            </a:r>
            <a:r>
              <a:rPr sz="2800" spc="-20" dirty="0">
                <a:latin typeface="Calibri"/>
                <a:cs typeface="Calibri"/>
              </a:rPr>
              <a:t>i</a:t>
            </a:r>
            <a:r>
              <a:rPr sz="2800" dirty="0">
                <a:latin typeface="Calibri"/>
                <a:cs typeface="Calibri"/>
              </a:rPr>
              <a:t>t</a:t>
            </a:r>
            <a:r>
              <a:rPr sz="2800" spc="-11" dirty="0">
                <a:latin typeface="Calibri"/>
                <a:cs typeface="Calibri"/>
              </a:rPr>
              <a:t>i</a:t>
            </a:r>
            <a:r>
              <a:rPr sz="2800" spc="-20" dirty="0">
                <a:latin typeface="Calibri"/>
                <a:cs typeface="Calibri"/>
              </a:rPr>
              <a:t>ng:</a:t>
            </a:r>
            <a:endParaRPr sz="2800" dirty="0">
              <a:latin typeface="Calibri"/>
              <a:cs typeface="Calibri"/>
            </a:endParaRPr>
          </a:p>
          <a:p>
            <a:pPr marL="984238" lvl="1" indent="-514350">
              <a:spcBef>
                <a:spcPts val="505"/>
              </a:spcBef>
              <a:buFont typeface="+mj-lt"/>
              <a:buAutoNum type="arabicPeriod"/>
              <a:tabLst>
                <a:tab pos="927077" algn="l"/>
              </a:tabLst>
            </a:pPr>
            <a:r>
              <a:rPr sz="2800" u="heavy" spc="-20" dirty="0">
                <a:solidFill>
                  <a:srgbClr val="FF0000"/>
                </a:solidFill>
                <a:latin typeface="Calibri"/>
                <a:cs typeface="Calibri"/>
              </a:rPr>
              <a:t>S</a:t>
            </a:r>
            <a:r>
              <a:rPr sz="2800" u="heavy" spc="-11" dirty="0">
                <a:solidFill>
                  <a:srgbClr val="FF0000"/>
                </a:solidFill>
                <a:latin typeface="Calibri"/>
                <a:cs typeface="Calibri"/>
              </a:rPr>
              <a:t>i</a:t>
            </a:r>
            <a:r>
              <a:rPr sz="2800" u="heavy" spc="-85" dirty="0">
                <a:solidFill>
                  <a:srgbClr val="FF0000"/>
                </a:solidFill>
                <a:latin typeface="Calibri"/>
                <a:cs typeface="Calibri"/>
              </a:rPr>
              <a:t>z</a:t>
            </a:r>
            <a:r>
              <a:rPr sz="2800" u="heavy" spc="-15" dirty="0">
                <a:solidFill>
                  <a:srgbClr val="FF0000"/>
                </a:solidFill>
                <a:latin typeface="Calibri"/>
                <a:cs typeface="Calibri"/>
              </a:rPr>
              <a:t>e</a:t>
            </a:r>
            <a:r>
              <a:rPr sz="2800" spc="-60" dirty="0">
                <a:solidFill>
                  <a:srgbClr val="FF0000"/>
                </a:solidFill>
                <a:latin typeface="Times New Roman"/>
                <a:cs typeface="Times New Roman"/>
              </a:rPr>
              <a:t> </a:t>
            </a:r>
            <a:r>
              <a:rPr sz="2800" spc="-20" dirty="0">
                <a:latin typeface="Calibri"/>
                <a:cs typeface="Calibri"/>
              </a:rPr>
              <a:t>o</a:t>
            </a:r>
            <a:r>
              <a:rPr sz="2800" spc="-11" dirty="0">
                <a:latin typeface="Calibri"/>
                <a:cs typeface="Calibri"/>
              </a:rPr>
              <a:t>f</a:t>
            </a:r>
            <a:r>
              <a:rPr sz="2800" spc="-71" dirty="0">
                <a:latin typeface="Times New Roman"/>
                <a:cs typeface="Times New Roman"/>
              </a:rPr>
              <a:t> </a:t>
            </a:r>
            <a:r>
              <a:rPr sz="2800" spc="-15" dirty="0">
                <a:latin typeface="Calibri"/>
                <a:cs typeface="Calibri"/>
              </a:rPr>
              <a:t>f</a:t>
            </a:r>
            <a:r>
              <a:rPr sz="2800" spc="-25" dirty="0">
                <a:latin typeface="Calibri"/>
                <a:cs typeface="Calibri"/>
              </a:rPr>
              <a:t>i</a:t>
            </a:r>
            <a:r>
              <a:rPr sz="2800" spc="-20" dirty="0">
                <a:latin typeface="Calibri"/>
                <a:cs typeface="Calibri"/>
              </a:rPr>
              <a:t>n</a:t>
            </a:r>
            <a:r>
              <a:rPr sz="2800" spc="-40" dirty="0">
                <a:latin typeface="Calibri"/>
                <a:cs typeface="Calibri"/>
              </a:rPr>
              <a:t>g</a:t>
            </a:r>
            <a:r>
              <a:rPr sz="2800" spc="-15" dirty="0">
                <a:latin typeface="Calibri"/>
                <a:cs typeface="Calibri"/>
              </a:rPr>
              <a:t>e</a:t>
            </a:r>
            <a:r>
              <a:rPr sz="2800" spc="-65" dirty="0">
                <a:latin typeface="Calibri"/>
                <a:cs typeface="Calibri"/>
              </a:rPr>
              <a:t>r</a:t>
            </a:r>
            <a:r>
              <a:rPr sz="2800" spc="-20" dirty="0">
                <a:latin typeface="Calibri"/>
                <a:cs typeface="Calibri"/>
              </a:rPr>
              <a:t>s</a:t>
            </a:r>
            <a:r>
              <a:rPr sz="2800" spc="-11" dirty="0">
                <a:latin typeface="Calibri"/>
                <a:cs typeface="Calibri"/>
              </a:rPr>
              <a:t>,</a:t>
            </a:r>
            <a:r>
              <a:rPr sz="2800" spc="-45" dirty="0">
                <a:latin typeface="Times New Roman"/>
                <a:cs typeface="Times New Roman"/>
              </a:rPr>
              <a:t> </a:t>
            </a:r>
            <a:r>
              <a:rPr sz="2800" spc="-20" dirty="0">
                <a:latin typeface="Calibri"/>
                <a:cs typeface="Calibri"/>
              </a:rPr>
              <a:t>hands</a:t>
            </a:r>
            <a:r>
              <a:rPr sz="2800" spc="-11" dirty="0">
                <a:latin typeface="Calibri"/>
                <a:cs typeface="Calibri"/>
              </a:rPr>
              <a:t>,</a:t>
            </a:r>
            <a:r>
              <a:rPr sz="2800" spc="-40" dirty="0">
                <a:latin typeface="Times New Roman"/>
                <a:cs typeface="Times New Roman"/>
              </a:rPr>
              <a:t> </a:t>
            </a:r>
            <a:r>
              <a:rPr sz="2800" spc="-15" dirty="0">
                <a:latin typeface="Calibri"/>
                <a:cs typeface="Calibri"/>
              </a:rPr>
              <a:t>arms</a:t>
            </a:r>
            <a:endParaRPr sz="2800" dirty="0">
              <a:latin typeface="Calibri"/>
              <a:cs typeface="Calibri"/>
            </a:endParaRPr>
          </a:p>
          <a:p>
            <a:pPr marL="984238" lvl="1" indent="-514350">
              <a:spcBef>
                <a:spcPts val="505"/>
              </a:spcBef>
              <a:buFont typeface="+mj-lt"/>
              <a:buAutoNum type="arabicPeriod"/>
              <a:tabLst>
                <a:tab pos="927077" algn="l"/>
              </a:tabLst>
            </a:pPr>
            <a:r>
              <a:rPr sz="2800" u="heavy" spc="-20" dirty="0">
                <a:solidFill>
                  <a:srgbClr val="FF0000"/>
                </a:solidFill>
                <a:latin typeface="Calibri"/>
                <a:cs typeface="Calibri"/>
              </a:rPr>
              <a:t>Muscu</a:t>
            </a:r>
            <a:r>
              <a:rPr sz="2800" u="heavy" spc="-25" dirty="0">
                <a:solidFill>
                  <a:srgbClr val="FF0000"/>
                </a:solidFill>
                <a:latin typeface="Calibri"/>
                <a:cs typeface="Calibri"/>
              </a:rPr>
              <a:t>l</a:t>
            </a:r>
            <a:r>
              <a:rPr sz="2800" u="heavy" spc="-15" dirty="0">
                <a:solidFill>
                  <a:srgbClr val="FF0000"/>
                </a:solidFill>
                <a:latin typeface="Calibri"/>
                <a:cs typeface="Calibri"/>
              </a:rPr>
              <a:t>ar</a:t>
            </a:r>
            <a:r>
              <a:rPr sz="2800" spc="-35" dirty="0">
                <a:solidFill>
                  <a:srgbClr val="FF0000"/>
                </a:solidFill>
                <a:latin typeface="Times New Roman"/>
                <a:cs typeface="Times New Roman"/>
              </a:rPr>
              <a:t> </a:t>
            </a:r>
            <a:r>
              <a:rPr sz="2800" spc="-20" dirty="0">
                <a:latin typeface="Calibri"/>
                <a:cs typeface="Calibri"/>
              </a:rPr>
              <a:t>ma</a:t>
            </a:r>
            <a:r>
              <a:rPr sz="2800" spc="-105" dirty="0">
                <a:latin typeface="Calibri"/>
                <a:cs typeface="Calibri"/>
              </a:rPr>
              <a:t>k</a:t>
            </a:r>
            <a:r>
              <a:rPr sz="2800" spc="-15" dirty="0">
                <a:latin typeface="Calibri"/>
                <a:cs typeface="Calibri"/>
              </a:rPr>
              <a:t>eup</a:t>
            </a:r>
            <a:endParaRPr sz="2800" dirty="0">
              <a:latin typeface="Calibri"/>
              <a:cs typeface="Calibri"/>
            </a:endParaRPr>
          </a:p>
          <a:p>
            <a:pPr marL="984238" lvl="1" indent="-514350">
              <a:spcBef>
                <a:spcPts val="505"/>
              </a:spcBef>
              <a:buFont typeface="+mj-lt"/>
              <a:buAutoNum type="arabicPeriod"/>
              <a:tabLst>
                <a:tab pos="927077" algn="l"/>
              </a:tabLst>
            </a:pPr>
            <a:r>
              <a:rPr sz="2800" u="heavy" spc="-51" dirty="0">
                <a:solidFill>
                  <a:srgbClr val="FF0000"/>
                </a:solidFill>
                <a:latin typeface="Calibri"/>
                <a:cs typeface="Calibri"/>
              </a:rPr>
              <a:t>E</a:t>
            </a:r>
            <a:r>
              <a:rPr sz="2800" u="heavy" spc="-20" dirty="0">
                <a:solidFill>
                  <a:srgbClr val="FF0000"/>
                </a:solidFill>
                <a:latin typeface="Calibri"/>
                <a:cs typeface="Calibri"/>
              </a:rPr>
              <a:t>du</a:t>
            </a:r>
            <a:r>
              <a:rPr sz="2800" u="heavy" spc="-40" dirty="0">
                <a:solidFill>
                  <a:srgbClr val="FF0000"/>
                </a:solidFill>
                <a:latin typeface="Calibri"/>
                <a:cs typeface="Calibri"/>
              </a:rPr>
              <a:t>c</a:t>
            </a:r>
            <a:r>
              <a:rPr sz="2800" u="heavy" spc="-35" dirty="0">
                <a:solidFill>
                  <a:srgbClr val="FF0000"/>
                </a:solidFill>
                <a:latin typeface="Calibri"/>
                <a:cs typeface="Calibri"/>
              </a:rPr>
              <a:t>a</a:t>
            </a:r>
            <a:r>
              <a:rPr sz="2800" u="heavy" spc="-11" dirty="0">
                <a:solidFill>
                  <a:srgbClr val="FF0000"/>
                </a:solidFill>
                <a:latin typeface="Calibri"/>
                <a:cs typeface="Calibri"/>
              </a:rPr>
              <a:t>ti</a:t>
            </a:r>
            <a:r>
              <a:rPr sz="2800" u="heavy" spc="-20" dirty="0">
                <a:solidFill>
                  <a:srgbClr val="FF0000"/>
                </a:solidFill>
                <a:latin typeface="Calibri"/>
                <a:cs typeface="Calibri"/>
              </a:rPr>
              <a:t>on</a:t>
            </a:r>
            <a:endParaRPr sz="2800" dirty="0">
              <a:latin typeface="Calibri"/>
              <a:cs typeface="Calibri"/>
            </a:endParaRPr>
          </a:p>
          <a:p>
            <a:pPr marL="984238" lvl="1" indent="-514350">
              <a:spcBef>
                <a:spcPts val="505"/>
              </a:spcBef>
              <a:buFont typeface="+mj-lt"/>
              <a:buAutoNum type="arabicPeriod"/>
              <a:tabLst>
                <a:tab pos="927077" algn="l"/>
              </a:tabLst>
            </a:pPr>
            <a:r>
              <a:rPr sz="2800" spc="-20" dirty="0">
                <a:latin typeface="Calibri"/>
                <a:cs typeface="Calibri"/>
              </a:rPr>
              <a:t>Styl</a:t>
            </a:r>
            <a:r>
              <a:rPr sz="2800" spc="-15" dirty="0">
                <a:latin typeface="Calibri"/>
                <a:cs typeface="Calibri"/>
              </a:rPr>
              <a:t>e</a:t>
            </a:r>
            <a:r>
              <a:rPr sz="2800" spc="-71" dirty="0">
                <a:latin typeface="Times New Roman"/>
                <a:cs typeface="Times New Roman"/>
              </a:rPr>
              <a:t> </a:t>
            </a:r>
            <a:r>
              <a:rPr sz="2800" spc="-5" dirty="0">
                <a:latin typeface="Calibri"/>
                <a:cs typeface="Calibri"/>
              </a:rPr>
              <a:t>a</a:t>
            </a:r>
            <a:r>
              <a:rPr sz="2800" spc="-20" dirty="0">
                <a:latin typeface="Calibri"/>
                <a:cs typeface="Calibri"/>
              </a:rPr>
              <a:t>n</a:t>
            </a:r>
            <a:r>
              <a:rPr sz="2800" spc="-15" dirty="0">
                <a:latin typeface="Calibri"/>
                <a:cs typeface="Calibri"/>
              </a:rPr>
              <a:t>d</a:t>
            </a:r>
            <a:r>
              <a:rPr sz="2800" spc="-51" dirty="0">
                <a:latin typeface="Times New Roman"/>
                <a:cs typeface="Times New Roman"/>
              </a:rPr>
              <a:t> </a:t>
            </a:r>
            <a:r>
              <a:rPr sz="2800" spc="-20" dirty="0">
                <a:latin typeface="Calibri"/>
                <a:cs typeface="Calibri"/>
              </a:rPr>
              <a:t>pe</a:t>
            </a:r>
            <a:r>
              <a:rPr sz="2800" spc="-60" dirty="0">
                <a:latin typeface="Calibri"/>
                <a:cs typeface="Calibri"/>
              </a:rPr>
              <a:t>r</a:t>
            </a:r>
            <a:r>
              <a:rPr sz="2800" spc="-20" dirty="0">
                <a:latin typeface="Calibri"/>
                <a:cs typeface="Calibri"/>
              </a:rPr>
              <a:t>son</a:t>
            </a:r>
            <a:r>
              <a:rPr sz="2800" spc="-15" dirty="0">
                <a:latin typeface="Calibri"/>
                <a:cs typeface="Calibri"/>
              </a:rPr>
              <a:t>a</a:t>
            </a:r>
            <a:r>
              <a:rPr sz="2800" dirty="0">
                <a:latin typeface="Calibri"/>
                <a:cs typeface="Calibri"/>
              </a:rPr>
              <a:t>l</a:t>
            </a:r>
            <a:r>
              <a:rPr sz="2800" spc="-15" dirty="0">
                <a:latin typeface="Calibri"/>
                <a:cs typeface="Calibri"/>
              </a:rPr>
              <a:t>ity</a:t>
            </a:r>
            <a:endParaRPr sz="2800" dirty="0">
              <a:latin typeface="Calibri"/>
              <a:cs typeface="Calibri"/>
            </a:endParaRPr>
          </a:p>
        </p:txBody>
      </p:sp>
      <p:sp>
        <p:nvSpPr>
          <p:cNvPr id="4" name="object 4"/>
          <p:cNvSpPr/>
          <p:nvPr/>
        </p:nvSpPr>
        <p:spPr>
          <a:xfrm>
            <a:off x="1219200" y="5486400"/>
            <a:ext cx="1524000" cy="12192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63213" y="3919729"/>
            <a:ext cx="4533899" cy="27630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447800" y="2871217"/>
            <a:ext cx="3352800" cy="243078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126735" y="1851660"/>
            <a:ext cx="1761744" cy="1865376"/>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479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8920" y="76200"/>
            <a:ext cx="7660640" cy="6724918"/>
          </a:xfrm>
          <a:prstGeom prst="rect">
            <a:avLst/>
          </a:prstGeom>
        </p:spPr>
        <p:txBody>
          <a:bodyPr vert="horz" wrap="square" lIns="0" tIns="0" rIns="0" bIns="0" rtlCol="0">
            <a:spAutoFit/>
          </a:bodyPr>
          <a:lstStyle/>
          <a:p>
            <a:pPr marL="469888" indent="-457189">
              <a:buFont typeface="Calibri"/>
              <a:buAutoNum type="alphaLcPeriod" startAt="4"/>
              <a:tabLst>
                <a:tab pos="469888" algn="l"/>
              </a:tabLst>
            </a:pPr>
            <a:r>
              <a:rPr sz="2300" spc="-5" dirty="0">
                <a:latin typeface="Calibri"/>
                <a:cs typeface="Calibri"/>
              </a:rPr>
              <a:t>Handwr</a:t>
            </a:r>
            <a:r>
              <a:rPr sz="2300" dirty="0">
                <a:latin typeface="Calibri"/>
                <a:cs typeface="Calibri"/>
              </a:rPr>
              <a:t>i</a:t>
            </a:r>
            <a:r>
              <a:rPr sz="2300" spc="-11" dirty="0">
                <a:latin typeface="Calibri"/>
                <a:cs typeface="Calibri"/>
              </a:rPr>
              <a:t>t</a:t>
            </a:r>
            <a:r>
              <a:rPr sz="2300" dirty="0">
                <a:latin typeface="Calibri"/>
                <a:cs typeface="Calibri"/>
              </a:rPr>
              <a:t>i</a:t>
            </a:r>
            <a:r>
              <a:rPr sz="2300" spc="-5" dirty="0">
                <a:latin typeface="Calibri"/>
                <a:cs typeface="Calibri"/>
              </a:rPr>
              <a:t>n</a:t>
            </a:r>
            <a:r>
              <a:rPr sz="2300" dirty="0">
                <a:latin typeface="Calibri"/>
                <a:cs typeface="Calibri"/>
              </a:rPr>
              <a:t>g</a:t>
            </a:r>
            <a:r>
              <a:rPr sz="2300" spc="-60" dirty="0">
                <a:latin typeface="Times New Roman"/>
                <a:cs typeface="Times New Roman"/>
              </a:rPr>
              <a:t> </a:t>
            </a:r>
            <a:r>
              <a:rPr sz="2300" spc="-25" dirty="0">
                <a:latin typeface="Calibri"/>
                <a:cs typeface="Calibri"/>
              </a:rPr>
              <a:t>e</a:t>
            </a:r>
            <a:r>
              <a:rPr sz="2300" spc="-40" dirty="0">
                <a:latin typeface="Calibri"/>
                <a:cs typeface="Calibri"/>
              </a:rPr>
              <a:t>x</a:t>
            </a:r>
            <a:r>
              <a:rPr sz="2300" dirty="0">
                <a:latin typeface="Calibri"/>
                <a:cs typeface="Calibri"/>
              </a:rPr>
              <a:t>a</a:t>
            </a:r>
            <a:r>
              <a:rPr sz="2300" spc="-11" dirty="0">
                <a:latin typeface="Calibri"/>
                <a:cs typeface="Calibri"/>
              </a:rPr>
              <a:t>m</a:t>
            </a:r>
            <a:r>
              <a:rPr sz="2300" dirty="0">
                <a:latin typeface="Calibri"/>
                <a:cs typeface="Calibri"/>
              </a:rPr>
              <a:t>i</a:t>
            </a:r>
            <a:r>
              <a:rPr sz="2300" spc="-5" dirty="0">
                <a:latin typeface="Calibri"/>
                <a:cs typeface="Calibri"/>
              </a:rPr>
              <a:t>n</a:t>
            </a:r>
            <a:r>
              <a:rPr sz="2300" spc="-31" dirty="0">
                <a:latin typeface="Calibri"/>
                <a:cs typeface="Calibri"/>
              </a:rPr>
              <a:t>a</a:t>
            </a:r>
            <a:r>
              <a:rPr sz="2300" dirty="0">
                <a:latin typeface="Calibri"/>
                <a:cs typeface="Calibri"/>
              </a:rPr>
              <a:t>t</a:t>
            </a:r>
            <a:r>
              <a:rPr sz="2300" spc="-11" dirty="0">
                <a:latin typeface="Calibri"/>
                <a:cs typeface="Calibri"/>
              </a:rPr>
              <a:t>i</a:t>
            </a:r>
            <a:r>
              <a:rPr sz="2300" spc="-5" dirty="0">
                <a:latin typeface="Calibri"/>
                <a:cs typeface="Calibri"/>
              </a:rPr>
              <a:t>o</a:t>
            </a:r>
            <a:r>
              <a:rPr sz="2300" dirty="0">
                <a:latin typeface="Calibri"/>
                <a:cs typeface="Calibri"/>
              </a:rPr>
              <a:t>n</a:t>
            </a:r>
            <a:r>
              <a:rPr sz="2300" spc="-55" dirty="0">
                <a:latin typeface="Times New Roman"/>
                <a:cs typeface="Times New Roman"/>
              </a:rPr>
              <a:t> </a:t>
            </a:r>
            <a:r>
              <a:rPr sz="2300" dirty="0">
                <a:latin typeface="Calibri"/>
                <a:cs typeface="Calibri"/>
              </a:rPr>
              <a:t>and</a:t>
            </a:r>
            <a:r>
              <a:rPr sz="2300" spc="-60" dirty="0">
                <a:latin typeface="Times New Roman"/>
                <a:cs typeface="Times New Roman"/>
              </a:rPr>
              <a:t> </a:t>
            </a:r>
            <a:r>
              <a:rPr sz="2300" spc="-31" dirty="0">
                <a:latin typeface="Calibri"/>
                <a:cs typeface="Calibri"/>
              </a:rPr>
              <a:t>c</a:t>
            </a:r>
            <a:r>
              <a:rPr sz="2300" spc="-5" dirty="0">
                <a:latin typeface="Calibri"/>
                <a:cs typeface="Calibri"/>
              </a:rPr>
              <a:t>o</a:t>
            </a:r>
            <a:r>
              <a:rPr sz="2300" spc="-11" dirty="0">
                <a:latin typeface="Calibri"/>
                <a:cs typeface="Calibri"/>
              </a:rPr>
              <a:t>m</a:t>
            </a:r>
            <a:r>
              <a:rPr sz="2300" spc="-5" dirty="0">
                <a:latin typeface="Calibri"/>
                <a:cs typeface="Calibri"/>
              </a:rPr>
              <a:t>par</a:t>
            </a:r>
            <a:r>
              <a:rPr sz="2300" dirty="0">
                <a:latin typeface="Calibri"/>
                <a:cs typeface="Calibri"/>
              </a:rPr>
              <a:t>i</a:t>
            </a:r>
            <a:r>
              <a:rPr sz="2300" spc="-5" dirty="0">
                <a:latin typeface="Calibri"/>
                <a:cs typeface="Calibri"/>
              </a:rPr>
              <a:t>s</a:t>
            </a:r>
            <a:r>
              <a:rPr sz="2300" spc="-11" dirty="0">
                <a:latin typeface="Calibri"/>
                <a:cs typeface="Calibri"/>
              </a:rPr>
              <a:t>o</a:t>
            </a:r>
            <a:r>
              <a:rPr sz="2300" dirty="0">
                <a:latin typeface="Calibri"/>
                <a:cs typeface="Calibri"/>
              </a:rPr>
              <a:t>n</a:t>
            </a:r>
            <a:r>
              <a:rPr sz="2300" spc="-51" dirty="0">
                <a:latin typeface="Times New Roman"/>
                <a:cs typeface="Times New Roman"/>
              </a:rPr>
              <a:t> </a:t>
            </a:r>
            <a:r>
              <a:rPr sz="2300" dirty="0">
                <a:latin typeface="Calibri"/>
                <a:cs typeface="Calibri"/>
              </a:rPr>
              <a:t>is</a:t>
            </a:r>
            <a:r>
              <a:rPr sz="2300" spc="-65" dirty="0">
                <a:latin typeface="Times New Roman"/>
                <a:cs typeface="Times New Roman"/>
              </a:rPr>
              <a:t> </a:t>
            </a:r>
            <a:r>
              <a:rPr sz="2300" spc="-5" dirty="0">
                <a:latin typeface="Calibri"/>
                <a:cs typeface="Calibri"/>
              </a:rPr>
              <a:t>base</a:t>
            </a:r>
            <a:r>
              <a:rPr sz="2300" dirty="0">
                <a:latin typeface="Calibri"/>
                <a:cs typeface="Calibri"/>
              </a:rPr>
              <a:t>d</a:t>
            </a:r>
            <a:r>
              <a:rPr sz="2300" spc="-45" dirty="0">
                <a:latin typeface="Times New Roman"/>
                <a:cs typeface="Times New Roman"/>
              </a:rPr>
              <a:t> </a:t>
            </a:r>
            <a:r>
              <a:rPr sz="2300" spc="-5" dirty="0">
                <a:latin typeface="Calibri"/>
                <a:cs typeface="Calibri"/>
              </a:rPr>
              <a:t>o</a:t>
            </a:r>
            <a:r>
              <a:rPr sz="2300" dirty="0">
                <a:latin typeface="Calibri"/>
                <a:cs typeface="Calibri"/>
              </a:rPr>
              <a:t>n</a:t>
            </a:r>
            <a:r>
              <a:rPr sz="2300" spc="-55" dirty="0">
                <a:latin typeface="Times New Roman"/>
                <a:cs typeface="Times New Roman"/>
              </a:rPr>
              <a:t> </a:t>
            </a:r>
            <a:r>
              <a:rPr sz="2300" dirty="0">
                <a:latin typeface="Calibri"/>
                <a:cs typeface="Calibri"/>
              </a:rPr>
              <a:t>th</a:t>
            </a:r>
            <a:r>
              <a:rPr sz="2300" spc="-40" dirty="0">
                <a:latin typeface="Calibri"/>
                <a:cs typeface="Calibri"/>
              </a:rPr>
              <a:t>r</a:t>
            </a:r>
            <a:r>
              <a:rPr sz="2300" dirty="0">
                <a:latin typeface="Calibri"/>
                <a:cs typeface="Calibri"/>
              </a:rPr>
              <a:t>ee</a:t>
            </a:r>
          </a:p>
          <a:p>
            <a:pPr marL="469888"/>
            <a:r>
              <a:rPr sz="2300" dirty="0">
                <a:latin typeface="Calibri"/>
                <a:cs typeface="Calibri"/>
              </a:rPr>
              <a:t>main</a:t>
            </a:r>
            <a:r>
              <a:rPr sz="2300" spc="-65" dirty="0">
                <a:latin typeface="Times New Roman"/>
                <a:cs typeface="Times New Roman"/>
              </a:rPr>
              <a:t> </a:t>
            </a:r>
            <a:r>
              <a:rPr sz="2300" spc="-5" dirty="0">
                <a:latin typeface="Calibri"/>
                <a:cs typeface="Calibri"/>
              </a:rPr>
              <a:t>pr</a:t>
            </a:r>
            <a:r>
              <a:rPr sz="2300" dirty="0">
                <a:latin typeface="Calibri"/>
                <a:cs typeface="Calibri"/>
              </a:rPr>
              <a:t>i</a:t>
            </a:r>
            <a:r>
              <a:rPr sz="2300" spc="-5" dirty="0">
                <a:latin typeface="Calibri"/>
                <a:cs typeface="Calibri"/>
              </a:rPr>
              <a:t>nc</a:t>
            </a:r>
            <a:r>
              <a:rPr sz="2300" dirty="0">
                <a:latin typeface="Calibri"/>
                <a:cs typeface="Calibri"/>
              </a:rPr>
              <a:t>i</a:t>
            </a:r>
            <a:r>
              <a:rPr sz="2300" spc="-5" dirty="0">
                <a:latin typeface="Calibri"/>
                <a:cs typeface="Calibri"/>
              </a:rPr>
              <a:t>p</a:t>
            </a:r>
            <a:r>
              <a:rPr sz="2300" dirty="0">
                <a:latin typeface="Calibri"/>
                <a:cs typeface="Calibri"/>
              </a:rPr>
              <a:t>les:</a:t>
            </a:r>
          </a:p>
          <a:p>
            <a:pPr marL="927088" marR="194940" lvl="1" indent="-457200">
              <a:buFont typeface="+mj-lt"/>
              <a:buAutoNum type="arabicPeriod"/>
              <a:tabLst>
                <a:tab pos="808334" algn="l"/>
              </a:tabLst>
            </a:pPr>
            <a:r>
              <a:rPr sz="2300" dirty="0">
                <a:latin typeface="Calibri"/>
                <a:cs typeface="Calibri"/>
              </a:rPr>
              <a:t>Gi</a:t>
            </a:r>
            <a:r>
              <a:rPr sz="2300" spc="-25" dirty="0">
                <a:latin typeface="Calibri"/>
                <a:cs typeface="Calibri"/>
              </a:rPr>
              <a:t>v</a:t>
            </a:r>
            <a:r>
              <a:rPr sz="2300" dirty="0">
                <a:latin typeface="Calibri"/>
                <a:cs typeface="Calibri"/>
              </a:rPr>
              <a:t>en</a:t>
            </a:r>
            <a:r>
              <a:rPr sz="2300" spc="-55" dirty="0">
                <a:latin typeface="Times New Roman"/>
                <a:cs typeface="Times New Roman"/>
              </a:rPr>
              <a:t> </a:t>
            </a:r>
            <a:r>
              <a:rPr sz="2300" dirty="0">
                <a:latin typeface="Calibri"/>
                <a:cs typeface="Calibri"/>
              </a:rPr>
              <a:t>a</a:t>
            </a:r>
            <a:r>
              <a:rPr sz="2300" spc="-65" dirty="0">
                <a:latin typeface="Times New Roman"/>
                <a:cs typeface="Times New Roman"/>
              </a:rPr>
              <a:t> </a:t>
            </a:r>
            <a:r>
              <a:rPr sz="2300" spc="-5" dirty="0">
                <a:latin typeface="Calibri"/>
                <a:cs typeface="Calibri"/>
              </a:rPr>
              <a:t>su</a:t>
            </a:r>
            <a:r>
              <a:rPr sz="2300" spc="-20" dirty="0">
                <a:latin typeface="Calibri"/>
                <a:cs typeface="Calibri"/>
              </a:rPr>
              <a:t>f</a:t>
            </a:r>
            <a:r>
              <a:rPr sz="2300" spc="-5" dirty="0">
                <a:latin typeface="Calibri"/>
                <a:cs typeface="Calibri"/>
              </a:rPr>
              <a:t>f</a:t>
            </a:r>
            <a:r>
              <a:rPr sz="2300" dirty="0">
                <a:latin typeface="Calibri"/>
                <a:cs typeface="Calibri"/>
              </a:rPr>
              <a:t>icie</a:t>
            </a:r>
            <a:r>
              <a:rPr sz="2300" spc="-20" dirty="0">
                <a:latin typeface="Calibri"/>
                <a:cs typeface="Calibri"/>
              </a:rPr>
              <a:t>n</a:t>
            </a:r>
            <a:r>
              <a:rPr sz="2300" dirty="0">
                <a:latin typeface="Calibri"/>
                <a:cs typeface="Calibri"/>
              </a:rPr>
              <a:t>t</a:t>
            </a:r>
            <a:r>
              <a:rPr sz="2300" spc="-65" dirty="0">
                <a:latin typeface="Times New Roman"/>
                <a:cs typeface="Times New Roman"/>
              </a:rPr>
              <a:t> </a:t>
            </a:r>
            <a:r>
              <a:rPr sz="2300" dirty="0">
                <a:latin typeface="Calibri"/>
                <a:cs typeface="Calibri"/>
              </a:rPr>
              <a:t>amou</a:t>
            </a:r>
            <a:r>
              <a:rPr sz="2300" spc="-31" dirty="0">
                <a:latin typeface="Calibri"/>
                <a:cs typeface="Calibri"/>
              </a:rPr>
              <a:t>n</a:t>
            </a:r>
            <a:r>
              <a:rPr sz="2300" dirty="0">
                <a:latin typeface="Calibri"/>
                <a:cs typeface="Calibri"/>
              </a:rPr>
              <a:t>t</a:t>
            </a:r>
            <a:r>
              <a:rPr sz="2300" spc="-45" dirty="0">
                <a:latin typeface="Times New Roman"/>
                <a:cs typeface="Times New Roman"/>
              </a:rPr>
              <a:t> </a:t>
            </a:r>
            <a:r>
              <a:rPr sz="2300" spc="-5" dirty="0">
                <a:latin typeface="Calibri"/>
                <a:cs typeface="Calibri"/>
              </a:rPr>
              <a:t>o</a:t>
            </a:r>
            <a:r>
              <a:rPr sz="2300" dirty="0">
                <a:latin typeface="Calibri"/>
                <a:cs typeface="Calibri"/>
              </a:rPr>
              <a:t>f</a:t>
            </a:r>
            <a:r>
              <a:rPr sz="2300" spc="-55" dirty="0">
                <a:latin typeface="Times New Roman"/>
                <a:cs typeface="Times New Roman"/>
              </a:rPr>
              <a:t> </a:t>
            </a:r>
            <a:r>
              <a:rPr sz="2300" spc="-5" dirty="0">
                <a:latin typeface="Calibri"/>
                <a:cs typeface="Calibri"/>
              </a:rPr>
              <a:t>handwr</a:t>
            </a:r>
            <a:r>
              <a:rPr sz="2300" spc="5" dirty="0">
                <a:latin typeface="Calibri"/>
                <a:cs typeface="Calibri"/>
              </a:rPr>
              <a:t>i</a:t>
            </a:r>
            <a:r>
              <a:rPr sz="2300" dirty="0">
                <a:latin typeface="Calibri"/>
                <a:cs typeface="Calibri"/>
              </a:rPr>
              <a:t>ti</a:t>
            </a:r>
            <a:r>
              <a:rPr sz="2300" spc="-5" dirty="0">
                <a:latin typeface="Calibri"/>
                <a:cs typeface="Calibri"/>
              </a:rPr>
              <a:t>n</a:t>
            </a:r>
            <a:r>
              <a:rPr sz="2300" spc="11" dirty="0">
                <a:latin typeface="Calibri"/>
                <a:cs typeface="Calibri"/>
              </a:rPr>
              <a:t>g</a:t>
            </a:r>
            <a:r>
              <a:rPr sz="2300" spc="-11" dirty="0">
                <a:latin typeface="Calibri"/>
                <a:cs typeface="Calibri"/>
              </a:rPr>
              <a:t>,</a:t>
            </a:r>
            <a:r>
              <a:rPr sz="2300" spc="-51" dirty="0">
                <a:latin typeface="Times New Roman"/>
                <a:cs typeface="Times New Roman"/>
              </a:rPr>
              <a:t> </a:t>
            </a:r>
            <a:r>
              <a:rPr sz="2300" spc="-5" dirty="0">
                <a:latin typeface="Calibri"/>
                <a:cs typeface="Calibri"/>
              </a:rPr>
              <a:t>n</a:t>
            </a:r>
            <a:r>
              <a:rPr sz="2300" dirty="0">
                <a:latin typeface="Calibri"/>
                <a:cs typeface="Calibri"/>
              </a:rPr>
              <a:t>o</a:t>
            </a:r>
            <a:r>
              <a:rPr sz="2300" spc="-51" dirty="0">
                <a:latin typeface="Times New Roman"/>
                <a:cs typeface="Times New Roman"/>
              </a:rPr>
              <a:t> </a:t>
            </a:r>
            <a:r>
              <a:rPr sz="2300" dirty="0">
                <a:latin typeface="Calibri"/>
                <a:cs typeface="Calibri"/>
              </a:rPr>
              <a:t>t</a:t>
            </a:r>
            <a:r>
              <a:rPr sz="2300" spc="-35" dirty="0">
                <a:latin typeface="Calibri"/>
                <a:cs typeface="Calibri"/>
              </a:rPr>
              <a:t>w</a:t>
            </a:r>
            <a:r>
              <a:rPr sz="2300" dirty="0">
                <a:latin typeface="Calibri"/>
                <a:cs typeface="Calibri"/>
              </a:rPr>
              <a:t>o</a:t>
            </a:r>
            <a:r>
              <a:rPr sz="2300" spc="-45" dirty="0">
                <a:latin typeface="Times New Roman"/>
                <a:cs typeface="Times New Roman"/>
              </a:rPr>
              <a:t> </a:t>
            </a:r>
            <a:r>
              <a:rPr sz="2300" spc="-5" dirty="0">
                <a:latin typeface="Calibri"/>
                <a:cs typeface="Calibri"/>
              </a:rPr>
              <a:t>ski</a:t>
            </a:r>
            <a:r>
              <a:rPr sz="2300" dirty="0">
                <a:latin typeface="Calibri"/>
                <a:cs typeface="Calibri"/>
              </a:rPr>
              <a:t>lled</a:t>
            </a:r>
            <a:r>
              <a:rPr sz="2300" dirty="0">
                <a:latin typeface="Times New Roman"/>
                <a:cs typeface="Times New Roman"/>
              </a:rPr>
              <a:t> </a:t>
            </a:r>
            <a:r>
              <a:rPr sz="2300" dirty="0">
                <a:latin typeface="Calibri"/>
                <a:cs typeface="Calibri"/>
              </a:rPr>
              <a:t>wri</a:t>
            </a:r>
            <a:r>
              <a:rPr sz="2300" spc="-35" dirty="0">
                <a:latin typeface="Calibri"/>
                <a:cs typeface="Calibri"/>
              </a:rPr>
              <a:t>t</a:t>
            </a:r>
            <a:r>
              <a:rPr sz="2300" dirty="0">
                <a:latin typeface="Calibri"/>
                <a:cs typeface="Calibri"/>
              </a:rPr>
              <a:t>e</a:t>
            </a:r>
            <a:r>
              <a:rPr sz="2300" spc="-35" dirty="0">
                <a:latin typeface="Calibri"/>
                <a:cs typeface="Calibri"/>
              </a:rPr>
              <a:t>r</a:t>
            </a:r>
            <a:r>
              <a:rPr sz="2300" dirty="0">
                <a:latin typeface="Calibri"/>
                <a:cs typeface="Calibri"/>
              </a:rPr>
              <a:t>s</a:t>
            </a:r>
            <a:r>
              <a:rPr sz="2300" spc="-55" dirty="0">
                <a:latin typeface="Times New Roman"/>
                <a:cs typeface="Times New Roman"/>
              </a:rPr>
              <a:t> </a:t>
            </a:r>
            <a:r>
              <a:rPr sz="2300" spc="-40" dirty="0">
                <a:latin typeface="Calibri"/>
                <a:cs typeface="Calibri"/>
              </a:rPr>
              <a:t>e</a:t>
            </a:r>
            <a:r>
              <a:rPr sz="2300" spc="-5" dirty="0">
                <a:latin typeface="Calibri"/>
                <a:cs typeface="Calibri"/>
              </a:rPr>
              <a:t>xh</a:t>
            </a:r>
            <a:r>
              <a:rPr sz="2300" dirty="0">
                <a:latin typeface="Calibri"/>
                <a:cs typeface="Calibri"/>
              </a:rPr>
              <a:t>i</a:t>
            </a:r>
            <a:r>
              <a:rPr sz="2300" spc="-5" dirty="0">
                <a:latin typeface="Calibri"/>
                <a:cs typeface="Calibri"/>
              </a:rPr>
              <a:t>b</a:t>
            </a:r>
            <a:r>
              <a:rPr sz="2300" dirty="0">
                <a:latin typeface="Calibri"/>
                <a:cs typeface="Calibri"/>
              </a:rPr>
              <a:t>it</a:t>
            </a:r>
            <a:r>
              <a:rPr sz="2300" spc="-40" dirty="0">
                <a:latin typeface="Times New Roman"/>
                <a:cs typeface="Times New Roman"/>
              </a:rPr>
              <a:t> </a:t>
            </a:r>
            <a:r>
              <a:rPr sz="2300" b="1" u="heavy" dirty="0">
                <a:solidFill>
                  <a:srgbClr val="FF0000"/>
                </a:solidFill>
                <a:latin typeface="Calibri"/>
                <a:cs typeface="Calibri"/>
              </a:rPr>
              <a:t>ide</a:t>
            </a:r>
            <a:r>
              <a:rPr sz="2300" b="1" u="heavy" spc="-25" dirty="0">
                <a:solidFill>
                  <a:srgbClr val="FF0000"/>
                </a:solidFill>
                <a:latin typeface="Calibri"/>
                <a:cs typeface="Calibri"/>
              </a:rPr>
              <a:t>n</a:t>
            </a:r>
            <a:r>
              <a:rPr sz="2300" b="1" u="heavy" dirty="0">
                <a:solidFill>
                  <a:srgbClr val="FF0000"/>
                </a:solidFill>
                <a:latin typeface="Calibri"/>
                <a:cs typeface="Calibri"/>
              </a:rPr>
              <a:t>ti</a:t>
            </a:r>
            <a:r>
              <a:rPr sz="2300" b="1" u="heavy" spc="-15" dirty="0">
                <a:solidFill>
                  <a:srgbClr val="FF0000"/>
                </a:solidFill>
                <a:latin typeface="Calibri"/>
                <a:cs typeface="Calibri"/>
              </a:rPr>
              <a:t>c</a:t>
            </a:r>
            <a:r>
              <a:rPr sz="2300" b="1" u="heavy" dirty="0">
                <a:solidFill>
                  <a:srgbClr val="FF0000"/>
                </a:solidFill>
                <a:latin typeface="Calibri"/>
                <a:cs typeface="Calibri"/>
              </a:rPr>
              <a:t>al</a:t>
            </a:r>
            <a:r>
              <a:rPr sz="2300" b="1" spc="-65" dirty="0">
                <a:solidFill>
                  <a:srgbClr val="FF0000"/>
                </a:solidFill>
                <a:latin typeface="Times New Roman"/>
                <a:cs typeface="Times New Roman"/>
              </a:rPr>
              <a:t> </a:t>
            </a:r>
            <a:r>
              <a:rPr sz="2300" spc="-5" dirty="0">
                <a:latin typeface="Calibri"/>
                <a:cs typeface="Calibri"/>
              </a:rPr>
              <a:t>han</a:t>
            </a:r>
            <a:r>
              <a:rPr sz="2300" dirty="0">
                <a:latin typeface="Calibri"/>
                <a:cs typeface="Calibri"/>
              </a:rPr>
              <a:t>dwri</a:t>
            </a:r>
            <a:r>
              <a:rPr sz="2300" spc="-11" dirty="0">
                <a:latin typeface="Calibri"/>
                <a:cs typeface="Calibri"/>
              </a:rPr>
              <a:t>t</a:t>
            </a:r>
            <a:r>
              <a:rPr sz="2300" dirty="0">
                <a:latin typeface="Calibri"/>
                <a:cs typeface="Calibri"/>
              </a:rPr>
              <a:t>i</a:t>
            </a:r>
            <a:r>
              <a:rPr sz="2300" spc="-5" dirty="0">
                <a:latin typeface="Calibri"/>
                <a:cs typeface="Calibri"/>
              </a:rPr>
              <a:t>n</a:t>
            </a:r>
            <a:r>
              <a:rPr sz="2300" dirty="0">
                <a:latin typeface="Calibri"/>
                <a:cs typeface="Calibri"/>
              </a:rPr>
              <a:t>g</a:t>
            </a:r>
            <a:r>
              <a:rPr sz="2300" spc="-55" dirty="0">
                <a:latin typeface="Times New Roman"/>
                <a:cs typeface="Times New Roman"/>
              </a:rPr>
              <a:t> </a:t>
            </a:r>
            <a:r>
              <a:rPr sz="2300" spc="-55" dirty="0">
                <a:latin typeface="Calibri"/>
                <a:cs typeface="Calibri"/>
              </a:rPr>
              <a:t>f</a:t>
            </a:r>
            <a:r>
              <a:rPr sz="2300" dirty="0">
                <a:latin typeface="Calibri"/>
                <a:cs typeface="Calibri"/>
              </a:rPr>
              <a:t>e</a:t>
            </a:r>
            <a:r>
              <a:rPr sz="2300" spc="-20" dirty="0">
                <a:latin typeface="Calibri"/>
                <a:cs typeface="Calibri"/>
              </a:rPr>
              <a:t>a</a:t>
            </a:r>
            <a:r>
              <a:rPr sz="2300" dirty="0">
                <a:latin typeface="Calibri"/>
                <a:cs typeface="Calibri"/>
              </a:rPr>
              <a:t>tu</a:t>
            </a:r>
            <a:r>
              <a:rPr sz="2300" spc="-40" dirty="0">
                <a:latin typeface="Calibri"/>
                <a:cs typeface="Calibri"/>
              </a:rPr>
              <a:t>r</a:t>
            </a:r>
            <a:r>
              <a:rPr sz="2300" dirty="0">
                <a:latin typeface="Calibri"/>
                <a:cs typeface="Calibri"/>
              </a:rPr>
              <a:t>es.</a:t>
            </a:r>
          </a:p>
          <a:p>
            <a:pPr marL="927088" marR="5080" lvl="1" indent="-457200">
              <a:buFont typeface="+mj-lt"/>
              <a:buAutoNum type="arabicPeriod"/>
              <a:tabLst>
                <a:tab pos="808334" algn="l"/>
              </a:tabLst>
            </a:pPr>
            <a:r>
              <a:rPr sz="2300" spc="-45" dirty="0">
                <a:latin typeface="Calibri"/>
                <a:cs typeface="Calibri"/>
              </a:rPr>
              <a:t>E</a:t>
            </a:r>
            <a:r>
              <a:rPr sz="2300" spc="-20" dirty="0">
                <a:latin typeface="Calibri"/>
                <a:cs typeface="Calibri"/>
              </a:rPr>
              <a:t>v</a:t>
            </a:r>
            <a:r>
              <a:rPr sz="2300" dirty="0">
                <a:latin typeface="Calibri"/>
                <a:cs typeface="Calibri"/>
              </a:rPr>
              <a:t>e</a:t>
            </a:r>
            <a:r>
              <a:rPr sz="2300" spc="11" dirty="0">
                <a:latin typeface="Calibri"/>
                <a:cs typeface="Calibri"/>
              </a:rPr>
              <a:t>r</a:t>
            </a:r>
            <a:r>
              <a:rPr sz="2300" dirty="0">
                <a:latin typeface="Calibri"/>
                <a:cs typeface="Calibri"/>
              </a:rPr>
              <a:t>y</a:t>
            </a:r>
            <a:r>
              <a:rPr sz="2300" spc="-85" dirty="0">
                <a:latin typeface="Times New Roman"/>
                <a:cs typeface="Times New Roman"/>
              </a:rPr>
              <a:t> </a:t>
            </a:r>
            <a:r>
              <a:rPr sz="2300" spc="-5" dirty="0">
                <a:latin typeface="Calibri"/>
                <a:cs typeface="Calibri"/>
              </a:rPr>
              <a:t>p</a:t>
            </a:r>
            <a:r>
              <a:rPr sz="2300" spc="5" dirty="0">
                <a:latin typeface="Calibri"/>
                <a:cs typeface="Calibri"/>
              </a:rPr>
              <a:t>e</a:t>
            </a:r>
            <a:r>
              <a:rPr sz="2300" spc="-40" dirty="0">
                <a:latin typeface="Calibri"/>
                <a:cs typeface="Calibri"/>
              </a:rPr>
              <a:t>r</a:t>
            </a:r>
            <a:r>
              <a:rPr sz="2300" spc="-5" dirty="0">
                <a:latin typeface="Calibri"/>
                <a:cs typeface="Calibri"/>
              </a:rPr>
              <a:t>so</a:t>
            </a:r>
            <a:r>
              <a:rPr sz="2300" dirty="0">
                <a:latin typeface="Calibri"/>
                <a:cs typeface="Calibri"/>
              </a:rPr>
              <a:t>n</a:t>
            </a:r>
            <a:r>
              <a:rPr sz="2300" spc="-60" dirty="0">
                <a:latin typeface="Times New Roman"/>
                <a:cs typeface="Times New Roman"/>
              </a:rPr>
              <a:t> </a:t>
            </a:r>
            <a:r>
              <a:rPr sz="2300" spc="5" dirty="0">
                <a:latin typeface="Calibri"/>
                <a:cs typeface="Calibri"/>
              </a:rPr>
              <a:t>h</a:t>
            </a:r>
            <a:r>
              <a:rPr sz="2300" dirty="0">
                <a:latin typeface="Calibri"/>
                <a:cs typeface="Calibri"/>
              </a:rPr>
              <a:t>as</a:t>
            </a:r>
            <a:r>
              <a:rPr sz="2300" spc="-55" dirty="0">
                <a:latin typeface="Times New Roman"/>
                <a:cs typeface="Times New Roman"/>
              </a:rPr>
              <a:t> </a:t>
            </a:r>
            <a:r>
              <a:rPr sz="2300" dirty="0">
                <a:latin typeface="Calibri"/>
                <a:cs typeface="Calibri"/>
              </a:rPr>
              <a:t>a</a:t>
            </a:r>
            <a:r>
              <a:rPr sz="2300" spc="-60" dirty="0">
                <a:latin typeface="Times New Roman"/>
                <a:cs typeface="Times New Roman"/>
              </a:rPr>
              <a:t> </a:t>
            </a:r>
            <a:r>
              <a:rPr sz="2300" b="1" u="heavy" spc="-55" dirty="0">
                <a:solidFill>
                  <a:srgbClr val="FF0000"/>
                </a:solidFill>
                <a:latin typeface="Calibri"/>
                <a:cs typeface="Calibri"/>
              </a:rPr>
              <a:t>r</a:t>
            </a:r>
            <a:r>
              <a:rPr sz="2300" b="1" u="heavy" dirty="0">
                <a:solidFill>
                  <a:srgbClr val="FF0000"/>
                </a:solidFill>
                <a:latin typeface="Calibri"/>
                <a:cs typeface="Calibri"/>
              </a:rPr>
              <a:t>an</a:t>
            </a:r>
            <a:r>
              <a:rPr sz="2300" b="1" u="heavy" spc="-25" dirty="0">
                <a:solidFill>
                  <a:srgbClr val="FF0000"/>
                </a:solidFill>
                <a:latin typeface="Calibri"/>
                <a:cs typeface="Calibri"/>
              </a:rPr>
              <a:t>g</a:t>
            </a:r>
            <a:r>
              <a:rPr sz="2300" b="1" u="heavy" dirty="0">
                <a:solidFill>
                  <a:srgbClr val="FF0000"/>
                </a:solidFill>
                <a:latin typeface="Calibri"/>
                <a:cs typeface="Calibri"/>
              </a:rPr>
              <a:t>e</a:t>
            </a:r>
            <a:r>
              <a:rPr sz="2300" b="1" spc="-55" dirty="0">
                <a:solidFill>
                  <a:srgbClr val="FF0000"/>
                </a:solidFill>
                <a:latin typeface="Times New Roman"/>
                <a:cs typeface="Times New Roman"/>
              </a:rPr>
              <a:t> </a:t>
            </a:r>
            <a:r>
              <a:rPr sz="2300" spc="-5" dirty="0">
                <a:latin typeface="Calibri"/>
                <a:cs typeface="Calibri"/>
              </a:rPr>
              <a:t>o</a:t>
            </a:r>
            <a:r>
              <a:rPr sz="2300" dirty="0">
                <a:latin typeface="Calibri"/>
                <a:cs typeface="Calibri"/>
              </a:rPr>
              <a:t>f</a:t>
            </a:r>
            <a:r>
              <a:rPr sz="2300" spc="-55" dirty="0">
                <a:latin typeface="Times New Roman"/>
                <a:cs typeface="Times New Roman"/>
              </a:rPr>
              <a:t> </a:t>
            </a:r>
            <a:r>
              <a:rPr sz="2300" spc="-5" dirty="0">
                <a:latin typeface="Calibri"/>
                <a:cs typeface="Calibri"/>
              </a:rPr>
              <a:t>n</a:t>
            </a:r>
            <a:r>
              <a:rPr sz="2300" spc="-25" dirty="0">
                <a:latin typeface="Calibri"/>
                <a:cs typeface="Calibri"/>
              </a:rPr>
              <a:t>a</a:t>
            </a:r>
            <a:r>
              <a:rPr sz="2300" dirty="0">
                <a:latin typeface="Calibri"/>
                <a:cs typeface="Calibri"/>
              </a:rPr>
              <a:t>tu</a:t>
            </a:r>
            <a:r>
              <a:rPr sz="2300" spc="-51" dirty="0">
                <a:latin typeface="Calibri"/>
                <a:cs typeface="Calibri"/>
              </a:rPr>
              <a:t>r</a:t>
            </a:r>
            <a:r>
              <a:rPr sz="2300" dirty="0">
                <a:latin typeface="Calibri"/>
                <a:cs typeface="Calibri"/>
              </a:rPr>
              <a:t>al</a:t>
            </a:r>
            <a:r>
              <a:rPr sz="2300" spc="-51" dirty="0">
                <a:latin typeface="Times New Roman"/>
                <a:cs typeface="Times New Roman"/>
              </a:rPr>
              <a:t> </a:t>
            </a:r>
            <a:r>
              <a:rPr sz="2300" b="1" u="heavy" spc="-35" dirty="0">
                <a:solidFill>
                  <a:srgbClr val="FF0000"/>
                </a:solidFill>
                <a:latin typeface="Calibri"/>
                <a:cs typeface="Calibri"/>
              </a:rPr>
              <a:t>v</a:t>
            </a:r>
            <a:r>
              <a:rPr sz="2300" b="1" u="heavy" dirty="0">
                <a:solidFill>
                  <a:srgbClr val="FF0000"/>
                </a:solidFill>
                <a:latin typeface="Calibri"/>
                <a:cs typeface="Calibri"/>
              </a:rPr>
              <a:t>ari</a:t>
            </a:r>
            <a:r>
              <a:rPr sz="2300" b="1" u="heavy" spc="-31" dirty="0">
                <a:solidFill>
                  <a:srgbClr val="FF0000"/>
                </a:solidFill>
                <a:latin typeface="Calibri"/>
                <a:cs typeface="Calibri"/>
              </a:rPr>
              <a:t>a</a:t>
            </a:r>
            <a:r>
              <a:rPr sz="2300" b="1" u="heavy" dirty="0">
                <a:solidFill>
                  <a:srgbClr val="FF0000"/>
                </a:solidFill>
                <a:latin typeface="Calibri"/>
                <a:cs typeface="Calibri"/>
              </a:rPr>
              <a:t>tion</a:t>
            </a:r>
            <a:r>
              <a:rPr sz="2300" b="1" spc="-75" dirty="0">
                <a:solidFill>
                  <a:srgbClr val="FF0000"/>
                </a:solidFill>
                <a:latin typeface="Times New Roman"/>
                <a:cs typeface="Times New Roman"/>
              </a:rPr>
              <a:t> </a:t>
            </a:r>
            <a:r>
              <a:rPr sz="2300" spc="-31" dirty="0">
                <a:latin typeface="Calibri"/>
                <a:cs typeface="Calibri"/>
              </a:rPr>
              <a:t>t</a:t>
            </a:r>
            <a:r>
              <a:rPr sz="2300" dirty="0">
                <a:latin typeface="Calibri"/>
                <a:cs typeface="Calibri"/>
              </a:rPr>
              <a:t>o</a:t>
            </a:r>
            <a:r>
              <a:rPr sz="2300" spc="-45" dirty="0">
                <a:latin typeface="Times New Roman"/>
                <a:cs typeface="Times New Roman"/>
              </a:rPr>
              <a:t> </a:t>
            </a:r>
            <a:r>
              <a:rPr sz="2300" spc="-5" dirty="0">
                <a:latin typeface="Calibri"/>
                <a:cs typeface="Calibri"/>
              </a:rPr>
              <a:t>h</a:t>
            </a:r>
            <a:r>
              <a:rPr sz="2300" dirty="0">
                <a:latin typeface="Calibri"/>
                <a:cs typeface="Calibri"/>
              </a:rPr>
              <a:t>is</a:t>
            </a:r>
            <a:r>
              <a:rPr sz="2300" spc="-55" dirty="0">
                <a:latin typeface="Times New Roman"/>
                <a:cs typeface="Times New Roman"/>
              </a:rPr>
              <a:t> </a:t>
            </a:r>
            <a:r>
              <a:rPr sz="2300" spc="-11" dirty="0">
                <a:latin typeface="Calibri"/>
                <a:cs typeface="Calibri"/>
              </a:rPr>
              <a:t>o</a:t>
            </a:r>
            <a:r>
              <a:rPr sz="2300" dirty="0">
                <a:latin typeface="Calibri"/>
                <a:cs typeface="Calibri"/>
              </a:rPr>
              <a:t>r</a:t>
            </a:r>
            <a:r>
              <a:rPr sz="2300" spc="-51" dirty="0">
                <a:latin typeface="Times New Roman"/>
                <a:cs typeface="Times New Roman"/>
              </a:rPr>
              <a:t> </a:t>
            </a:r>
            <a:r>
              <a:rPr sz="2300" spc="-5" dirty="0">
                <a:latin typeface="Calibri"/>
                <a:cs typeface="Calibri"/>
              </a:rPr>
              <a:t>h</a:t>
            </a:r>
            <a:r>
              <a:rPr sz="2300" spc="5" dirty="0">
                <a:latin typeface="Calibri"/>
                <a:cs typeface="Calibri"/>
              </a:rPr>
              <a:t>e</a:t>
            </a:r>
            <a:r>
              <a:rPr sz="2300" dirty="0">
                <a:latin typeface="Calibri"/>
                <a:cs typeface="Calibri"/>
              </a:rPr>
              <a:t>r</a:t>
            </a:r>
            <a:r>
              <a:rPr sz="2300" dirty="0">
                <a:latin typeface="Times New Roman"/>
                <a:cs typeface="Times New Roman"/>
              </a:rPr>
              <a:t> </a:t>
            </a:r>
            <a:r>
              <a:rPr sz="2300" dirty="0">
                <a:latin typeface="Calibri"/>
                <a:cs typeface="Calibri"/>
              </a:rPr>
              <a:t>wri</a:t>
            </a:r>
            <a:r>
              <a:rPr sz="2300" spc="-11" dirty="0">
                <a:latin typeface="Calibri"/>
                <a:cs typeface="Calibri"/>
              </a:rPr>
              <a:t>t</a:t>
            </a:r>
            <a:r>
              <a:rPr sz="2300" dirty="0">
                <a:latin typeface="Calibri"/>
                <a:cs typeface="Calibri"/>
              </a:rPr>
              <a:t>i</a:t>
            </a:r>
            <a:r>
              <a:rPr sz="2300" spc="-5" dirty="0">
                <a:latin typeface="Calibri"/>
                <a:cs typeface="Calibri"/>
              </a:rPr>
              <a:t>ng.</a:t>
            </a:r>
            <a:endParaRPr sz="2300" dirty="0">
              <a:latin typeface="Calibri"/>
              <a:cs typeface="Calibri"/>
            </a:endParaRPr>
          </a:p>
          <a:p>
            <a:pPr marL="1384277" marR="68578" lvl="2" indent="-457200">
              <a:buFont typeface="Arial" panose="020B0604020202020204" pitchFamily="34" charset="0"/>
              <a:buChar char="•"/>
              <a:tabLst>
                <a:tab pos="1156306" algn="l"/>
              </a:tabLst>
            </a:pPr>
            <a:r>
              <a:rPr sz="2300" dirty="0">
                <a:latin typeface="Calibri"/>
                <a:cs typeface="Calibri"/>
              </a:rPr>
              <a:t>No</a:t>
            </a:r>
            <a:r>
              <a:rPr sz="2300" spc="-60" dirty="0">
                <a:latin typeface="Times New Roman"/>
                <a:cs typeface="Times New Roman"/>
              </a:rPr>
              <a:t> </a:t>
            </a:r>
            <a:r>
              <a:rPr sz="2300" spc="-5" dirty="0">
                <a:latin typeface="Calibri"/>
                <a:cs typeface="Calibri"/>
              </a:rPr>
              <a:t>on</a:t>
            </a:r>
            <a:r>
              <a:rPr sz="2300" dirty="0">
                <a:latin typeface="Calibri"/>
                <a:cs typeface="Calibri"/>
              </a:rPr>
              <a:t>e</a:t>
            </a:r>
            <a:r>
              <a:rPr sz="2300" spc="-51" dirty="0">
                <a:latin typeface="Times New Roman"/>
                <a:cs typeface="Times New Roman"/>
              </a:rPr>
              <a:t> </a:t>
            </a:r>
            <a:r>
              <a:rPr sz="2300" spc="-11" dirty="0">
                <a:latin typeface="Calibri"/>
                <a:cs typeface="Calibri"/>
              </a:rPr>
              <a:t>w</a:t>
            </a:r>
            <a:r>
              <a:rPr sz="2300" dirty="0">
                <a:latin typeface="Calibri"/>
                <a:cs typeface="Calibri"/>
              </a:rPr>
              <a:t>ri</a:t>
            </a:r>
            <a:r>
              <a:rPr sz="2300" spc="-31" dirty="0">
                <a:latin typeface="Calibri"/>
                <a:cs typeface="Calibri"/>
              </a:rPr>
              <a:t>t</a:t>
            </a:r>
            <a:r>
              <a:rPr sz="2300" dirty="0">
                <a:latin typeface="Calibri"/>
                <a:cs typeface="Calibri"/>
              </a:rPr>
              <a:t>es</a:t>
            </a:r>
            <a:r>
              <a:rPr sz="2300" spc="-51" dirty="0">
                <a:latin typeface="Times New Roman"/>
                <a:cs typeface="Times New Roman"/>
              </a:rPr>
              <a:t> </a:t>
            </a:r>
            <a:r>
              <a:rPr sz="2300" dirty="0">
                <a:latin typeface="Calibri"/>
                <a:cs typeface="Calibri"/>
              </a:rPr>
              <a:t>wi</a:t>
            </a:r>
            <a:r>
              <a:rPr sz="2300" spc="-11" dirty="0">
                <a:latin typeface="Calibri"/>
                <a:cs typeface="Calibri"/>
              </a:rPr>
              <a:t>t</a:t>
            </a:r>
            <a:r>
              <a:rPr sz="2300" dirty="0">
                <a:latin typeface="Calibri"/>
                <a:cs typeface="Calibri"/>
              </a:rPr>
              <a:t>h</a:t>
            </a:r>
            <a:r>
              <a:rPr sz="2300" spc="-31" dirty="0">
                <a:latin typeface="Times New Roman"/>
                <a:cs typeface="Times New Roman"/>
              </a:rPr>
              <a:t> </a:t>
            </a:r>
            <a:r>
              <a:rPr sz="2300" b="1" u="heavy" spc="-5" dirty="0">
                <a:solidFill>
                  <a:srgbClr val="FF0000"/>
                </a:solidFill>
                <a:latin typeface="Calibri"/>
                <a:cs typeface="Calibri"/>
              </a:rPr>
              <a:t>machin</a:t>
            </a:r>
            <a:r>
              <a:rPr sz="2300" b="1" u="heavy" dirty="0">
                <a:solidFill>
                  <a:srgbClr val="FF0000"/>
                </a:solidFill>
                <a:latin typeface="Calibri"/>
                <a:cs typeface="Calibri"/>
              </a:rPr>
              <a:t>e</a:t>
            </a:r>
            <a:r>
              <a:rPr sz="2300" dirty="0">
                <a:latin typeface="Calibri"/>
                <a:cs typeface="Calibri"/>
              </a:rPr>
              <a:t>-li</a:t>
            </a:r>
            <a:r>
              <a:rPr sz="2300" spc="-80" dirty="0">
                <a:latin typeface="Calibri"/>
                <a:cs typeface="Calibri"/>
              </a:rPr>
              <a:t>k</a:t>
            </a:r>
            <a:r>
              <a:rPr sz="2300" dirty="0">
                <a:latin typeface="Calibri"/>
                <a:cs typeface="Calibri"/>
              </a:rPr>
              <a:t>e</a:t>
            </a:r>
            <a:r>
              <a:rPr sz="2300" spc="-55" dirty="0">
                <a:latin typeface="Times New Roman"/>
                <a:cs typeface="Times New Roman"/>
              </a:rPr>
              <a:t> </a:t>
            </a:r>
            <a:r>
              <a:rPr sz="2300" b="1" u="heavy" dirty="0">
                <a:solidFill>
                  <a:srgbClr val="FF0000"/>
                </a:solidFill>
                <a:latin typeface="Calibri"/>
                <a:cs typeface="Calibri"/>
              </a:rPr>
              <a:t>p</a:t>
            </a:r>
            <a:r>
              <a:rPr sz="2300" b="1" u="heavy" spc="-31" dirty="0">
                <a:solidFill>
                  <a:srgbClr val="FF0000"/>
                </a:solidFill>
                <a:latin typeface="Calibri"/>
                <a:cs typeface="Calibri"/>
              </a:rPr>
              <a:t>r</a:t>
            </a:r>
            <a:r>
              <a:rPr sz="2300" b="1" u="heavy" spc="-5" dirty="0">
                <a:solidFill>
                  <a:srgbClr val="FF0000"/>
                </a:solidFill>
                <a:latin typeface="Calibri"/>
                <a:cs typeface="Calibri"/>
              </a:rPr>
              <a:t>ecisio</a:t>
            </a:r>
            <a:r>
              <a:rPr sz="2300" b="1" u="heavy" dirty="0">
                <a:solidFill>
                  <a:srgbClr val="FF0000"/>
                </a:solidFill>
                <a:latin typeface="Calibri"/>
                <a:cs typeface="Calibri"/>
              </a:rPr>
              <a:t>n</a:t>
            </a:r>
            <a:r>
              <a:rPr sz="2300" b="1" spc="-55" dirty="0">
                <a:solidFill>
                  <a:srgbClr val="FF0000"/>
                </a:solidFill>
                <a:latin typeface="Times New Roman"/>
                <a:cs typeface="Times New Roman"/>
              </a:rPr>
              <a:t> </a:t>
            </a:r>
            <a:r>
              <a:rPr sz="2300" spc="-11" dirty="0">
                <a:latin typeface="Calibri"/>
                <a:cs typeface="Calibri"/>
              </a:rPr>
              <a:t>e</a:t>
            </a:r>
            <a:r>
              <a:rPr sz="2300" spc="-20" dirty="0">
                <a:latin typeface="Calibri"/>
                <a:cs typeface="Calibri"/>
              </a:rPr>
              <a:t>v</a:t>
            </a:r>
            <a:r>
              <a:rPr sz="2300" dirty="0">
                <a:latin typeface="Calibri"/>
                <a:cs typeface="Calibri"/>
              </a:rPr>
              <a:t>e</a:t>
            </a:r>
            <a:r>
              <a:rPr sz="2300" spc="11" dirty="0">
                <a:latin typeface="Calibri"/>
                <a:cs typeface="Calibri"/>
              </a:rPr>
              <a:t>r</a:t>
            </a:r>
            <a:r>
              <a:rPr sz="2300" dirty="0">
                <a:latin typeface="Calibri"/>
                <a:cs typeface="Calibri"/>
              </a:rPr>
              <a:t>y</a:t>
            </a:r>
            <a:r>
              <a:rPr sz="2300" spc="-71" dirty="0">
                <a:latin typeface="Times New Roman"/>
                <a:cs typeface="Times New Roman"/>
              </a:rPr>
              <a:t> </a:t>
            </a:r>
            <a:r>
              <a:rPr sz="2300" dirty="0">
                <a:latin typeface="Calibri"/>
                <a:cs typeface="Calibri"/>
              </a:rPr>
              <a:t>ti</a:t>
            </a:r>
            <a:r>
              <a:rPr sz="2300" spc="-15" dirty="0">
                <a:latin typeface="Calibri"/>
                <a:cs typeface="Calibri"/>
              </a:rPr>
              <a:t>m</a:t>
            </a:r>
            <a:r>
              <a:rPr sz="2300" dirty="0">
                <a:latin typeface="Calibri"/>
                <a:cs typeface="Calibri"/>
              </a:rPr>
              <a:t>e,</a:t>
            </a:r>
            <a:r>
              <a:rPr sz="2300" dirty="0">
                <a:latin typeface="Times New Roman"/>
                <a:cs typeface="Times New Roman"/>
              </a:rPr>
              <a:t> </a:t>
            </a:r>
            <a:r>
              <a:rPr lang="en-US" sz="2300" spc="20" dirty="0" smtClean="0">
                <a:latin typeface="Calibri"/>
                <a:cs typeface="Calibri"/>
              </a:rPr>
              <a:t>and variations are evident in a person’s handwriting </a:t>
            </a:r>
            <a:r>
              <a:rPr sz="2300" spc="-11" dirty="0" smtClean="0">
                <a:latin typeface="Calibri"/>
                <a:cs typeface="Calibri"/>
              </a:rPr>
              <a:t>e</a:t>
            </a:r>
            <a:r>
              <a:rPr sz="2300" spc="-20" dirty="0" smtClean="0">
                <a:latin typeface="Calibri"/>
                <a:cs typeface="Calibri"/>
              </a:rPr>
              <a:t>v</a:t>
            </a:r>
            <a:r>
              <a:rPr sz="2300" dirty="0" smtClean="0">
                <a:latin typeface="Calibri"/>
                <a:cs typeface="Calibri"/>
              </a:rPr>
              <a:t>en</a:t>
            </a:r>
            <a:r>
              <a:rPr sz="2300" spc="-55" dirty="0" smtClean="0">
                <a:latin typeface="Times New Roman"/>
                <a:cs typeface="Times New Roman"/>
              </a:rPr>
              <a:t> </a:t>
            </a:r>
            <a:r>
              <a:rPr sz="2300" spc="-11" dirty="0">
                <a:latin typeface="Calibri"/>
                <a:cs typeface="Calibri"/>
              </a:rPr>
              <a:t>w</a:t>
            </a:r>
            <a:r>
              <a:rPr sz="2300" dirty="0">
                <a:latin typeface="Calibri"/>
                <a:cs typeface="Calibri"/>
              </a:rPr>
              <a:t>ithin</a:t>
            </a:r>
            <a:r>
              <a:rPr sz="2300" spc="-45" dirty="0">
                <a:latin typeface="Times New Roman"/>
                <a:cs typeface="Times New Roman"/>
              </a:rPr>
              <a:t> </a:t>
            </a:r>
            <a:r>
              <a:rPr sz="2300" dirty="0">
                <a:latin typeface="Calibri"/>
                <a:cs typeface="Calibri"/>
              </a:rPr>
              <a:t>the</a:t>
            </a:r>
            <a:r>
              <a:rPr sz="2300" spc="-51" dirty="0">
                <a:latin typeface="Times New Roman"/>
                <a:cs typeface="Times New Roman"/>
              </a:rPr>
              <a:t> </a:t>
            </a:r>
            <a:r>
              <a:rPr sz="2300" spc="-5" dirty="0">
                <a:latin typeface="Calibri"/>
                <a:cs typeface="Calibri"/>
              </a:rPr>
              <a:t>sam</a:t>
            </a:r>
            <a:r>
              <a:rPr sz="2300" dirty="0">
                <a:latin typeface="Calibri"/>
                <a:cs typeface="Calibri"/>
              </a:rPr>
              <a:t>e</a:t>
            </a:r>
            <a:r>
              <a:rPr sz="2300" spc="-55" dirty="0">
                <a:latin typeface="Times New Roman"/>
                <a:cs typeface="Times New Roman"/>
              </a:rPr>
              <a:t> </a:t>
            </a:r>
            <a:r>
              <a:rPr sz="2300" spc="-5" dirty="0">
                <a:latin typeface="Calibri"/>
                <a:cs typeface="Calibri"/>
              </a:rPr>
              <a:t>do</a:t>
            </a:r>
            <a:r>
              <a:rPr sz="2300" spc="-11" dirty="0">
                <a:latin typeface="Calibri"/>
                <a:cs typeface="Calibri"/>
              </a:rPr>
              <a:t>c</a:t>
            </a:r>
            <a:r>
              <a:rPr sz="2300" spc="-5" dirty="0">
                <a:latin typeface="Calibri"/>
                <a:cs typeface="Calibri"/>
              </a:rPr>
              <a:t>ume</a:t>
            </a:r>
            <a:r>
              <a:rPr sz="2300" spc="-20" dirty="0">
                <a:latin typeface="Calibri"/>
                <a:cs typeface="Calibri"/>
              </a:rPr>
              <a:t>n</a:t>
            </a:r>
            <a:r>
              <a:rPr sz="2300" dirty="0">
                <a:latin typeface="Calibri"/>
                <a:cs typeface="Calibri"/>
              </a:rPr>
              <a:t>t.</a:t>
            </a:r>
            <a:r>
              <a:rPr sz="2300" spc="-51" dirty="0">
                <a:latin typeface="Times New Roman"/>
                <a:cs typeface="Times New Roman"/>
              </a:rPr>
              <a:t> </a:t>
            </a:r>
            <a:r>
              <a:rPr sz="2300" spc="-40" dirty="0">
                <a:latin typeface="Calibri"/>
                <a:cs typeface="Calibri"/>
              </a:rPr>
              <a:t>F</a:t>
            </a:r>
            <a:r>
              <a:rPr sz="2300" spc="-5" dirty="0">
                <a:latin typeface="Calibri"/>
                <a:cs typeface="Calibri"/>
              </a:rPr>
              <a:t>o</a:t>
            </a:r>
            <a:r>
              <a:rPr sz="2300" dirty="0">
                <a:latin typeface="Calibri"/>
                <a:cs typeface="Calibri"/>
              </a:rPr>
              <a:t>r</a:t>
            </a:r>
            <a:r>
              <a:rPr sz="2300" spc="-55" dirty="0">
                <a:latin typeface="Times New Roman"/>
                <a:cs typeface="Times New Roman"/>
              </a:rPr>
              <a:t> </a:t>
            </a:r>
            <a:r>
              <a:rPr sz="2300" spc="-25" dirty="0">
                <a:latin typeface="Calibri"/>
                <a:cs typeface="Calibri"/>
              </a:rPr>
              <a:t>e</a:t>
            </a:r>
            <a:r>
              <a:rPr sz="2300" spc="-40" dirty="0">
                <a:latin typeface="Calibri"/>
                <a:cs typeface="Calibri"/>
              </a:rPr>
              <a:t>x</a:t>
            </a:r>
            <a:r>
              <a:rPr sz="2300" dirty="0">
                <a:latin typeface="Calibri"/>
                <a:cs typeface="Calibri"/>
              </a:rPr>
              <a:t>ample,</a:t>
            </a:r>
            <a:r>
              <a:rPr sz="2300" spc="-55" dirty="0">
                <a:latin typeface="Times New Roman"/>
                <a:cs typeface="Times New Roman"/>
              </a:rPr>
              <a:t> </a:t>
            </a:r>
            <a:r>
              <a:rPr sz="2300" dirty="0">
                <a:latin typeface="Calibri"/>
                <a:cs typeface="Calibri"/>
              </a:rPr>
              <a:t>if</a:t>
            </a:r>
            <a:r>
              <a:rPr sz="2300" spc="-55" dirty="0">
                <a:latin typeface="Times New Roman"/>
                <a:cs typeface="Times New Roman"/>
              </a:rPr>
              <a:t> </a:t>
            </a:r>
            <a:r>
              <a:rPr sz="2300" dirty="0">
                <a:latin typeface="Calibri"/>
                <a:cs typeface="Calibri"/>
              </a:rPr>
              <a:t>a</a:t>
            </a:r>
            <a:r>
              <a:rPr sz="2300" dirty="0">
                <a:latin typeface="Times New Roman"/>
                <a:cs typeface="Times New Roman"/>
              </a:rPr>
              <a:t> </a:t>
            </a:r>
            <a:r>
              <a:rPr sz="2300" spc="-5" dirty="0">
                <a:latin typeface="Calibri"/>
                <a:cs typeface="Calibri"/>
              </a:rPr>
              <a:t>p</a:t>
            </a:r>
            <a:r>
              <a:rPr sz="2300" spc="5" dirty="0">
                <a:latin typeface="Calibri"/>
                <a:cs typeface="Calibri"/>
              </a:rPr>
              <a:t>e</a:t>
            </a:r>
            <a:r>
              <a:rPr sz="2300" spc="-40" dirty="0">
                <a:latin typeface="Calibri"/>
                <a:cs typeface="Calibri"/>
              </a:rPr>
              <a:t>r</a:t>
            </a:r>
            <a:r>
              <a:rPr sz="2300" spc="-5" dirty="0">
                <a:latin typeface="Calibri"/>
                <a:cs typeface="Calibri"/>
              </a:rPr>
              <a:t>so</a:t>
            </a:r>
            <a:r>
              <a:rPr sz="2300" dirty="0">
                <a:latin typeface="Calibri"/>
                <a:cs typeface="Calibri"/>
              </a:rPr>
              <a:t>n</a:t>
            </a:r>
            <a:r>
              <a:rPr sz="2300" spc="-60" dirty="0">
                <a:latin typeface="Times New Roman"/>
                <a:cs typeface="Times New Roman"/>
              </a:rPr>
              <a:t> </a:t>
            </a:r>
            <a:r>
              <a:rPr sz="2300" spc="-11" dirty="0">
                <a:latin typeface="Calibri"/>
                <a:cs typeface="Calibri"/>
              </a:rPr>
              <a:t>w</a:t>
            </a:r>
            <a:r>
              <a:rPr sz="2300" dirty="0">
                <a:latin typeface="Calibri"/>
                <a:cs typeface="Calibri"/>
              </a:rPr>
              <a:t>ri</a:t>
            </a:r>
            <a:r>
              <a:rPr sz="2300" spc="-31" dirty="0">
                <a:latin typeface="Calibri"/>
                <a:cs typeface="Calibri"/>
              </a:rPr>
              <a:t>t</a:t>
            </a:r>
            <a:r>
              <a:rPr sz="2300" dirty="0">
                <a:latin typeface="Calibri"/>
                <a:cs typeface="Calibri"/>
              </a:rPr>
              <a:t>es</a:t>
            </a:r>
            <a:r>
              <a:rPr sz="2300" spc="-51" dirty="0">
                <a:latin typeface="Times New Roman"/>
                <a:cs typeface="Times New Roman"/>
              </a:rPr>
              <a:t> </a:t>
            </a:r>
            <a:r>
              <a:rPr sz="2300" dirty="0">
                <a:latin typeface="Calibri"/>
                <a:cs typeface="Calibri"/>
              </a:rPr>
              <a:t>an</a:t>
            </a:r>
            <a:r>
              <a:rPr sz="2300" spc="-51" dirty="0">
                <a:latin typeface="Times New Roman"/>
                <a:cs typeface="Times New Roman"/>
              </a:rPr>
              <a:t> </a:t>
            </a:r>
            <a:r>
              <a:rPr sz="2300" dirty="0">
                <a:latin typeface="Calibri"/>
                <a:cs typeface="Calibri"/>
              </a:rPr>
              <a:t>e</a:t>
            </a:r>
            <a:r>
              <a:rPr sz="2300" spc="-20" dirty="0">
                <a:latin typeface="Calibri"/>
                <a:cs typeface="Calibri"/>
              </a:rPr>
              <a:t>n</a:t>
            </a:r>
            <a:r>
              <a:rPr sz="2300" dirty="0">
                <a:latin typeface="Calibri"/>
                <a:cs typeface="Calibri"/>
              </a:rPr>
              <a:t>ti</a:t>
            </a:r>
            <a:r>
              <a:rPr sz="2300" spc="-45" dirty="0">
                <a:latin typeface="Calibri"/>
                <a:cs typeface="Calibri"/>
              </a:rPr>
              <a:t>r</a:t>
            </a:r>
            <a:r>
              <a:rPr sz="2300" dirty="0">
                <a:latin typeface="Calibri"/>
                <a:cs typeface="Calibri"/>
              </a:rPr>
              <a:t>e</a:t>
            </a:r>
            <a:r>
              <a:rPr sz="2300" spc="-45" dirty="0">
                <a:latin typeface="Times New Roman"/>
                <a:cs typeface="Times New Roman"/>
              </a:rPr>
              <a:t> </a:t>
            </a:r>
            <a:r>
              <a:rPr sz="2300" spc="-5" dirty="0">
                <a:latin typeface="Calibri"/>
                <a:cs typeface="Calibri"/>
              </a:rPr>
              <a:t>pa</a:t>
            </a:r>
            <a:r>
              <a:rPr sz="2300" spc="-25" dirty="0">
                <a:latin typeface="Calibri"/>
                <a:cs typeface="Calibri"/>
              </a:rPr>
              <a:t>g</a:t>
            </a:r>
            <a:r>
              <a:rPr sz="2300" dirty="0">
                <a:latin typeface="Calibri"/>
                <a:cs typeface="Calibri"/>
              </a:rPr>
              <a:t>e</a:t>
            </a:r>
            <a:r>
              <a:rPr sz="2300" spc="-45" dirty="0">
                <a:latin typeface="Times New Roman"/>
                <a:cs typeface="Times New Roman"/>
              </a:rPr>
              <a:t> </a:t>
            </a:r>
            <a:r>
              <a:rPr sz="2300" spc="-5" dirty="0">
                <a:latin typeface="Calibri"/>
                <a:cs typeface="Calibri"/>
              </a:rPr>
              <a:t>o</a:t>
            </a:r>
            <a:r>
              <a:rPr sz="2300" dirty="0">
                <a:latin typeface="Calibri"/>
                <a:cs typeface="Calibri"/>
              </a:rPr>
              <a:t>f</a:t>
            </a:r>
            <a:r>
              <a:rPr sz="2300" spc="-55" dirty="0">
                <a:latin typeface="Times New Roman"/>
                <a:cs typeface="Times New Roman"/>
              </a:rPr>
              <a:t> </a:t>
            </a:r>
            <a:r>
              <a:rPr sz="2300" spc="-5" dirty="0">
                <a:latin typeface="Calibri"/>
                <a:cs typeface="Calibri"/>
              </a:rPr>
              <a:t>s</a:t>
            </a:r>
            <a:r>
              <a:rPr sz="2300" dirty="0">
                <a:latin typeface="Calibri"/>
                <a:cs typeface="Calibri"/>
              </a:rPr>
              <a:t>i</a:t>
            </a:r>
            <a:r>
              <a:rPr sz="2300" spc="-11" dirty="0">
                <a:latin typeface="Calibri"/>
                <a:cs typeface="Calibri"/>
              </a:rPr>
              <a:t>g</a:t>
            </a:r>
            <a:r>
              <a:rPr sz="2300" spc="-5" dirty="0">
                <a:latin typeface="Calibri"/>
                <a:cs typeface="Calibri"/>
              </a:rPr>
              <a:t>n</a:t>
            </a:r>
            <a:r>
              <a:rPr sz="2300" spc="-25" dirty="0">
                <a:latin typeface="Calibri"/>
                <a:cs typeface="Calibri"/>
              </a:rPr>
              <a:t>a</a:t>
            </a:r>
            <a:r>
              <a:rPr sz="2300" dirty="0">
                <a:latin typeface="Calibri"/>
                <a:cs typeface="Calibri"/>
              </a:rPr>
              <a:t>tu</a:t>
            </a:r>
            <a:r>
              <a:rPr sz="2300" spc="-40" dirty="0">
                <a:latin typeface="Calibri"/>
                <a:cs typeface="Calibri"/>
              </a:rPr>
              <a:t>r</a:t>
            </a:r>
            <a:r>
              <a:rPr sz="2300" dirty="0">
                <a:latin typeface="Calibri"/>
                <a:cs typeface="Calibri"/>
              </a:rPr>
              <a:t>es,</a:t>
            </a:r>
            <a:r>
              <a:rPr sz="2300" spc="-40" dirty="0">
                <a:latin typeface="Times New Roman"/>
                <a:cs typeface="Times New Roman"/>
              </a:rPr>
              <a:t> </a:t>
            </a:r>
            <a:r>
              <a:rPr sz="2300" dirty="0">
                <a:latin typeface="Calibri"/>
                <a:cs typeface="Calibri"/>
              </a:rPr>
              <a:t>each</a:t>
            </a:r>
            <a:r>
              <a:rPr sz="2300" spc="-60" dirty="0">
                <a:latin typeface="Times New Roman"/>
                <a:cs typeface="Times New Roman"/>
              </a:rPr>
              <a:t> </a:t>
            </a:r>
            <a:r>
              <a:rPr sz="2300" spc="-5" dirty="0">
                <a:latin typeface="Calibri"/>
                <a:cs typeface="Calibri"/>
              </a:rPr>
              <a:t>one</a:t>
            </a:r>
            <a:r>
              <a:rPr sz="2300" spc="-5" dirty="0">
                <a:latin typeface="Times New Roman"/>
                <a:cs typeface="Times New Roman"/>
              </a:rPr>
              <a:t> </a:t>
            </a:r>
            <a:r>
              <a:rPr sz="2300" dirty="0">
                <a:latin typeface="Calibri"/>
                <a:cs typeface="Calibri"/>
              </a:rPr>
              <a:t>wi</a:t>
            </a:r>
            <a:r>
              <a:rPr sz="2300" spc="-11" dirty="0">
                <a:latin typeface="Calibri"/>
                <a:cs typeface="Calibri"/>
              </a:rPr>
              <a:t>l</a:t>
            </a:r>
            <a:r>
              <a:rPr sz="2300" dirty="0">
                <a:latin typeface="Calibri"/>
                <a:cs typeface="Calibri"/>
              </a:rPr>
              <a:t>l</a:t>
            </a:r>
            <a:r>
              <a:rPr sz="2300" spc="-60" dirty="0">
                <a:latin typeface="Times New Roman"/>
                <a:cs typeface="Times New Roman"/>
              </a:rPr>
              <a:t> </a:t>
            </a:r>
            <a:r>
              <a:rPr sz="2300" b="1" u="heavy" spc="-35" dirty="0">
                <a:solidFill>
                  <a:srgbClr val="FF0000"/>
                </a:solidFill>
                <a:latin typeface="Calibri"/>
                <a:cs typeface="Calibri"/>
              </a:rPr>
              <a:t>v</a:t>
            </a:r>
            <a:r>
              <a:rPr sz="2300" b="1" u="heavy" dirty="0">
                <a:solidFill>
                  <a:srgbClr val="FF0000"/>
                </a:solidFill>
                <a:latin typeface="Calibri"/>
                <a:cs typeface="Calibri"/>
              </a:rPr>
              <a:t>a</a:t>
            </a:r>
            <a:r>
              <a:rPr sz="2300" b="1" u="heavy" spc="5" dirty="0">
                <a:solidFill>
                  <a:srgbClr val="FF0000"/>
                </a:solidFill>
                <a:latin typeface="Calibri"/>
                <a:cs typeface="Calibri"/>
              </a:rPr>
              <a:t>r</a:t>
            </a:r>
            <a:r>
              <a:rPr sz="2300" b="1" u="heavy" dirty="0">
                <a:solidFill>
                  <a:srgbClr val="FF0000"/>
                </a:solidFill>
                <a:latin typeface="Calibri"/>
                <a:cs typeface="Calibri"/>
              </a:rPr>
              <a:t>y slig</a:t>
            </a:r>
            <a:r>
              <a:rPr sz="2300" b="1" u="heavy" spc="-31" dirty="0">
                <a:solidFill>
                  <a:srgbClr val="FF0000"/>
                </a:solidFill>
                <a:latin typeface="Calibri"/>
                <a:cs typeface="Calibri"/>
              </a:rPr>
              <a:t>h</a:t>
            </a:r>
            <a:r>
              <a:rPr sz="2300" b="1" u="heavy" dirty="0">
                <a:solidFill>
                  <a:srgbClr val="FF0000"/>
                </a:solidFill>
                <a:latin typeface="Calibri"/>
                <a:cs typeface="Calibri"/>
              </a:rPr>
              <a:t>tl</a:t>
            </a:r>
            <a:r>
              <a:rPr sz="2300" b="1" u="heavy" spc="5" dirty="0">
                <a:solidFill>
                  <a:srgbClr val="FF0000"/>
                </a:solidFill>
                <a:latin typeface="Calibri"/>
                <a:cs typeface="Calibri"/>
              </a:rPr>
              <a:t>y</a:t>
            </a:r>
            <a:r>
              <a:rPr sz="2300" dirty="0">
                <a:latin typeface="Calibri"/>
                <a:cs typeface="Calibri"/>
              </a:rPr>
              <a:t>.</a:t>
            </a:r>
            <a:r>
              <a:rPr sz="2300" spc="-80" dirty="0">
                <a:latin typeface="Times New Roman"/>
                <a:cs typeface="Times New Roman"/>
              </a:rPr>
              <a:t> </a:t>
            </a:r>
            <a:r>
              <a:rPr sz="2300" dirty="0">
                <a:latin typeface="Calibri"/>
                <a:cs typeface="Calibri"/>
              </a:rPr>
              <a:t>A</a:t>
            </a:r>
            <a:r>
              <a:rPr sz="2300" spc="-55" dirty="0">
                <a:latin typeface="Times New Roman"/>
                <a:cs typeface="Times New Roman"/>
              </a:rPr>
              <a:t> </a:t>
            </a:r>
            <a:r>
              <a:rPr sz="2300" spc="-15" dirty="0">
                <a:latin typeface="Calibri"/>
                <a:cs typeface="Calibri"/>
              </a:rPr>
              <a:t>t</a:t>
            </a:r>
            <a:r>
              <a:rPr sz="2300" spc="-51" dirty="0">
                <a:latin typeface="Calibri"/>
                <a:cs typeface="Calibri"/>
              </a:rPr>
              <a:t>r</a:t>
            </a:r>
            <a:r>
              <a:rPr sz="2300" dirty="0">
                <a:latin typeface="Calibri"/>
                <a:cs typeface="Calibri"/>
              </a:rPr>
              <a:t>ai</a:t>
            </a:r>
            <a:r>
              <a:rPr sz="2300" spc="-5" dirty="0">
                <a:latin typeface="Calibri"/>
                <a:cs typeface="Calibri"/>
              </a:rPr>
              <a:t>ne</a:t>
            </a:r>
            <a:r>
              <a:rPr sz="2300" dirty="0">
                <a:latin typeface="Calibri"/>
                <a:cs typeface="Calibri"/>
              </a:rPr>
              <a:t>d</a:t>
            </a:r>
            <a:r>
              <a:rPr sz="2300" spc="-51" dirty="0">
                <a:latin typeface="Times New Roman"/>
                <a:cs typeface="Times New Roman"/>
              </a:rPr>
              <a:t> </a:t>
            </a:r>
            <a:r>
              <a:rPr sz="2300" spc="-51" dirty="0">
                <a:latin typeface="Calibri"/>
                <a:cs typeface="Calibri"/>
              </a:rPr>
              <a:t>f</a:t>
            </a:r>
            <a:r>
              <a:rPr sz="2300" spc="-5" dirty="0">
                <a:latin typeface="Calibri"/>
                <a:cs typeface="Calibri"/>
              </a:rPr>
              <a:t>o</a:t>
            </a:r>
            <a:r>
              <a:rPr sz="2300" spc="-40" dirty="0">
                <a:latin typeface="Calibri"/>
                <a:cs typeface="Calibri"/>
              </a:rPr>
              <a:t>r</a:t>
            </a:r>
            <a:r>
              <a:rPr sz="2300" dirty="0">
                <a:latin typeface="Calibri"/>
                <a:cs typeface="Calibri"/>
              </a:rPr>
              <a:t>en</a:t>
            </a:r>
            <a:r>
              <a:rPr sz="2300" spc="-5" dirty="0">
                <a:latin typeface="Calibri"/>
                <a:cs typeface="Calibri"/>
              </a:rPr>
              <a:t>s</a:t>
            </a:r>
            <a:r>
              <a:rPr sz="2300" dirty="0">
                <a:latin typeface="Calibri"/>
                <a:cs typeface="Calibri"/>
              </a:rPr>
              <a:t>ic</a:t>
            </a:r>
            <a:r>
              <a:rPr sz="2300" spc="-65" dirty="0">
                <a:latin typeface="Times New Roman"/>
                <a:cs typeface="Times New Roman"/>
              </a:rPr>
              <a:t> </a:t>
            </a:r>
            <a:r>
              <a:rPr sz="2300" spc="-5" dirty="0">
                <a:latin typeface="Calibri"/>
                <a:cs typeface="Calibri"/>
              </a:rPr>
              <a:t>docume</a:t>
            </a:r>
            <a:r>
              <a:rPr sz="2300" spc="-20" dirty="0">
                <a:latin typeface="Calibri"/>
                <a:cs typeface="Calibri"/>
              </a:rPr>
              <a:t>n</a:t>
            </a:r>
            <a:r>
              <a:rPr sz="2300" dirty="0">
                <a:latin typeface="Calibri"/>
                <a:cs typeface="Calibri"/>
              </a:rPr>
              <a:t>t</a:t>
            </a:r>
            <a:r>
              <a:rPr sz="2300" dirty="0">
                <a:latin typeface="Times New Roman"/>
                <a:cs typeface="Times New Roman"/>
              </a:rPr>
              <a:t> </a:t>
            </a:r>
            <a:r>
              <a:rPr sz="2300" spc="-35" dirty="0">
                <a:latin typeface="Calibri"/>
                <a:cs typeface="Calibri"/>
              </a:rPr>
              <a:t>e</a:t>
            </a:r>
            <a:r>
              <a:rPr sz="2300" spc="-40" dirty="0">
                <a:latin typeface="Calibri"/>
                <a:cs typeface="Calibri"/>
              </a:rPr>
              <a:t>x</a:t>
            </a:r>
            <a:r>
              <a:rPr sz="2300" dirty="0">
                <a:latin typeface="Calibri"/>
                <a:cs typeface="Calibri"/>
              </a:rPr>
              <a:t>ami</a:t>
            </a:r>
            <a:r>
              <a:rPr sz="2300" spc="-5" dirty="0">
                <a:latin typeface="Calibri"/>
                <a:cs typeface="Calibri"/>
              </a:rPr>
              <a:t>ne</a:t>
            </a:r>
            <a:r>
              <a:rPr sz="2300" dirty="0">
                <a:latin typeface="Calibri"/>
                <a:cs typeface="Calibri"/>
              </a:rPr>
              <a:t>r</a:t>
            </a:r>
            <a:r>
              <a:rPr sz="2300" spc="-51" dirty="0">
                <a:latin typeface="Times New Roman"/>
                <a:cs typeface="Times New Roman"/>
              </a:rPr>
              <a:t> </a:t>
            </a:r>
            <a:r>
              <a:rPr sz="2300" spc="-31" dirty="0">
                <a:latin typeface="Calibri"/>
                <a:cs typeface="Calibri"/>
              </a:rPr>
              <a:t>c</a:t>
            </a:r>
            <a:r>
              <a:rPr sz="2300" dirty="0">
                <a:latin typeface="Calibri"/>
                <a:cs typeface="Calibri"/>
              </a:rPr>
              <a:t>an</a:t>
            </a:r>
            <a:r>
              <a:rPr sz="2300" spc="-51" dirty="0">
                <a:latin typeface="Times New Roman"/>
                <a:cs typeface="Times New Roman"/>
              </a:rPr>
              <a:t> </a:t>
            </a:r>
            <a:r>
              <a:rPr sz="2300" spc="-5" dirty="0">
                <a:latin typeface="Calibri"/>
                <a:cs typeface="Calibri"/>
              </a:rPr>
              <a:t>d</a:t>
            </a:r>
            <a:r>
              <a:rPr sz="2300" dirty="0">
                <a:latin typeface="Calibri"/>
                <a:cs typeface="Calibri"/>
              </a:rPr>
              <a:t>i</a:t>
            </a:r>
            <a:r>
              <a:rPr sz="2300" spc="-5" dirty="0">
                <a:latin typeface="Calibri"/>
                <a:cs typeface="Calibri"/>
              </a:rPr>
              <a:t>scr</a:t>
            </a:r>
            <a:r>
              <a:rPr sz="2300" dirty="0">
                <a:latin typeface="Calibri"/>
                <a:cs typeface="Calibri"/>
              </a:rPr>
              <a:t>i</a:t>
            </a:r>
            <a:r>
              <a:rPr sz="2300" spc="-11" dirty="0">
                <a:latin typeface="Calibri"/>
                <a:cs typeface="Calibri"/>
              </a:rPr>
              <a:t>m</a:t>
            </a:r>
            <a:r>
              <a:rPr sz="2300" dirty="0">
                <a:latin typeface="Calibri"/>
                <a:cs typeface="Calibri"/>
              </a:rPr>
              <a:t>i</a:t>
            </a:r>
            <a:r>
              <a:rPr sz="2300" spc="-5" dirty="0">
                <a:latin typeface="Calibri"/>
                <a:cs typeface="Calibri"/>
              </a:rPr>
              <a:t>n</a:t>
            </a:r>
            <a:r>
              <a:rPr sz="2300" spc="-25" dirty="0">
                <a:latin typeface="Calibri"/>
                <a:cs typeface="Calibri"/>
              </a:rPr>
              <a:t>a</a:t>
            </a:r>
            <a:r>
              <a:rPr sz="2300" spc="-31" dirty="0">
                <a:latin typeface="Calibri"/>
                <a:cs typeface="Calibri"/>
              </a:rPr>
              <a:t>t</a:t>
            </a:r>
            <a:r>
              <a:rPr sz="2300" dirty="0">
                <a:latin typeface="Calibri"/>
                <a:cs typeface="Calibri"/>
              </a:rPr>
              <a:t>e</a:t>
            </a:r>
            <a:r>
              <a:rPr sz="2300" spc="-55" dirty="0">
                <a:latin typeface="Times New Roman"/>
                <a:cs typeface="Times New Roman"/>
              </a:rPr>
              <a:t> </a:t>
            </a:r>
            <a:r>
              <a:rPr sz="2300" spc="-5" dirty="0">
                <a:latin typeface="Calibri"/>
                <a:cs typeface="Calibri"/>
              </a:rPr>
              <a:t>be</a:t>
            </a:r>
            <a:r>
              <a:rPr sz="2300" spc="-11" dirty="0">
                <a:latin typeface="Calibri"/>
                <a:cs typeface="Calibri"/>
              </a:rPr>
              <a:t>t</a:t>
            </a:r>
            <a:r>
              <a:rPr sz="2300" spc="-31" dirty="0">
                <a:latin typeface="Calibri"/>
                <a:cs typeface="Calibri"/>
              </a:rPr>
              <a:t>w</a:t>
            </a:r>
            <a:r>
              <a:rPr sz="2300" dirty="0">
                <a:latin typeface="Calibri"/>
                <a:cs typeface="Calibri"/>
              </a:rPr>
              <a:t>e</a:t>
            </a:r>
            <a:r>
              <a:rPr sz="2300" spc="5" dirty="0">
                <a:latin typeface="Calibri"/>
                <a:cs typeface="Calibri"/>
              </a:rPr>
              <a:t>e</a:t>
            </a:r>
            <a:r>
              <a:rPr sz="2300" dirty="0">
                <a:latin typeface="Calibri"/>
                <a:cs typeface="Calibri"/>
              </a:rPr>
              <a:t>n</a:t>
            </a:r>
            <a:r>
              <a:rPr sz="2300" spc="-40" dirty="0">
                <a:latin typeface="Times New Roman"/>
                <a:cs typeface="Times New Roman"/>
              </a:rPr>
              <a:t> </a:t>
            </a:r>
            <a:r>
              <a:rPr sz="2300" spc="-5" dirty="0">
                <a:latin typeface="Calibri"/>
                <a:cs typeface="Calibri"/>
              </a:rPr>
              <a:t>n</a:t>
            </a:r>
            <a:r>
              <a:rPr sz="2300" spc="-25" dirty="0">
                <a:latin typeface="Calibri"/>
                <a:cs typeface="Calibri"/>
              </a:rPr>
              <a:t>a</a:t>
            </a:r>
            <a:r>
              <a:rPr sz="2300" dirty="0">
                <a:latin typeface="Calibri"/>
                <a:cs typeface="Calibri"/>
              </a:rPr>
              <a:t>tu</a:t>
            </a:r>
            <a:r>
              <a:rPr sz="2300" spc="-51" dirty="0">
                <a:latin typeface="Calibri"/>
                <a:cs typeface="Calibri"/>
              </a:rPr>
              <a:t>r</a:t>
            </a:r>
            <a:r>
              <a:rPr sz="2300" dirty="0">
                <a:latin typeface="Calibri"/>
                <a:cs typeface="Calibri"/>
              </a:rPr>
              <a:t>al</a:t>
            </a:r>
            <a:r>
              <a:rPr sz="2300" spc="-55" dirty="0">
                <a:latin typeface="Times New Roman"/>
                <a:cs typeface="Times New Roman"/>
              </a:rPr>
              <a:t> </a:t>
            </a:r>
            <a:r>
              <a:rPr sz="2300" spc="-40" dirty="0">
                <a:latin typeface="Calibri"/>
                <a:cs typeface="Calibri"/>
              </a:rPr>
              <a:t>v</a:t>
            </a:r>
            <a:r>
              <a:rPr sz="2300" dirty="0">
                <a:latin typeface="Calibri"/>
                <a:cs typeface="Calibri"/>
              </a:rPr>
              <a:t>ari</a:t>
            </a:r>
            <a:r>
              <a:rPr sz="2300" spc="-31" dirty="0">
                <a:latin typeface="Calibri"/>
                <a:cs typeface="Calibri"/>
              </a:rPr>
              <a:t>a</a:t>
            </a:r>
            <a:r>
              <a:rPr sz="2300" dirty="0">
                <a:latin typeface="Calibri"/>
                <a:cs typeface="Calibri"/>
              </a:rPr>
              <a:t>ti</a:t>
            </a:r>
            <a:r>
              <a:rPr sz="2300" spc="-11" dirty="0">
                <a:latin typeface="Calibri"/>
                <a:cs typeface="Calibri"/>
              </a:rPr>
              <a:t>o</a:t>
            </a:r>
            <a:r>
              <a:rPr sz="2300" spc="-5" dirty="0">
                <a:latin typeface="Calibri"/>
                <a:cs typeface="Calibri"/>
              </a:rPr>
              <a:t>ns</a:t>
            </a:r>
            <a:r>
              <a:rPr sz="2300" spc="-5" dirty="0">
                <a:latin typeface="Times New Roman"/>
                <a:cs typeface="Times New Roman"/>
              </a:rPr>
              <a:t> </a:t>
            </a:r>
            <a:r>
              <a:rPr lang="en-US" sz="2300" dirty="0" smtClean="0">
                <a:latin typeface="Calibri"/>
                <a:cs typeface="Calibri"/>
              </a:rPr>
              <a:t>in a writer’s own handwriting and significant </a:t>
            </a:r>
            <a:r>
              <a:rPr sz="2300" spc="-5" dirty="0" smtClean="0">
                <a:latin typeface="Calibri"/>
                <a:cs typeface="Calibri"/>
              </a:rPr>
              <a:t>d</a:t>
            </a:r>
            <a:r>
              <a:rPr sz="2300" dirty="0" smtClean="0">
                <a:latin typeface="Calibri"/>
                <a:cs typeface="Calibri"/>
              </a:rPr>
              <a:t>i</a:t>
            </a:r>
            <a:r>
              <a:rPr sz="2300" spc="-20" dirty="0" smtClean="0">
                <a:latin typeface="Calibri"/>
                <a:cs typeface="Calibri"/>
              </a:rPr>
              <a:t>f</a:t>
            </a:r>
            <a:r>
              <a:rPr sz="2300" spc="-60" dirty="0" smtClean="0">
                <a:latin typeface="Calibri"/>
                <a:cs typeface="Calibri"/>
              </a:rPr>
              <a:t>f</a:t>
            </a:r>
            <a:r>
              <a:rPr sz="2300" dirty="0" smtClean="0">
                <a:latin typeface="Calibri"/>
                <a:cs typeface="Calibri"/>
              </a:rPr>
              <a:t>e</a:t>
            </a:r>
            <a:r>
              <a:rPr sz="2300" spc="-35" dirty="0" smtClean="0">
                <a:latin typeface="Calibri"/>
                <a:cs typeface="Calibri"/>
              </a:rPr>
              <a:t>r</a:t>
            </a:r>
            <a:r>
              <a:rPr sz="2300" dirty="0" smtClean="0">
                <a:latin typeface="Calibri"/>
                <a:cs typeface="Calibri"/>
              </a:rPr>
              <a:t>ences</a:t>
            </a:r>
            <a:r>
              <a:rPr sz="2300" spc="-75" dirty="0" smtClean="0">
                <a:latin typeface="Times New Roman"/>
                <a:cs typeface="Times New Roman"/>
              </a:rPr>
              <a:t> </a:t>
            </a:r>
            <a:r>
              <a:rPr sz="2300" spc="-5" dirty="0">
                <a:latin typeface="Calibri"/>
                <a:cs typeface="Calibri"/>
              </a:rPr>
              <a:t>d</a:t>
            </a:r>
            <a:r>
              <a:rPr sz="2300" spc="5" dirty="0">
                <a:latin typeface="Calibri"/>
                <a:cs typeface="Calibri"/>
              </a:rPr>
              <a:t>e</a:t>
            </a:r>
            <a:r>
              <a:rPr sz="2300" spc="-5" dirty="0">
                <a:latin typeface="Calibri"/>
                <a:cs typeface="Calibri"/>
              </a:rPr>
              <a:t>not</a:t>
            </a:r>
            <a:r>
              <a:rPr sz="2300" dirty="0">
                <a:latin typeface="Calibri"/>
                <a:cs typeface="Calibri"/>
              </a:rPr>
              <a:t>i</a:t>
            </a:r>
            <a:r>
              <a:rPr sz="2300" spc="-5" dirty="0">
                <a:latin typeface="Calibri"/>
                <a:cs typeface="Calibri"/>
              </a:rPr>
              <a:t>n</a:t>
            </a:r>
            <a:r>
              <a:rPr sz="2300" dirty="0">
                <a:latin typeface="Calibri"/>
                <a:cs typeface="Calibri"/>
              </a:rPr>
              <a:t>g</a:t>
            </a:r>
            <a:r>
              <a:rPr sz="2300" spc="-51" dirty="0">
                <a:latin typeface="Times New Roman"/>
                <a:cs typeface="Times New Roman"/>
              </a:rPr>
              <a:t> </a:t>
            </a:r>
            <a:r>
              <a:rPr sz="2300" spc="-5" dirty="0">
                <a:latin typeface="Calibri"/>
                <a:cs typeface="Calibri"/>
              </a:rPr>
              <a:t>d</a:t>
            </a:r>
            <a:r>
              <a:rPr sz="2300" dirty="0">
                <a:latin typeface="Calibri"/>
                <a:cs typeface="Calibri"/>
              </a:rPr>
              <a:t>i</a:t>
            </a:r>
            <a:r>
              <a:rPr sz="2300" spc="-20" dirty="0">
                <a:latin typeface="Calibri"/>
                <a:cs typeface="Calibri"/>
              </a:rPr>
              <a:t>f</a:t>
            </a:r>
            <a:r>
              <a:rPr sz="2300" spc="-60" dirty="0">
                <a:latin typeface="Calibri"/>
                <a:cs typeface="Calibri"/>
              </a:rPr>
              <a:t>f</a:t>
            </a:r>
            <a:r>
              <a:rPr sz="2300" dirty="0">
                <a:latin typeface="Calibri"/>
                <a:cs typeface="Calibri"/>
              </a:rPr>
              <a:t>e</a:t>
            </a:r>
            <a:r>
              <a:rPr sz="2300" spc="-35" dirty="0">
                <a:latin typeface="Calibri"/>
                <a:cs typeface="Calibri"/>
              </a:rPr>
              <a:t>r</a:t>
            </a:r>
            <a:r>
              <a:rPr sz="2300" dirty="0">
                <a:latin typeface="Calibri"/>
                <a:cs typeface="Calibri"/>
              </a:rPr>
              <a:t>e</a:t>
            </a:r>
            <a:r>
              <a:rPr sz="2300" spc="-20" dirty="0">
                <a:latin typeface="Calibri"/>
                <a:cs typeface="Calibri"/>
              </a:rPr>
              <a:t>n</a:t>
            </a:r>
            <a:r>
              <a:rPr sz="2300" dirty="0">
                <a:latin typeface="Calibri"/>
                <a:cs typeface="Calibri"/>
              </a:rPr>
              <a:t>t</a:t>
            </a:r>
            <a:r>
              <a:rPr sz="2300" spc="-51" dirty="0">
                <a:latin typeface="Times New Roman"/>
                <a:cs typeface="Times New Roman"/>
              </a:rPr>
              <a:t> </a:t>
            </a:r>
            <a:r>
              <a:rPr sz="2300" b="1" u="heavy" spc="-5" dirty="0">
                <a:solidFill>
                  <a:srgbClr val="FF0000"/>
                </a:solidFill>
                <a:latin typeface="Calibri"/>
                <a:cs typeface="Calibri"/>
              </a:rPr>
              <a:t>wri</a:t>
            </a:r>
            <a:r>
              <a:rPr sz="2300" b="1" u="heavy" spc="-25" dirty="0">
                <a:solidFill>
                  <a:srgbClr val="FF0000"/>
                </a:solidFill>
                <a:latin typeface="Calibri"/>
                <a:cs typeface="Calibri"/>
              </a:rPr>
              <a:t>t</a:t>
            </a:r>
            <a:r>
              <a:rPr sz="2300" b="1" u="heavy" spc="-5" dirty="0">
                <a:solidFill>
                  <a:srgbClr val="FF0000"/>
                </a:solidFill>
                <a:latin typeface="Calibri"/>
                <a:cs typeface="Calibri"/>
              </a:rPr>
              <a:t>e</a:t>
            </a:r>
            <a:r>
              <a:rPr sz="2300" b="1" u="heavy" spc="-25" dirty="0">
                <a:solidFill>
                  <a:srgbClr val="FF0000"/>
                </a:solidFill>
                <a:latin typeface="Calibri"/>
                <a:cs typeface="Calibri"/>
              </a:rPr>
              <a:t>r</a:t>
            </a:r>
            <a:r>
              <a:rPr sz="2300" b="1" u="heavy" spc="5" dirty="0">
                <a:solidFill>
                  <a:srgbClr val="FF0000"/>
                </a:solidFill>
                <a:latin typeface="Calibri"/>
                <a:cs typeface="Calibri"/>
              </a:rPr>
              <a:t>s</a:t>
            </a:r>
            <a:r>
              <a:rPr sz="2300" dirty="0">
                <a:latin typeface="Calibri"/>
                <a:cs typeface="Calibri"/>
              </a:rPr>
              <a:t>.</a:t>
            </a:r>
          </a:p>
          <a:p>
            <a:pPr marL="927088" marR="114932" lvl="1" indent="-457200">
              <a:buFont typeface="+mj-lt"/>
              <a:buAutoNum type="arabicPeriod"/>
              <a:tabLst>
                <a:tab pos="808334" algn="l"/>
              </a:tabLst>
            </a:pPr>
            <a:r>
              <a:rPr sz="2300" dirty="0">
                <a:latin typeface="Calibri"/>
                <a:cs typeface="Calibri"/>
              </a:rPr>
              <a:t>No</a:t>
            </a:r>
            <a:r>
              <a:rPr sz="2300" spc="-60" dirty="0">
                <a:latin typeface="Times New Roman"/>
                <a:cs typeface="Times New Roman"/>
              </a:rPr>
              <a:t> </a:t>
            </a:r>
            <a:r>
              <a:rPr sz="2300" dirty="0">
                <a:latin typeface="Calibri"/>
                <a:cs typeface="Calibri"/>
              </a:rPr>
              <a:t>wr</a:t>
            </a:r>
            <a:r>
              <a:rPr sz="2300" spc="-11" dirty="0">
                <a:latin typeface="Calibri"/>
                <a:cs typeface="Calibri"/>
              </a:rPr>
              <a:t>i</a:t>
            </a:r>
            <a:r>
              <a:rPr sz="2300" spc="-31" dirty="0">
                <a:latin typeface="Calibri"/>
                <a:cs typeface="Calibri"/>
              </a:rPr>
              <a:t>t</a:t>
            </a:r>
            <a:r>
              <a:rPr sz="2300" dirty="0">
                <a:latin typeface="Calibri"/>
                <a:cs typeface="Calibri"/>
              </a:rPr>
              <a:t>er</a:t>
            </a:r>
            <a:r>
              <a:rPr sz="2300" spc="-55" dirty="0">
                <a:latin typeface="Times New Roman"/>
                <a:cs typeface="Times New Roman"/>
              </a:rPr>
              <a:t> </a:t>
            </a:r>
            <a:r>
              <a:rPr sz="2300" spc="-31" dirty="0">
                <a:latin typeface="Calibri"/>
                <a:cs typeface="Calibri"/>
              </a:rPr>
              <a:t>c</a:t>
            </a:r>
            <a:r>
              <a:rPr sz="2300" dirty="0">
                <a:latin typeface="Calibri"/>
                <a:cs typeface="Calibri"/>
              </a:rPr>
              <a:t>an</a:t>
            </a:r>
            <a:r>
              <a:rPr sz="2300" spc="-40" dirty="0">
                <a:latin typeface="Times New Roman"/>
                <a:cs typeface="Times New Roman"/>
              </a:rPr>
              <a:t> </a:t>
            </a:r>
            <a:r>
              <a:rPr sz="2300" spc="-35" dirty="0">
                <a:latin typeface="Calibri"/>
                <a:cs typeface="Calibri"/>
              </a:rPr>
              <a:t>e</a:t>
            </a:r>
            <a:r>
              <a:rPr sz="2300" spc="-55" dirty="0">
                <a:latin typeface="Calibri"/>
                <a:cs typeface="Calibri"/>
              </a:rPr>
              <a:t>x</a:t>
            </a:r>
            <a:r>
              <a:rPr sz="2300" dirty="0">
                <a:latin typeface="Calibri"/>
                <a:cs typeface="Calibri"/>
              </a:rPr>
              <a:t>ceed</a:t>
            </a:r>
            <a:r>
              <a:rPr sz="2300" spc="-55" dirty="0">
                <a:latin typeface="Times New Roman"/>
                <a:cs typeface="Times New Roman"/>
              </a:rPr>
              <a:t> </a:t>
            </a:r>
            <a:r>
              <a:rPr sz="2300" spc="-5" dirty="0">
                <a:latin typeface="Calibri"/>
                <a:cs typeface="Calibri"/>
              </a:rPr>
              <a:t>h</a:t>
            </a:r>
            <a:r>
              <a:rPr sz="2300" dirty="0">
                <a:latin typeface="Calibri"/>
                <a:cs typeface="Calibri"/>
              </a:rPr>
              <a:t>is</a:t>
            </a:r>
            <a:r>
              <a:rPr sz="2300" spc="-55" dirty="0">
                <a:latin typeface="Times New Roman"/>
                <a:cs typeface="Times New Roman"/>
              </a:rPr>
              <a:t> </a:t>
            </a:r>
            <a:r>
              <a:rPr sz="2300" spc="-5" dirty="0">
                <a:latin typeface="Calibri"/>
                <a:cs typeface="Calibri"/>
              </a:rPr>
              <a:t>o</a:t>
            </a:r>
            <a:r>
              <a:rPr sz="2300" dirty="0">
                <a:latin typeface="Calibri"/>
                <a:cs typeface="Calibri"/>
              </a:rPr>
              <a:t>r</a:t>
            </a:r>
            <a:r>
              <a:rPr sz="2300" spc="-60" dirty="0">
                <a:latin typeface="Times New Roman"/>
                <a:cs typeface="Times New Roman"/>
              </a:rPr>
              <a:t> </a:t>
            </a:r>
            <a:r>
              <a:rPr sz="2300" spc="-5" dirty="0">
                <a:latin typeface="Calibri"/>
                <a:cs typeface="Calibri"/>
              </a:rPr>
              <a:t>he</a:t>
            </a:r>
            <a:r>
              <a:rPr sz="2300" dirty="0">
                <a:latin typeface="Calibri"/>
                <a:cs typeface="Calibri"/>
              </a:rPr>
              <a:t>r</a:t>
            </a:r>
            <a:r>
              <a:rPr sz="2300" spc="-40" dirty="0">
                <a:latin typeface="Times New Roman"/>
                <a:cs typeface="Times New Roman"/>
              </a:rPr>
              <a:t> </a:t>
            </a:r>
            <a:r>
              <a:rPr sz="2300" b="1" u="heavy" dirty="0">
                <a:solidFill>
                  <a:srgbClr val="FF0000"/>
                </a:solidFill>
                <a:latin typeface="Calibri"/>
                <a:cs typeface="Calibri"/>
              </a:rPr>
              <a:t>skill</a:t>
            </a:r>
            <a:r>
              <a:rPr sz="2300" b="1" spc="-80" dirty="0">
                <a:solidFill>
                  <a:srgbClr val="FF0000"/>
                </a:solidFill>
                <a:latin typeface="Times New Roman"/>
                <a:cs typeface="Times New Roman"/>
              </a:rPr>
              <a:t> </a:t>
            </a:r>
            <a:r>
              <a:rPr sz="2300" dirty="0">
                <a:latin typeface="Calibri"/>
                <a:cs typeface="Calibri"/>
              </a:rPr>
              <a:t>l</a:t>
            </a:r>
            <a:r>
              <a:rPr sz="2300" spc="-15" dirty="0">
                <a:latin typeface="Calibri"/>
                <a:cs typeface="Calibri"/>
              </a:rPr>
              <a:t>e</a:t>
            </a:r>
            <a:r>
              <a:rPr sz="2300" spc="-25" dirty="0">
                <a:latin typeface="Calibri"/>
                <a:cs typeface="Calibri"/>
              </a:rPr>
              <a:t>v</a:t>
            </a:r>
            <a:r>
              <a:rPr sz="2300" dirty="0">
                <a:latin typeface="Calibri"/>
                <a:cs typeface="Calibri"/>
              </a:rPr>
              <a:t>el</a:t>
            </a:r>
            <a:r>
              <a:rPr sz="2300" spc="-71" dirty="0">
                <a:latin typeface="Times New Roman"/>
                <a:cs typeface="Times New Roman"/>
              </a:rPr>
              <a:t> </a:t>
            </a:r>
            <a:r>
              <a:rPr sz="2300" spc="-5" dirty="0">
                <a:latin typeface="Calibri"/>
                <a:cs typeface="Calibri"/>
              </a:rPr>
              <a:t>(</a:t>
            </a:r>
            <a:r>
              <a:rPr sz="2300" spc="-51" dirty="0">
                <a:latin typeface="Calibri"/>
                <a:cs typeface="Calibri"/>
              </a:rPr>
              <a:t>f</a:t>
            </a:r>
            <a:r>
              <a:rPr sz="2300" spc="-5" dirty="0">
                <a:latin typeface="Calibri"/>
                <a:cs typeface="Calibri"/>
              </a:rPr>
              <a:t>o</a:t>
            </a:r>
            <a:r>
              <a:rPr sz="2300" dirty="0">
                <a:latin typeface="Calibri"/>
                <a:cs typeface="Calibri"/>
              </a:rPr>
              <a:t>r</a:t>
            </a:r>
            <a:r>
              <a:rPr sz="2300" spc="-65" dirty="0">
                <a:latin typeface="Times New Roman"/>
                <a:cs typeface="Times New Roman"/>
              </a:rPr>
              <a:t> </a:t>
            </a:r>
            <a:r>
              <a:rPr sz="2300" spc="-35" dirty="0">
                <a:latin typeface="Calibri"/>
                <a:cs typeface="Calibri"/>
              </a:rPr>
              <a:t>e</a:t>
            </a:r>
            <a:r>
              <a:rPr sz="2300" spc="-40" dirty="0">
                <a:latin typeface="Calibri"/>
                <a:cs typeface="Calibri"/>
              </a:rPr>
              <a:t>x</a:t>
            </a:r>
            <a:r>
              <a:rPr sz="2300" dirty="0">
                <a:latin typeface="Calibri"/>
                <a:cs typeface="Calibri"/>
              </a:rPr>
              <a:t>a</a:t>
            </a:r>
            <a:r>
              <a:rPr sz="2300" spc="-11" dirty="0">
                <a:latin typeface="Calibri"/>
                <a:cs typeface="Calibri"/>
              </a:rPr>
              <a:t>m</a:t>
            </a:r>
            <a:r>
              <a:rPr sz="2300" spc="-5" dirty="0">
                <a:latin typeface="Calibri"/>
                <a:cs typeface="Calibri"/>
              </a:rPr>
              <a:t>p</a:t>
            </a:r>
            <a:r>
              <a:rPr sz="2300" dirty="0">
                <a:latin typeface="Calibri"/>
                <a:cs typeface="Calibri"/>
              </a:rPr>
              <a:t>le,</a:t>
            </a:r>
            <a:r>
              <a:rPr sz="2300" spc="-55" dirty="0">
                <a:latin typeface="Times New Roman"/>
                <a:cs typeface="Times New Roman"/>
              </a:rPr>
              <a:t> </a:t>
            </a:r>
            <a:r>
              <a:rPr sz="2300" dirty="0">
                <a:latin typeface="Calibri"/>
                <a:cs typeface="Calibri"/>
              </a:rPr>
              <a:t>it</a:t>
            </a:r>
            <a:r>
              <a:rPr sz="2300" dirty="0">
                <a:latin typeface="Times New Roman"/>
                <a:cs typeface="Times New Roman"/>
              </a:rPr>
              <a:t> </a:t>
            </a:r>
            <a:r>
              <a:rPr sz="2300" spc="-31" dirty="0">
                <a:latin typeface="Calibri"/>
                <a:cs typeface="Calibri"/>
              </a:rPr>
              <a:t>w</a:t>
            </a:r>
            <a:r>
              <a:rPr sz="2300" spc="-5" dirty="0">
                <a:latin typeface="Calibri"/>
                <a:cs typeface="Calibri"/>
              </a:rPr>
              <a:t>ou</a:t>
            </a:r>
            <a:r>
              <a:rPr sz="2300" dirty="0">
                <a:latin typeface="Calibri"/>
                <a:cs typeface="Calibri"/>
              </a:rPr>
              <a:t>ld</a:t>
            </a:r>
            <a:r>
              <a:rPr sz="2300" spc="-55" dirty="0">
                <a:latin typeface="Times New Roman"/>
                <a:cs typeface="Times New Roman"/>
              </a:rPr>
              <a:t> </a:t>
            </a:r>
            <a:r>
              <a:rPr sz="2300" spc="-5" dirty="0">
                <a:latin typeface="Calibri"/>
                <a:cs typeface="Calibri"/>
              </a:rPr>
              <a:t>no</a:t>
            </a:r>
            <a:r>
              <a:rPr sz="2300" dirty="0">
                <a:latin typeface="Calibri"/>
                <a:cs typeface="Calibri"/>
              </a:rPr>
              <a:t>t</a:t>
            </a:r>
            <a:r>
              <a:rPr sz="2300" spc="-40" dirty="0">
                <a:latin typeface="Times New Roman"/>
                <a:cs typeface="Times New Roman"/>
              </a:rPr>
              <a:t> </a:t>
            </a:r>
            <a:r>
              <a:rPr sz="2300" spc="-5" dirty="0">
                <a:latin typeface="Calibri"/>
                <a:cs typeface="Calibri"/>
              </a:rPr>
              <a:t>b</a:t>
            </a:r>
            <a:r>
              <a:rPr sz="2300" dirty="0">
                <a:latin typeface="Calibri"/>
                <a:cs typeface="Calibri"/>
              </a:rPr>
              <a:t>e</a:t>
            </a:r>
            <a:r>
              <a:rPr sz="2300" spc="-51" dirty="0">
                <a:latin typeface="Times New Roman"/>
                <a:cs typeface="Times New Roman"/>
              </a:rPr>
              <a:t> </a:t>
            </a:r>
            <a:r>
              <a:rPr sz="2300" spc="-5" dirty="0">
                <a:latin typeface="Calibri"/>
                <a:cs typeface="Calibri"/>
              </a:rPr>
              <a:t>poss</a:t>
            </a:r>
            <a:r>
              <a:rPr sz="2300" spc="-11" dirty="0">
                <a:latin typeface="Calibri"/>
                <a:cs typeface="Calibri"/>
              </a:rPr>
              <a:t>i</a:t>
            </a:r>
            <a:r>
              <a:rPr sz="2300" spc="-5" dirty="0">
                <a:latin typeface="Calibri"/>
                <a:cs typeface="Calibri"/>
              </a:rPr>
              <a:t>b</a:t>
            </a:r>
            <a:r>
              <a:rPr sz="2300" dirty="0">
                <a:latin typeface="Calibri"/>
                <a:cs typeface="Calibri"/>
              </a:rPr>
              <a:t>le</a:t>
            </a:r>
            <a:r>
              <a:rPr sz="2300" spc="-45" dirty="0">
                <a:latin typeface="Times New Roman"/>
                <a:cs typeface="Times New Roman"/>
              </a:rPr>
              <a:t> </a:t>
            </a:r>
            <a:r>
              <a:rPr sz="2300" spc="-45" dirty="0">
                <a:latin typeface="Calibri"/>
                <a:cs typeface="Calibri"/>
              </a:rPr>
              <a:t>f</a:t>
            </a:r>
            <a:r>
              <a:rPr sz="2300" spc="-5" dirty="0">
                <a:latin typeface="Calibri"/>
                <a:cs typeface="Calibri"/>
              </a:rPr>
              <a:t>o</a:t>
            </a:r>
            <a:r>
              <a:rPr sz="2300" dirty="0">
                <a:latin typeface="Calibri"/>
                <a:cs typeface="Calibri"/>
              </a:rPr>
              <a:t>r</a:t>
            </a:r>
            <a:r>
              <a:rPr sz="2300" spc="-75" dirty="0">
                <a:latin typeface="Times New Roman"/>
                <a:cs typeface="Times New Roman"/>
              </a:rPr>
              <a:t> </a:t>
            </a:r>
            <a:r>
              <a:rPr sz="2300" dirty="0">
                <a:latin typeface="Calibri"/>
                <a:cs typeface="Calibri"/>
              </a:rPr>
              <a:t>a</a:t>
            </a:r>
            <a:r>
              <a:rPr sz="2300" spc="-51" dirty="0">
                <a:latin typeface="Times New Roman"/>
                <a:cs typeface="Times New Roman"/>
              </a:rPr>
              <a:t> </a:t>
            </a:r>
            <a:r>
              <a:rPr sz="2300" spc="-5" dirty="0">
                <a:latin typeface="Calibri"/>
                <a:cs typeface="Calibri"/>
              </a:rPr>
              <a:t>p</a:t>
            </a:r>
            <a:r>
              <a:rPr sz="2300" spc="5" dirty="0">
                <a:latin typeface="Calibri"/>
                <a:cs typeface="Calibri"/>
              </a:rPr>
              <a:t>e</a:t>
            </a:r>
            <a:r>
              <a:rPr sz="2300" spc="-40" dirty="0">
                <a:latin typeface="Calibri"/>
                <a:cs typeface="Calibri"/>
              </a:rPr>
              <a:t>r</a:t>
            </a:r>
            <a:r>
              <a:rPr sz="2300" spc="-5" dirty="0">
                <a:latin typeface="Calibri"/>
                <a:cs typeface="Calibri"/>
              </a:rPr>
              <a:t>so</a:t>
            </a:r>
            <a:r>
              <a:rPr sz="2300" dirty="0">
                <a:latin typeface="Calibri"/>
                <a:cs typeface="Calibri"/>
              </a:rPr>
              <a:t>n</a:t>
            </a:r>
            <a:r>
              <a:rPr sz="2300" spc="-60" dirty="0">
                <a:latin typeface="Times New Roman"/>
                <a:cs typeface="Times New Roman"/>
              </a:rPr>
              <a:t> </a:t>
            </a:r>
            <a:r>
              <a:rPr sz="2300" spc="-11" dirty="0">
                <a:latin typeface="Calibri"/>
                <a:cs typeface="Calibri"/>
              </a:rPr>
              <a:t>w</a:t>
            </a:r>
            <a:r>
              <a:rPr sz="2300" spc="-5" dirty="0">
                <a:latin typeface="Calibri"/>
                <a:cs typeface="Calibri"/>
              </a:rPr>
              <a:t>h</a:t>
            </a:r>
            <a:r>
              <a:rPr sz="2300" dirty="0">
                <a:latin typeface="Calibri"/>
                <a:cs typeface="Calibri"/>
              </a:rPr>
              <a:t>o</a:t>
            </a:r>
            <a:r>
              <a:rPr sz="2300" spc="-51" dirty="0">
                <a:latin typeface="Times New Roman"/>
                <a:cs typeface="Times New Roman"/>
              </a:rPr>
              <a:t> </a:t>
            </a:r>
            <a:r>
              <a:rPr sz="2300" spc="-5" dirty="0">
                <a:latin typeface="Calibri"/>
                <a:cs typeface="Calibri"/>
              </a:rPr>
              <a:t>ha</a:t>
            </a:r>
            <a:r>
              <a:rPr sz="2300" dirty="0">
                <a:latin typeface="Calibri"/>
                <a:cs typeface="Calibri"/>
              </a:rPr>
              <a:t>s</a:t>
            </a:r>
            <a:r>
              <a:rPr sz="2300" spc="-45" dirty="0">
                <a:latin typeface="Times New Roman"/>
                <a:cs typeface="Times New Roman"/>
              </a:rPr>
              <a:t> </a:t>
            </a:r>
            <a:r>
              <a:rPr sz="2300" spc="-5" dirty="0">
                <a:latin typeface="Calibri"/>
                <a:cs typeface="Calibri"/>
              </a:rPr>
              <a:t>on</a:t>
            </a:r>
            <a:r>
              <a:rPr sz="2300" dirty="0">
                <a:latin typeface="Calibri"/>
                <a:cs typeface="Calibri"/>
              </a:rPr>
              <a:t>ly</a:t>
            </a:r>
            <a:r>
              <a:rPr sz="2300" spc="-55" dirty="0">
                <a:latin typeface="Times New Roman"/>
                <a:cs typeface="Times New Roman"/>
              </a:rPr>
              <a:t> </a:t>
            </a:r>
            <a:r>
              <a:rPr sz="2300" spc="-11" dirty="0">
                <a:latin typeface="Calibri"/>
                <a:cs typeface="Calibri"/>
              </a:rPr>
              <a:t>l</a:t>
            </a:r>
            <a:r>
              <a:rPr sz="2300" dirty="0">
                <a:latin typeface="Calibri"/>
                <a:cs typeface="Calibri"/>
              </a:rPr>
              <a:t>earned</a:t>
            </a:r>
            <a:r>
              <a:rPr sz="2300" dirty="0">
                <a:latin typeface="Times New Roman"/>
                <a:cs typeface="Times New Roman"/>
              </a:rPr>
              <a:t> </a:t>
            </a:r>
            <a:r>
              <a:rPr sz="2300" spc="-31" dirty="0">
                <a:latin typeface="Calibri"/>
                <a:cs typeface="Calibri"/>
              </a:rPr>
              <a:t>t</a:t>
            </a:r>
            <a:r>
              <a:rPr sz="2300" dirty="0">
                <a:latin typeface="Calibri"/>
                <a:cs typeface="Calibri"/>
              </a:rPr>
              <a:t>o</a:t>
            </a:r>
            <a:r>
              <a:rPr sz="2300" spc="-55" dirty="0">
                <a:latin typeface="Times New Roman"/>
                <a:cs typeface="Times New Roman"/>
              </a:rPr>
              <a:t> </a:t>
            </a:r>
            <a:r>
              <a:rPr sz="2300" dirty="0">
                <a:latin typeface="Calibri"/>
                <a:cs typeface="Calibri"/>
              </a:rPr>
              <a:t>p</a:t>
            </a:r>
            <a:r>
              <a:rPr sz="2300" spc="-40" dirty="0">
                <a:latin typeface="Calibri"/>
                <a:cs typeface="Calibri"/>
              </a:rPr>
              <a:t>r</a:t>
            </a:r>
            <a:r>
              <a:rPr sz="2300" spc="-5" dirty="0">
                <a:latin typeface="Calibri"/>
                <a:cs typeface="Calibri"/>
              </a:rPr>
              <a:t>oduc</a:t>
            </a:r>
            <a:r>
              <a:rPr sz="2300" dirty="0">
                <a:latin typeface="Calibri"/>
                <a:cs typeface="Calibri"/>
              </a:rPr>
              <a:t>e</a:t>
            </a:r>
            <a:r>
              <a:rPr sz="2300" spc="-40" dirty="0">
                <a:latin typeface="Times New Roman"/>
                <a:cs typeface="Times New Roman"/>
              </a:rPr>
              <a:t> </a:t>
            </a:r>
            <a:r>
              <a:rPr sz="2300" spc="-20" dirty="0">
                <a:latin typeface="Calibri"/>
                <a:cs typeface="Calibri"/>
              </a:rPr>
              <a:t>v</a:t>
            </a:r>
            <a:r>
              <a:rPr sz="2300" dirty="0">
                <a:latin typeface="Calibri"/>
                <a:cs typeface="Calibri"/>
              </a:rPr>
              <a:t>e</a:t>
            </a:r>
            <a:r>
              <a:rPr sz="2300" spc="11" dirty="0">
                <a:latin typeface="Calibri"/>
                <a:cs typeface="Calibri"/>
              </a:rPr>
              <a:t>r</a:t>
            </a:r>
            <a:r>
              <a:rPr sz="2300" dirty="0">
                <a:latin typeface="Calibri"/>
                <a:cs typeface="Calibri"/>
              </a:rPr>
              <a:t>y</a:t>
            </a:r>
            <a:r>
              <a:rPr sz="2300" spc="-71" dirty="0">
                <a:latin typeface="Times New Roman"/>
                <a:cs typeface="Times New Roman"/>
              </a:rPr>
              <a:t> </a:t>
            </a:r>
            <a:r>
              <a:rPr sz="2300" spc="-5" dirty="0">
                <a:latin typeface="Calibri"/>
                <a:cs typeface="Calibri"/>
              </a:rPr>
              <a:t>bas</a:t>
            </a:r>
            <a:r>
              <a:rPr sz="2300" dirty="0">
                <a:latin typeface="Calibri"/>
                <a:cs typeface="Calibri"/>
              </a:rPr>
              <a:t>ic</a:t>
            </a:r>
            <a:r>
              <a:rPr sz="2300" spc="-55" dirty="0">
                <a:latin typeface="Times New Roman"/>
                <a:cs typeface="Times New Roman"/>
              </a:rPr>
              <a:t> </a:t>
            </a:r>
            <a:r>
              <a:rPr sz="2300" dirty="0">
                <a:latin typeface="Calibri"/>
                <a:cs typeface="Calibri"/>
              </a:rPr>
              <a:t>han</a:t>
            </a:r>
            <a:r>
              <a:rPr sz="2300" spc="15" dirty="0">
                <a:latin typeface="Calibri"/>
                <a:cs typeface="Calibri"/>
              </a:rPr>
              <a:t>d</a:t>
            </a:r>
            <a:r>
              <a:rPr sz="2300" dirty="0">
                <a:latin typeface="Calibri"/>
                <a:cs typeface="Calibri"/>
              </a:rPr>
              <a:t>-</a:t>
            </a:r>
            <a:r>
              <a:rPr sz="2300" spc="-5" dirty="0">
                <a:latin typeface="Calibri"/>
                <a:cs typeface="Calibri"/>
              </a:rPr>
              <a:t>pr</a:t>
            </a:r>
            <a:r>
              <a:rPr sz="2300" dirty="0">
                <a:latin typeface="Calibri"/>
                <a:cs typeface="Calibri"/>
              </a:rPr>
              <a:t>i</a:t>
            </a:r>
            <a:r>
              <a:rPr sz="2300" spc="-25" dirty="0">
                <a:latin typeface="Calibri"/>
                <a:cs typeface="Calibri"/>
              </a:rPr>
              <a:t>n</a:t>
            </a:r>
            <a:r>
              <a:rPr sz="2300" spc="-31" dirty="0">
                <a:latin typeface="Calibri"/>
                <a:cs typeface="Calibri"/>
              </a:rPr>
              <a:t>t</a:t>
            </a:r>
            <a:r>
              <a:rPr sz="2300" dirty="0">
                <a:latin typeface="Calibri"/>
                <a:cs typeface="Calibri"/>
              </a:rPr>
              <a:t>ed</a:t>
            </a:r>
            <a:r>
              <a:rPr sz="2300" spc="-55" dirty="0">
                <a:latin typeface="Times New Roman"/>
                <a:cs typeface="Times New Roman"/>
              </a:rPr>
              <a:t> </a:t>
            </a:r>
            <a:r>
              <a:rPr sz="2300" dirty="0">
                <a:latin typeface="Calibri"/>
                <a:cs typeface="Calibri"/>
              </a:rPr>
              <a:t>l</a:t>
            </a:r>
            <a:r>
              <a:rPr sz="2300" spc="-15" dirty="0">
                <a:latin typeface="Calibri"/>
                <a:cs typeface="Calibri"/>
              </a:rPr>
              <a:t>e</a:t>
            </a:r>
            <a:r>
              <a:rPr sz="2300" spc="-40" dirty="0">
                <a:latin typeface="Calibri"/>
                <a:cs typeface="Calibri"/>
              </a:rPr>
              <a:t>t</a:t>
            </a:r>
            <a:r>
              <a:rPr sz="2300" spc="-31" dirty="0">
                <a:latin typeface="Calibri"/>
                <a:cs typeface="Calibri"/>
              </a:rPr>
              <a:t>t</a:t>
            </a:r>
            <a:r>
              <a:rPr sz="2300" dirty="0">
                <a:latin typeface="Calibri"/>
                <a:cs typeface="Calibri"/>
              </a:rPr>
              <a:t>e</a:t>
            </a:r>
            <a:r>
              <a:rPr sz="2300" spc="-35" dirty="0">
                <a:latin typeface="Calibri"/>
                <a:cs typeface="Calibri"/>
              </a:rPr>
              <a:t>r</a:t>
            </a:r>
            <a:r>
              <a:rPr sz="2300" dirty="0">
                <a:latin typeface="Calibri"/>
                <a:cs typeface="Calibri"/>
              </a:rPr>
              <a:t>s</a:t>
            </a:r>
            <a:r>
              <a:rPr sz="2300" spc="-55" dirty="0">
                <a:latin typeface="Times New Roman"/>
                <a:cs typeface="Times New Roman"/>
              </a:rPr>
              <a:t> </a:t>
            </a:r>
            <a:r>
              <a:rPr sz="2300" spc="-25" dirty="0">
                <a:latin typeface="Calibri"/>
                <a:cs typeface="Calibri"/>
              </a:rPr>
              <a:t>t</a:t>
            </a:r>
            <a:r>
              <a:rPr sz="2300" dirty="0">
                <a:latin typeface="Calibri"/>
                <a:cs typeface="Calibri"/>
              </a:rPr>
              <a:t>o</a:t>
            </a:r>
            <a:r>
              <a:rPr sz="2300" spc="-55" dirty="0">
                <a:latin typeface="Times New Roman"/>
                <a:cs typeface="Times New Roman"/>
              </a:rPr>
              <a:t> </a:t>
            </a:r>
            <a:r>
              <a:rPr sz="2300" spc="-25" dirty="0">
                <a:latin typeface="Calibri"/>
                <a:cs typeface="Calibri"/>
              </a:rPr>
              <a:t>e</a:t>
            </a:r>
            <a:r>
              <a:rPr sz="2300" spc="-65" dirty="0">
                <a:latin typeface="Calibri"/>
                <a:cs typeface="Calibri"/>
              </a:rPr>
              <a:t>x</a:t>
            </a:r>
            <a:r>
              <a:rPr sz="2300" dirty="0">
                <a:latin typeface="Calibri"/>
                <a:cs typeface="Calibri"/>
              </a:rPr>
              <a:t>ecu</a:t>
            </a:r>
            <a:r>
              <a:rPr sz="2300" spc="-31" dirty="0">
                <a:latin typeface="Calibri"/>
                <a:cs typeface="Calibri"/>
              </a:rPr>
              <a:t>t</a:t>
            </a:r>
            <a:r>
              <a:rPr sz="2300" dirty="0">
                <a:latin typeface="Calibri"/>
                <a:cs typeface="Calibri"/>
              </a:rPr>
              <a:t>e</a:t>
            </a:r>
            <a:r>
              <a:rPr sz="2300" dirty="0">
                <a:latin typeface="Times New Roman"/>
                <a:cs typeface="Times New Roman"/>
              </a:rPr>
              <a:t> </a:t>
            </a:r>
            <a:r>
              <a:rPr sz="2300" spc="-5" dirty="0">
                <a:latin typeface="Calibri"/>
                <a:cs typeface="Calibri"/>
              </a:rPr>
              <a:t>p</a:t>
            </a:r>
            <a:r>
              <a:rPr sz="2300" spc="5" dirty="0">
                <a:latin typeface="Calibri"/>
                <a:cs typeface="Calibri"/>
              </a:rPr>
              <a:t>e</a:t>
            </a:r>
            <a:r>
              <a:rPr sz="2300" dirty="0">
                <a:latin typeface="Calibri"/>
                <a:cs typeface="Calibri"/>
              </a:rPr>
              <a:t>r</a:t>
            </a:r>
            <a:r>
              <a:rPr sz="2300" spc="-60" dirty="0">
                <a:latin typeface="Calibri"/>
                <a:cs typeface="Calibri"/>
              </a:rPr>
              <a:t>f</a:t>
            </a:r>
            <a:r>
              <a:rPr sz="2300" dirty="0">
                <a:latin typeface="Calibri"/>
                <a:cs typeface="Calibri"/>
              </a:rPr>
              <a:t>ect</a:t>
            </a:r>
            <a:r>
              <a:rPr sz="2300" spc="-5" dirty="0">
                <a:latin typeface="Calibri"/>
                <a:cs typeface="Calibri"/>
              </a:rPr>
              <a:t>l</a:t>
            </a:r>
            <a:r>
              <a:rPr sz="2300" dirty="0">
                <a:latin typeface="Calibri"/>
                <a:cs typeface="Calibri"/>
              </a:rPr>
              <a:t>y</a:t>
            </a:r>
            <a:r>
              <a:rPr sz="2300" spc="-65" dirty="0">
                <a:latin typeface="Times New Roman"/>
                <a:cs typeface="Times New Roman"/>
              </a:rPr>
              <a:t> </a:t>
            </a:r>
            <a:r>
              <a:rPr sz="2300" spc="-45" dirty="0">
                <a:latin typeface="Calibri"/>
                <a:cs typeface="Calibri"/>
              </a:rPr>
              <a:t>f</a:t>
            </a:r>
            <a:r>
              <a:rPr sz="2300" spc="-5" dirty="0">
                <a:latin typeface="Calibri"/>
                <a:cs typeface="Calibri"/>
              </a:rPr>
              <a:t>orm</a:t>
            </a:r>
            <a:r>
              <a:rPr sz="2300" dirty="0">
                <a:latin typeface="Calibri"/>
                <a:cs typeface="Calibri"/>
              </a:rPr>
              <a:t>ed</a:t>
            </a:r>
            <a:r>
              <a:rPr sz="2300" spc="-11" dirty="0">
                <a:latin typeface="Calibri"/>
                <a:cs typeface="Calibri"/>
              </a:rPr>
              <a:t>,</a:t>
            </a:r>
            <a:r>
              <a:rPr sz="2300" spc="-71" dirty="0">
                <a:latin typeface="Times New Roman"/>
                <a:cs typeface="Times New Roman"/>
              </a:rPr>
              <a:t> </a:t>
            </a:r>
            <a:r>
              <a:rPr sz="2300" spc="-5" dirty="0">
                <a:latin typeface="Calibri"/>
                <a:cs typeface="Calibri"/>
              </a:rPr>
              <a:t>h</a:t>
            </a:r>
            <a:r>
              <a:rPr sz="2300" dirty="0">
                <a:latin typeface="Calibri"/>
                <a:cs typeface="Calibri"/>
              </a:rPr>
              <a:t>igh</a:t>
            </a:r>
            <a:r>
              <a:rPr sz="2300" spc="-5" dirty="0">
                <a:latin typeface="Calibri"/>
                <a:cs typeface="Calibri"/>
              </a:rPr>
              <a:t>l</a:t>
            </a:r>
            <a:r>
              <a:rPr sz="2300" dirty="0">
                <a:latin typeface="Calibri"/>
                <a:cs typeface="Calibri"/>
              </a:rPr>
              <a:t>y</a:t>
            </a:r>
            <a:r>
              <a:rPr sz="2300" spc="-55" dirty="0">
                <a:latin typeface="Times New Roman"/>
                <a:cs typeface="Times New Roman"/>
              </a:rPr>
              <a:t> </a:t>
            </a:r>
            <a:r>
              <a:rPr sz="2300" spc="-5" dirty="0">
                <a:latin typeface="Calibri"/>
                <a:cs typeface="Calibri"/>
              </a:rPr>
              <a:t>sk</a:t>
            </a:r>
            <a:r>
              <a:rPr sz="2300" dirty="0">
                <a:latin typeface="Calibri"/>
                <a:cs typeface="Calibri"/>
              </a:rPr>
              <a:t>il</a:t>
            </a:r>
            <a:r>
              <a:rPr sz="2300" spc="-11" dirty="0">
                <a:latin typeface="Calibri"/>
                <a:cs typeface="Calibri"/>
              </a:rPr>
              <a:t>l</a:t>
            </a:r>
            <a:r>
              <a:rPr sz="2300" dirty="0">
                <a:latin typeface="Calibri"/>
                <a:cs typeface="Calibri"/>
              </a:rPr>
              <a:t>ed</a:t>
            </a:r>
            <a:r>
              <a:rPr sz="2300" spc="-55" dirty="0">
                <a:latin typeface="Times New Roman"/>
                <a:cs typeface="Times New Roman"/>
              </a:rPr>
              <a:t> </a:t>
            </a:r>
            <a:r>
              <a:rPr sz="2300" spc="-11" dirty="0">
                <a:latin typeface="Calibri"/>
                <a:cs typeface="Calibri"/>
              </a:rPr>
              <a:t>c</a:t>
            </a:r>
            <a:r>
              <a:rPr sz="2300" spc="-5" dirty="0">
                <a:latin typeface="Calibri"/>
                <a:cs typeface="Calibri"/>
              </a:rPr>
              <a:t>u</a:t>
            </a:r>
            <a:r>
              <a:rPr sz="2300" spc="-35" dirty="0">
                <a:latin typeface="Calibri"/>
                <a:cs typeface="Calibri"/>
              </a:rPr>
              <a:t>r</a:t>
            </a:r>
            <a:r>
              <a:rPr sz="2300" spc="-5" dirty="0">
                <a:latin typeface="Calibri"/>
                <a:cs typeface="Calibri"/>
              </a:rPr>
              <a:t>s</a:t>
            </a:r>
            <a:r>
              <a:rPr sz="2300" dirty="0">
                <a:latin typeface="Calibri"/>
                <a:cs typeface="Calibri"/>
              </a:rPr>
              <a:t>i</a:t>
            </a:r>
            <a:r>
              <a:rPr sz="2300" spc="-25" dirty="0">
                <a:latin typeface="Calibri"/>
                <a:cs typeface="Calibri"/>
              </a:rPr>
              <a:t>v</a:t>
            </a:r>
            <a:r>
              <a:rPr sz="2300" dirty="0">
                <a:latin typeface="Calibri"/>
                <a:cs typeface="Calibri"/>
              </a:rPr>
              <a:t>e</a:t>
            </a:r>
            <a:r>
              <a:rPr sz="2300" spc="-55" dirty="0">
                <a:latin typeface="Times New Roman"/>
                <a:cs typeface="Times New Roman"/>
              </a:rPr>
              <a:t> </a:t>
            </a:r>
            <a:r>
              <a:rPr sz="2300" dirty="0">
                <a:latin typeface="Calibri"/>
                <a:cs typeface="Calibri"/>
              </a:rPr>
              <a:t>wri</a:t>
            </a:r>
            <a:r>
              <a:rPr sz="2300" spc="-11" dirty="0">
                <a:latin typeface="Calibri"/>
                <a:cs typeface="Calibri"/>
              </a:rPr>
              <a:t>t</a:t>
            </a:r>
            <a:r>
              <a:rPr sz="2300" dirty="0">
                <a:latin typeface="Calibri"/>
                <a:cs typeface="Calibri"/>
              </a:rPr>
              <a:t>i</a:t>
            </a:r>
            <a:r>
              <a:rPr sz="2300" spc="-5" dirty="0">
                <a:latin typeface="Calibri"/>
                <a:cs typeface="Calibri"/>
              </a:rPr>
              <a:t>ng).</a:t>
            </a:r>
            <a:endParaRPr sz="2300" dirty="0">
              <a:latin typeface="Calibri"/>
              <a:cs typeface="Calibri"/>
            </a:endParaRPr>
          </a:p>
        </p:txBody>
      </p:sp>
    </p:spTree>
    <p:extLst>
      <p:ext uri="{BB962C8B-B14F-4D97-AF65-F5344CB8AC3E}">
        <p14:creationId xmlns:p14="http://schemas.microsoft.com/office/powerpoint/2010/main" val="367650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1767" y="22859"/>
            <a:ext cx="7952232" cy="448818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1228161" y="4511039"/>
            <a:ext cx="7571233" cy="2308324"/>
          </a:xfrm>
          <a:prstGeom prst="rect">
            <a:avLst/>
          </a:prstGeom>
        </p:spPr>
        <p:txBody>
          <a:bodyPr wrap="square">
            <a:spAutoFit/>
          </a:bodyPr>
          <a:lstStyle/>
          <a:p>
            <a:pPr marL="91438" marR="81278" algn="just"/>
            <a:r>
              <a:rPr lang="en-US" sz="2400" spc="-15" dirty="0">
                <a:cs typeface="Calibri"/>
              </a:rPr>
              <a:t>B</a:t>
            </a:r>
            <a:r>
              <a:rPr lang="en-US" sz="2400" spc="-35" dirty="0">
                <a:cs typeface="Calibri"/>
              </a:rPr>
              <a:t>e</a:t>
            </a:r>
            <a:r>
              <a:rPr lang="en-US" sz="2400" spc="-51" dirty="0">
                <a:cs typeface="Calibri"/>
              </a:rPr>
              <a:t>f</a:t>
            </a:r>
            <a:r>
              <a:rPr lang="en-US" sz="2400" spc="-20" dirty="0">
                <a:cs typeface="Calibri"/>
              </a:rPr>
              <a:t>o</a:t>
            </a:r>
            <a:r>
              <a:rPr lang="en-US" sz="2400" spc="-51" dirty="0">
                <a:cs typeface="Calibri"/>
              </a:rPr>
              <a:t>r</a:t>
            </a:r>
            <a:r>
              <a:rPr lang="en-US" sz="2400" spc="-15" dirty="0">
                <a:cs typeface="Calibri"/>
              </a:rPr>
              <a:t>e</a:t>
            </a:r>
            <a:r>
              <a:rPr lang="en-US" sz="2400" dirty="0">
                <a:latin typeface="Times New Roman"/>
                <a:cs typeface="Times New Roman"/>
              </a:rPr>
              <a:t> </a:t>
            </a:r>
            <a:r>
              <a:rPr lang="en-US" sz="2400" spc="-295" dirty="0">
                <a:latin typeface="Times New Roman"/>
                <a:cs typeface="Times New Roman"/>
              </a:rPr>
              <a:t> </a:t>
            </a:r>
            <a:r>
              <a:rPr lang="en-US" sz="2400" spc="-5" dirty="0">
                <a:cs typeface="Calibri"/>
              </a:rPr>
              <a:t>f</a:t>
            </a:r>
            <a:r>
              <a:rPr lang="en-US" sz="2400" dirty="0">
                <a:cs typeface="Calibri"/>
              </a:rPr>
              <a:t>i</a:t>
            </a:r>
            <a:r>
              <a:rPr lang="en-US" sz="2400" spc="-5" dirty="0">
                <a:cs typeface="Calibri"/>
              </a:rPr>
              <a:t>n</a:t>
            </a:r>
            <a:r>
              <a:rPr lang="en-US" sz="2400" spc="-31" dirty="0">
                <a:cs typeface="Calibri"/>
              </a:rPr>
              <a:t>g</a:t>
            </a:r>
            <a:r>
              <a:rPr lang="en-US" sz="2400" dirty="0">
                <a:cs typeface="Calibri"/>
              </a:rPr>
              <a:t>erpr</a:t>
            </a:r>
            <a:r>
              <a:rPr lang="en-US" sz="2400" spc="-5" dirty="0">
                <a:cs typeface="Calibri"/>
              </a:rPr>
              <a:t>i</a:t>
            </a:r>
            <a:r>
              <a:rPr lang="en-US" sz="2400" spc="-25" dirty="0">
                <a:cs typeface="Calibri"/>
              </a:rPr>
              <a:t>n</a:t>
            </a:r>
            <a:r>
              <a:rPr lang="en-US" sz="2400" spc="-11" dirty="0">
                <a:cs typeface="Calibri"/>
              </a:rPr>
              <a:t>ts,</a:t>
            </a:r>
            <a:r>
              <a:rPr lang="en-US" sz="2400" dirty="0">
                <a:latin typeface="Times New Roman"/>
                <a:cs typeface="Times New Roman"/>
              </a:rPr>
              <a:t> </a:t>
            </a:r>
            <a:r>
              <a:rPr lang="en-US" sz="2400" spc="-300" dirty="0">
                <a:latin typeface="Times New Roman"/>
                <a:cs typeface="Times New Roman"/>
              </a:rPr>
              <a:t> </a:t>
            </a:r>
            <a:r>
              <a:rPr lang="en-US" sz="2400" spc="-45" dirty="0">
                <a:cs typeface="Calibri"/>
              </a:rPr>
              <a:t>r</a:t>
            </a:r>
            <a:r>
              <a:rPr lang="en-US" sz="2400" dirty="0">
                <a:cs typeface="Calibri"/>
              </a:rPr>
              <a:t>et</a:t>
            </a:r>
            <a:r>
              <a:rPr lang="en-US" sz="2400" spc="-20" dirty="0">
                <a:cs typeface="Calibri"/>
              </a:rPr>
              <a:t>i</a:t>
            </a:r>
            <a:r>
              <a:rPr lang="en-US" sz="2400" spc="-5" dirty="0">
                <a:cs typeface="Calibri"/>
              </a:rPr>
              <a:t>na</a:t>
            </a:r>
            <a:r>
              <a:rPr lang="en-US" sz="2400" dirty="0">
                <a:cs typeface="Calibri"/>
              </a:rPr>
              <a:t>l</a:t>
            </a:r>
            <a:r>
              <a:rPr lang="en-US" sz="2400" dirty="0">
                <a:latin typeface="Times New Roman"/>
                <a:cs typeface="Times New Roman"/>
              </a:rPr>
              <a:t> </a:t>
            </a:r>
            <a:r>
              <a:rPr lang="en-US" sz="2400" spc="-300" dirty="0">
                <a:latin typeface="Times New Roman"/>
                <a:cs typeface="Times New Roman"/>
              </a:rPr>
              <a:t> </a:t>
            </a:r>
            <a:r>
              <a:rPr lang="en-US" sz="2400" spc="-15" dirty="0">
                <a:cs typeface="Calibri"/>
              </a:rPr>
              <a:t>s</a:t>
            </a:r>
            <a:r>
              <a:rPr lang="en-US" sz="2400" spc="-40" dirty="0">
                <a:cs typeface="Calibri"/>
              </a:rPr>
              <a:t>c</a:t>
            </a:r>
            <a:r>
              <a:rPr lang="en-US" sz="2400" dirty="0">
                <a:cs typeface="Calibri"/>
              </a:rPr>
              <a:t>ans,</a:t>
            </a:r>
            <a:r>
              <a:rPr lang="en-US" sz="2400" dirty="0">
                <a:latin typeface="Times New Roman"/>
                <a:cs typeface="Times New Roman"/>
              </a:rPr>
              <a:t> </a:t>
            </a:r>
            <a:r>
              <a:rPr lang="en-US" sz="2400" spc="-300" dirty="0">
                <a:latin typeface="Times New Roman"/>
                <a:cs typeface="Times New Roman"/>
              </a:rPr>
              <a:t> </a:t>
            </a:r>
            <a:r>
              <a:rPr lang="en-US" sz="2400" spc="-25" dirty="0">
                <a:cs typeface="Calibri"/>
              </a:rPr>
              <a:t>o</a:t>
            </a:r>
            <a:r>
              <a:rPr lang="en-US" sz="2400" spc="-11" dirty="0">
                <a:cs typeface="Calibri"/>
              </a:rPr>
              <a:t>r</a:t>
            </a:r>
            <a:r>
              <a:rPr lang="en-US" sz="2400" dirty="0">
                <a:latin typeface="Times New Roman"/>
                <a:cs typeface="Times New Roman"/>
              </a:rPr>
              <a:t> </a:t>
            </a:r>
            <a:r>
              <a:rPr lang="en-US" sz="2400" spc="-300" dirty="0">
                <a:latin typeface="Times New Roman"/>
                <a:cs typeface="Times New Roman"/>
              </a:rPr>
              <a:t> </a:t>
            </a:r>
            <a:r>
              <a:rPr lang="en-US" sz="2400" spc="-25" dirty="0">
                <a:cs typeface="Calibri"/>
              </a:rPr>
              <a:t>DN</a:t>
            </a:r>
            <a:r>
              <a:rPr lang="en-US" sz="2400" spc="-5" dirty="0">
                <a:cs typeface="Calibri"/>
              </a:rPr>
              <a:t>A</a:t>
            </a:r>
            <a:r>
              <a:rPr lang="en-US" sz="2400" spc="-11" dirty="0">
                <a:cs typeface="Calibri"/>
              </a:rPr>
              <a:t>,</a:t>
            </a:r>
            <a:r>
              <a:rPr lang="en-US" sz="2400" dirty="0">
                <a:latin typeface="Times New Roman"/>
                <a:cs typeface="Times New Roman"/>
              </a:rPr>
              <a:t> </a:t>
            </a:r>
            <a:r>
              <a:rPr lang="en-US" sz="2400" spc="-300" dirty="0">
                <a:latin typeface="Times New Roman"/>
                <a:cs typeface="Times New Roman"/>
              </a:rPr>
              <a:t> </a:t>
            </a:r>
            <a:r>
              <a:rPr lang="en-US" sz="2400" spc="-5" dirty="0">
                <a:cs typeface="Calibri"/>
              </a:rPr>
              <a:t>ou</a:t>
            </a:r>
            <a:r>
              <a:rPr lang="en-US" sz="2400" dirty="0">
                <a:cs typeface="Calibri"/>
              </a:rPr>
              <a:t>r</a:t>
            </a:r>
            <a:r>
              <a:rPr lang="en-US" sz="2400" dirty="0">
                <a:latin typeface="Times New Roman"/>
                <a:cs typeface="Times New Roman"/>
              </a:rPr>
              <a:t> </a:t>
            </a:r>
            <a:r>
              <a:rPr lang="en-US" sz="2400" spc="-289" dirty="0">
                <a:latin typeface="Times New Roman"/>
                <a:cs typeface="Times New Roman"/>
              </a:rPr>
              <a:t> </a:t>
            </a:r>
            <a:r>
              <a:rPr lang="en-US" sz="2400" spc="-5" dirty="0">
                <a:cs typeface="Calibri"/>
              </a:rPr>
              <a:t>s</a:t>
            </a:r>
            <a:r>
              <a:rPr lang="en-US" sz="2400" dirty="0">
                <a:cs typeface="Calibri"/>
              </a:rPr>
              <a:t>ign</a:t>
            </a:r>
            <a:r>
              <a:rPr lang="en-US" sz="2400" spc="-31" dirty="0">
                <a:cs typeface="Calibri"/>
              </a:rPr>
              <a:t>a</a:t>
            </a:r>
            <a:r>
              <a:rPr lang="en-US" sz="2400" spc="-15" dirty="0">
                <a:cs typeface="Calibri"/>
              </a:rPr>
              <a:t>tu</a:t>
            </a:r>
            <a:r>
              <a:rPr lang="en-US" sz="2400" spc="-45" dirty="0">
                <a:cs typeface="Calibri"/>
              </a:rPr>
              <a:t>r</a:t>
            </a:r>
            <a:r>
              <a:rPr lang="en-US" sz="2400" spc="-15" dirty="0">
                <a:cs typeface="Calibri"/>
              </a:rPr>
              <a:t>es</a:t>
            </a:r>
            <a:r>
              <a:rPr lang="en-US" sz="2400" spc="-11" dirty="0">
                <a:latin typeface="Times New Roman"/>
                <a:cs typeface="Times New Roman"/>
              </a:rPr>
              <a:t> </a:t>
            </a:r>
            <a:r>
              <a:rPr lang="en-US" sz="2400" spc="-5" dirty="0">
                <a:cs typeface="Calibri"/>
              </a:rPr>
              <a:t>se</a:t>
            </a:r>
            <a:r>
              <a:rPr lang="en-US" sz="2400" spc="25" dirty="0">
                <a:cs typeface="Calibri"/>
              </a:rPr>
              <a:t>r</a:t>
            </a:r>
            <a:r>
              <a:rPr lang="en-US" sz="2400" spc="-31" dirty="0">
                <a:cs typeface="Calibri"/>
              </a:rPr>
              <a:t>v</a:t>
            </a:r>
            <a:r>
              <a:rPr lang="en-US" sz="2400" dirty="0">
                <a:cs typeface="Calibri"/>
              </a:rPr>
              <a:t>ed</a:t>
            </a:r>
            <a:r>
              <a:rPr lang="en-US" sz="2400" spc="-35" dirty="0">
                <a:latin typeface="Times New Roman"/>
                <a:cs typeface="Times New Roman"/>
              </a:rPr>
              <a:t> </a:t>
            </a:r>
            <a:r>
              <a:rPr lang="en-US" sz="2400" dirty="0">
                <a:cs typeface="Calibri"/>
              </a:rPr>
              <a:t>as</a:t>
            </a:r>
            <a:r>
              <a:rPr lang="en-US" sz="2400" spc="-40" dirty="0">
                <a:latin typeface="Times New Roman"/>
                <a:cs typeface="Times New Roman"/>
              </a:rPr>
              <a:t> </a:t>
            </a:r>
            <a:r>
              <a:rPr lang="en-US" sz="2400" spc="-5" dirty="0">
                <a:cs typeface="Calibri"/>
              </a:rPr>
              <a:t>o</a:t>
            </a:r>
            <a:r>
              <a:rPr lang="en-US" sz="2400" spc="-11" dirty="0">
                <a:cs typeface="Calibri"/>
              </a:rPr>
              <a:t>ur</a:t>
            </a:r>
            <a:r>
              <a:rPr lang="en-US" sz="2400" spc="-35" dirty="0">
                <a:latin typeface="Times New Roman"/>
                <a:cs typeface="Times New Roman"/>
              </a:rPr>
              <a:t> </a:t>
            </a:r>
            <a:r>
              <a:rPr lang="en-US" sz="2400" dirty="0">
                <a:cs typeface="Calibri"/>
              </a:rPr>
              <a:t>i</a:t>
            </a:r>
            <a:r>
              <a:rPr lang="en-US" sz="2400" spc="-5" dirty="0">
                <a:cs typeface="Calibri"/>
              </a:rPr>
              <a:t>de</a:t>
            </a:r>
            <a:r>
              <a:rPr lang="en-US" sz="2400" spc="-25" dirty="0">
                <a:cs typeface="Calibri"/>
              </a:rPr>
              <a:t>n</a:t>
            </a:r>
            <a:r>
              <a:rPr lang="en-US" sz="2400" dirty="0">
                <a:cs typeface="Calibri"/>
              </a:rPr>
              <a:t>ti</a:t>
            </a:r>
            <a:r>
              <a:rPr lang="en-US" sz="2400" spc="5" dirty="0">
                <a:cs typeface="Calibri"/>
              </a:rPr>
              <a:t>f</a:t>
            </a:r>
            <a:r>
              <a:rPr lang="en-US" sz="2400" dirty="0">
                <a:cs typeface="Calibri"/>
              </a:rPr>
              <a:t>yi</a:t>
            </a:r>
            <a:r>
              <a:rPr lang="en-US" sz="2400" spc="-5" dirty="0">
                <a:cs typeface="Calibri"/>
              </a:rPr>
              <a:t>n</a:t>
            </a:r>
            <a:r>
              <a:rPr lang="en-US" sz="2400" dirty="0">
                <a:cs typeface="Calibri"/>
              </a:rPr>
              <a:t>g</a:t>
            </a:r>
            <a:r>
              <a:rPr lang="en-US" sz="2400" spc="-51" dirty="0">
                <a:latin typeface="Times New Roman"/>
                <a:cs typeface="Times New Roman"/>
              </a:rPr>
              <a:t> </a:t>
            </a:r>
            <a:r>
              <a:rPr lang="en-US" sz="2400" spc="-51" dirty="0" smtClean="0">
                <a:latin typeface="Times New Roman"/>
                <a:cs typeface="Times New Roman"/>
              </a:rPr>
              <a:t>“m</a:t>
            </a:r>
            <a:r>
              <a:rPr lang="en-US" sz="2400" spc="71" dirty="0" smtClean="0">
                <a:cs typeface="Calibri"/>
              </a:rPr>
              <a:t>a</a:t>
            </a:r>
            <a:r>
              <a:rPr lang="en-US" sz="2400" spc="31" dirty="0" smtClean="0">
                <a:cs typeface="Calibri"/>
              </a:rPr>
              <a:t>r</a:t>
            </a:r>
            <a:r>
              <a:rPr lang="en-US" sz="2400" dirty="0" smtClean="0">
                <a:cs typeface="Calibri"/>
              </a:rPr>
              <a:t>k” </a:t>
            </a:r>
            <a:r>
              <a:rPr lang="en-US" sz="2400" spc="-51" dirty="0" smtClean="0">
                <a:cs typeface="Calibri"/>
              </a:rPr>
              <a:t>f</a:t>
            </a:r>
            <a:r>
              <a:rPr lang="en-US" sz="2400" spc="-5" dirty="0" smtClean="0">
                <a:cs typeface="Calibri"/>
              </a:rPr>
              <a:t>o</a:t>
            </a:r>
            <a:r>
              <a:rPr lang="en-US" sz="2400" dirty="0" smtClean="0">
                <a:cs typeface="Calibri"/>
              </a:rPr>
              <a:t>r</a:t>
            </a:r>
            <a:r>
              <a:rPr lang="en-US" sz="2400" spc="-45" dirty="0" smtClean="0">
                <a:latin typeface="Times New Roman"/>
                <a:cs typeface="Times New Roman"/>
              </a:rPr>
              <a:t> </a:t>
            </a:r>
            <a:r>
              <a:rPr lang="en-US" sz="2400" spc="-15" dirty="0">
                <a:cs typeface="Calibri"/>
              </a:rPr>
              <a:t>t</a:t>
            </a:r>
            <a:r>
              <a:rPr lang="en-US" sz="2400" spc="-5" dirty="0">
                <a:cs typeface="Calibri"/>
              </a:rPr>
              <a:t>h</a:t>
            </a:r>
            <a:r>
              <a:rPr lang="en-US" sz="2400" spc="-11" dirty="0">
                <a:cs typeface="Calibri"/>
              </a:rPr>
              <a:t>o</a:t>
            </a:r>
            <a:r>
              <a:rPr lang="en-US" sz="2400" spc="-5" dirty="0">
                <a:cs typeface="Calibri"/>
              </a:rPr>
              <a:t>usand</a:t>
            </a:r>
            <a:r>
              <a:rPr lang="en-US" sz="2400" dirty="0">
                <a:cs typeface="Calibri"/>
              </a:rPr>
              <a:t>s</a:t>
            </a:r>
            <a:r>
              <a:rPr lang="en-US" sz="2400" spc="-45" dirty="0">
                <a:latin typeface="Times New Roman"/>
                <a:cs typeface="Times New Roman"/>
              </a:rPr>
              <a:t> </a:t>
            </a:r>
            <a:r>
              <a:rPr lang="en-US" sz="2400" spc="-11" dirty="0">
                <a:cs typeface="Calibri"/>
              </a:rPr>
              <a:t>o</a:t>
            </a:r>
            <a:r>
              <a:rPr lang="en-US" sz="2400" dirty="0">
                <a:cs typeface="Calibri"/>
              </a:rPr>
              <a:t>f</a:t>
            </a:r>
            <a:r>
              <a:rPr lang="en-US" sz="2400" spc="-25" dirty="0">
                <a:latin typeface="Times New Roman"/>
                <a:cs typeface="Times New Roman"/>
              </a:rPr>
              <a:t> </a:t>
            </a:r>
            <a:r>
              <a:rPr lang="en-US" sz="2400" spc="-20" dirty="0">
                <a:cs typeface="Calibri"/>
              </a:rPr>
              <a:t>y</a:t>
            </a:r>
            <a:r>
              <a:rPr lang="en-US" sz="2400" spc="-11" dirty="0">
                <a:cs typeface="Calibri"/>
              </a:rPr>
              <a:t>e</a:t>
            </a:r>
            <a:r>
              <a:rPr lang="en-US" sz="2400" dirty="0">
                <a:cs typeface="Calibri"/>
              </a:rPr>
              <a:t>a</a:t>
            </a:r>
            <a:r>
              <a:rPr lang="en-US" sz="2400" spc="-35" dirty="0">
                <a:cs typeface="Calibri"/>
              </a:rPr>
              <a:t>r</a:t>
            </a:r>
            <a:r>
              <a:rPr lang="en-US" sz="2400" spc="-11" dirty="0">
                <a:cs typeface="Calibri"/>
              </a:rPr>
              <a:t>s</a:t>
            </a:r>
            <a:r>
              <a:rPr lang="en-US" sz="2400" dirty="0">
                <a:cs typeface="Calibri"/>
              </a:rPr>
              <a:t>.</a:t>
            </a:r>
            <a:r>
              <a:rPr lang="en-US" sz="2400" spc="-55" dirty="0">
                <a:latin typeface="Times New Roman"/>
                <a:cs typeface="Times New Roman"/>
              </a:rPr>
              <a:t> </a:t>
            </a:r>
            <a:r>
              <a:rPr lang="en-US" sz="2400" dirty="0">
                <a:cs typeface="Calibri"/>
              </a:rPr>
              <a:t>As</a:t>
            </a:r>
            <a:r>
              <a:rPr lang="en-US" sz="2400" dirty="0">
                <a:latin typeface="Times New Roman"/>
                <a:cs typeface="Times New Roman"/>
              </a:rPr>
              <a:t> </a:t>
            </a:r>
            <a:r>
              <a:rPr lang="en-US" sz="2400" spc="-45" dirty="0">
                <a:cs typeface="Calibri"/>
              </a:rPr>
              <a:t>w</a:t>
            </a:r>
            <a:r>
              <a:rPr lang="en-US" sz="2400" spc="-15" dirty="0">
                <a:cs typeface="Calibri"/>
              </a:rPr>
              <a:t>e</a:t>
            </a:r>
            <a:r>
              <a:rPr lang="en-US" sz="2400" dirty="0">
                <a:latin typeface="Times New Roman"/>
                <a:cs typeface="Times New Roman"/>
              </a:rPr>
              <a:t>  </a:t>
            </a:r>
            <a:r>
              <a:rPr lang="en-US" sz="2400" spc="-260" dirty="0">
                <a:latin typeface="Times New Roman"/>
                <a:cs typeface="Times New Roman"/>
              </a:rPr>
              <a:t> </a:t>
            </a:r>
            <a:r>
              <a:rPr lang="en-US" sz="2400" spc="-5" dirty="0">
                <a:cs typeface="Calibri"/>
              </a:rPr>
              <a:t>p</a:t>
            </a:r>
            <a:r>
              <a:rPr lang="en-US" sz="2400" spc="-35" dirty="0">
                <a:cs typeface="Calibri"/>
              </a:rPr>
              <a:t>r</a:t>
            </a:r>
            <a:r>
              <a:rPr lang="en-US" sz="2400" spc="-5" dirty="0">
                <a:cs typeface="Calibri"/>
              </a:rPr>
              <a:t>o</a:t>
            </a:r>
            <a:r>
              <a:rPr lang="en-US" sz="2400" spc="-11" dirty="0">
                <a:cs typeface="Calibri"/>
              </a:rPr>
              <a:t>g</a:t>
            </a:r>
            <a:r>
              <a:rPr lang="en-US" sz="2400" spc="-45" dirty="0">
                <a:cs typeface="Calibri"/>
              </a:rPr>
              <a:t>r</a:t>
            </a:r>
            <a:r>
              <a:rPr lang="en-US" sz="2400" spc="-15" dirty="0">
                <a:cs typeface="Calibri"/>
              </a:rPr>
              <a:t>essed</a:t>
            </a:r>
            <a:r>
              <a:rPr lang="en-US" sz="2400" dirty="0">
                <a:latin typeface="Times New Roman"/>
                <a:cs typeface="Times New Roman"/>
              </a:rPr>
              <a:t>  </a:t>
            </a:r>
            <a:r>
              <a:rPr lang="en-US" sz="2400" spc="-260" dirty="0">
                <a:latin typeface="Times New Roman"/>
                <a:cs typeface="Times New Roman"/>
              </a:rPr>
              <a:t> </a:t>
            </a:r>
            <a:r>
              <a:rPr lang="en-US" sz="2400" spc="-15" dirty="0">
                <a:cs typeface="Calibri"/>
              </a:rPr>
              <a:t>f</a:t>
            </a:r>
            <a:r>
              <a:rPr lang="en-US" sz="2400" spc="-45" dirty="0">
                <a:cs typeface="Calibri"/>
              </a:rPr>
              <a:t>r</a:t>
            </a:r>
            <a:r>
              <a:rPr lang="en-US" sz="2400" spc="-5" dirty="0">
                <a:cs typeface="Calibri"/>
              </a:rPr>
              <a:t>o</a:t>
            </a:r>
            <a:r>
              <a:rPr lang="en-US" sz="2400" dirty="0">
                <a:cs typeface="Calibri"/>
              </a:rPr>
              <a:t>m</a:t>
            </a:r>
            <a:r>
              <a:rPr lang="en-US" sz="2400" dirty="0">
                <a:latin typeface="Times New Roman"/>
                <a:cs typeface="Times New Roman"/>
              </a:rPr>
              <a:t>  </a:t>
            </a:r>
            <a:r>
              <a:rPr lang="en-US" sz="2400" spc="-271" dirty="0">
                <a:latin typeface="Times New Roman"/>
                <a:cs typeface="Times New Roman"/>
              </a:rPr>
              <a:t> </a:t>
            </a:r>
            <a:r>
              <a:rPr lang="en-US" sz="2400" spc="-31" dirty="0">
                <a:cs typeface="Calibri"/>
              </a:rPr>
              <a:t>s</a:t>
            </a:r>
            <a:r>
              <a:rPr lang="en-US" sz="2400" spc="-35" dirty="0">
                <a:cs typeface="Calibri"/>
              </a:rPr>
              <a:t>t</a:t>
            </a:r>
            <a:r>
              <a:rPr lang="en-US" sz="2400" spc="-5" dirty="0">
                <a:cs typeface="Calibri"/>
              </a:rPr>
              <a:t>on</a:t>
            </a:r>
            <a:r>
              <a:rPr lang="en-US" sz="2400" dirty="0">
                <a:cs typeface="Calibri"/>
              </a:rPr>
              <a:t>e</a:t>
            </a:r>
            <a:r>
              <a:rPr lang="en-US" sz="2400" dirty="0">
                <a:latin typeface="Times New Roman"/>
                <a:cs typeface="Times New Roman"/>
              </a:rPr>
              <a:t>  </a:t>
            </a:r>
            <a:r>
              <a:rPr lang="en-US" sz="2400" spc="-265" dirty="0">
                <a:latin typeface="Times New Roman"/>
                <a:cs typeface="Times New Roman"/>
              </a:rPr>
              <a:t> </a:t>
            </a:r>
            <a:r>
              <a:rPr lang="en-US" sz="2400" spc="-25" dirty="0">
                <a:cs typeface="Calibri"/>
              </a:rPr>
              <a:t>t</a:t>
            </a:r>
            <a:r>
              <a:rPr lang="en-US" sz="2400" dirty="0">
                <a:cs typeface="Calibri"/>
              </a:rPr>
              <a:t>o</a:t>
            </a:r>
            <a:r>
              <a:rPr lang="en-US" sz="2400" dirty="0">
                <a:latin typeface="Times New Roman"/>
                <a:cs typeface="Times New Roman"/>
              </a:rPr>
              <a:t>  </a:t>
            </a:r>
            <a:r>
              <a:rPr lang="en-US" sz="2400" spc="-271" dirty="0">
                <a:latin typeface="Times New Roman"/>
                <a:cs typeface="Times New Roman"/>
              </a:rPr>
              <a:t> </a:t>
            </a:r>
            <a:r>
              <a:rPr lang="en-US" sz="2400" spc="-5" dirty="0">
                <a:cs typeface="Calibri"/>
              </a:rPr>
              <a:t>pa</a:t>
            </a:r>
            <a:r>
              <a:rPr lang="en-US" sz="2400" spc="-11" dirty="0">
                <a:cs typeface="Calibri"/>
              </a:rPr>
              <a:t>p</a:t>
            </a:r>
            <a:r>
              <a:rPr lang="en-US" sz="2400" spc="-15" dirty="0">
                <a:cs typeface="Calibri"/>
              </a:rPr>
              <a:t>yrus</a:t>
            </a:r>
            <a:r>
              <a:rPr lang="en-US" sz="2400" dirty="0">
                <a:latin typeface="Times New Roman"/>
                <a:cs typeface="Times New Roman"/>
              </a:rPr>
              <a:t>  </a:t>
            </a:r>
            <a:r>
              <a:rPr lang="en-US" sz="2400" spc="-265" dirty="0">
                <a:latin typeface="Times New Roman"/>
                <a:cs typeface="Times New Roman"/>
              </a:rPr>
              <a:t> </a:t>
            </a:r>
            <a:r>
              <a:rPr lang="en-US" sz="2400" spc="-25" dirty="0">
                <a:cs typeface="Calibri"/>
              </a:rPr>
              <a:t>t</a:t>
            </a:r>
            <a:r>
              <a:rPr lang="en-US" sz="2400" dirty="0">
                <a:cs typeface="Calibri"/>
              </a:rPr>
              <a:t>o</a:t>
            </a:r>
            <a:r>
              <a:rPr lang="en-US" sz="2400" dirty="0">
                <a:latin typeface="Times New Roman"/>
                <a:cs typeface="Times New Roman"/>
              </a:rPr>
              <a:t>  </a:t>
            </a:r>
            <a:r>
              <a:rPr lang="en-US" sz="2400" spc="-271" dirty="0">
                <a:latin typeface="Times New Roman"/>
                <a:cs typeface="Times New Roman"/>
              </a:rPr>
              <a:t> </a:t>
            </a:r>
            <a:r>
              <a:rPr lang="en-US" sz="2400" spc="5" dirty="0">
                <a:cs typeface="Calibri"/>
              </a:rPr>
              <a:t>p</a:t>
            </a:r>
            <a:r>
              <a:rPr lang="en-US" sz="2400" spc="-15" dirty="0">
                <a:cs typeface="Calibri"/>
              </a:rPr>
              <a:t>ape</a:t>
            </a:r>
            <a:r>
              <a:rPr lang="en-US" sz="2400" spc="-215" dirty="0">
                <a:cs typeface="Calibri"/>
              </a:rPr>
              <a:t>r</a:t>
            </a:r>
            <a:r>
              <a:rPr lang="en-US" sz="2400" spc="-11" dirty="0">
                <a:cs typeface="Calibri"/>
              </a:rPr>
              <a:t>,</a:t>
            </a:r>
            <a:r>
              <a:rPr lang="en-US" sz="2400" dirty="0">
                <a:latin typeface="Times New Roman"/>
                <a:cs typeface="Times New Roman"/>
              </a:rPr>
              <a:t>  </a:t>
            </a:r>
            <a:r>
              <a:rPr lang="en-US" sz="2400" spc="-255" dirty="0">
                <a:latin typeface="Times New Roman"/>
                <a:cs typeface="Times New Roman"/>
              </a:rPr>
              <a:t> </a:t>
            </a:r>
            <a:r>
              <a:rPr lang="en-US" sz="2400" spc="-15" dirty="0">
                <a:cs typeface="Calibri"/>
              </a:rPr>
              <a:t>the</a:t>
            </a:r>
            <a:r>
              <a:rPr lang="en-US" sz="2400" spc="-11" dirty="0">
                <a:latin typeface="Times New Roman"/>
                <a:cs typeface="Times New Roman"/>
              </a:rPr>
              <a:t> </a:t>
            </a:r>
            <a:r>
              <a:rPr lang="en-US" sz="2400" spc="-5" dirty="0">
                <a:cs typeface="Calibri"/>
              </a:rPr>
              <a:t>s</a:t>
            </a:r>
            <a:r>
              <a:rPr lang="en-US" sz="2400" dirty="0">
                <a:cs typeface="Calibri"/>
              </a:rPr>
              <a:t>ign</a:t>
            </a:r>
            <a:r>
              <a:rPr lang="en-US" sz="2400" spc="-31" dirty="0">
                <a:cs typeface="Calibri"/>
              </a:rPr>
              <a:t>a</a:t>
            </a:r>
            <a:r>
              <a:rPr lang="en-US" sz="2400" spc="-15" dirty="0">
                <a:cs typeface="Calibri"/>
              </a:rPr>
              <a:t>tu</a:t>
            </a:r>
            <a:r>
              <a:rPr lang="en-US" sz="2400" spc="-45" dirty="0">
                <a:cs typeface="Calibri"/>
              </a:rPr>
              <a:t>r</a:t>
            </a:r>
            <a:r>
              <a:rPr lang="en-US" sz="2400" spc="-15" dirty="0">
                <a:cs typeface="Calibri"/>
              </a:rPr>
              <a:t>e</a:t>
            </a:r>
            <a:r>
              <a:rPr lang="en-US" sz="2400" spc="-31" dirty="0">
                <a:latin typeface="Times New Roman"/>
                <a:cs typeface="Times New Roman"/>
              </a:rPr>
              <a:t> </a:t>
            </a:r>
            <a:r>
              <a:rPr lang="en-US" sz="2400" spc="-5" dirty="0">
                <a:cs typeface="Calibri"/>
              </a:rPr>
              <a:t>ha</a:t>
            </a:r>
            <a:r>
              <a:rPr lang="en-US" sz="2400" dirty="0">
                <a:cs typeface="Calibri"/>
              </a:rPr>
              <a:t>s</a:t>
            </a:r>
            <a:r>
              <a:rPr lang="en-US" sz="2400" spc="-40" dirty="0">
                <a:latin typeface="Times New Roman"/>
                <a:cs typeface="Times New Roman"/>
              </a:rPr>
              <a:t> </a:t>
            </a:r>
            <a:r>
              <a:rPr lang="en-US" sz="2400" spc="-20" dirty="0">
                <a:cs typeface="Calibri"/>
              </a:rPr>
              <a:t>se</a:t>
            </a:r>
            <a:r>
              <a:rPr lang="en-US" sz="2400" spc="15" dirty="0">
                <a:cs typeface="Calibri"/>
              </a:rPr>
              <a:t>r</a:t>
            </a:r>
            <a:r>
              <a:rPr lang="en-US" sz="2400" spc="-45" dirty="0">
                <a:cs typeface="Calibri"/>
              </a:rPr>
              <a:t>v</a:t>
            </a:r>
            <a:r>
              <a:rPr lang="en-US" sz="2400" spc="-15" dirty="0">
                <a:cs typeface="Calibri"/>
              </a:rPr>
              <a:t>ed</a:t>
            </a:r>
            <a:r>
              <a:rPr lang="en-US" sz="2400" spc="-31" dirty="0">
                <a:latin typeface="Times New Roman"/>
                <a:cs typeface="Times New Roman"/>
              </a:rPr>
              <a:t> </a:t>
            </a:r>
            <a:r>
              <a:rPr lang="en-US" sz="2400" spc="-25" dirty="0">
                <a:cs typeface="Calibri"/>
              </a:rPr>
              <a:t>t</a:t>
            </a:r>
            <a:r>
              <a:rPr lang="en-US" sz="2400" dirty="0">
                <a:cs typeface="Calibri"/>
              </a:rPr>
              <a:t>o</a:t>
            </a:r>
            <a:r>
              <a:rPr lang="en-US" sz="2400" spc="-45" dirty="0">
                <a:latin typeface="Times New Roman"/>
                <a:cs typeface="Times New Roman"/>
              </a:rPr>
              <a:t> </a:t>
            </a:r>
            <a:r>
              <a:rPr lang="en-US" sz="2400" spc="-35" dirty="0">
                <a:cs typeface="Calibri"/>
              </a:rPr>
              <a:t>r</a:t>
            </a:r>
            <a:r>
              <a:rPr lang="en-US" sz="2400" spc="-15" dirty="0">
                <a:cs typeface="Calibri"/>
              </a:rPr>
              <a:t>e</a:t>
            </a:r>
            <a:r>
              <a:rPr lang="en-US" sz="2400" spc="-31" dirty="0">
                <a:cs typeface="Calibri"/>
              </a:rPr>
              <a:t>c</a:t>
            </a:r>
            <a:r>
              <a:rPr lang="en-US" sz="2400" spc="-5" dirty="0">
                <a:cs typeface="Calibri"/>
              </a:rPr>
              <a:t>o</a:t>
            </a:r>
            <a:r>
              <a:rPr lang="en-US" sz="2400" spc="-11" dirty="0">
                <a:cs typeface="Calibri"/>
              </a:rPr>
              <a:t>g</a:t>
            </a:r>
            <a:r>
              <a:rPr lang="en-US" sz="2400" spc="-5" dirty="0">
                <a:cs typeface="Calibri"/>
              </a:rPr>
              <a:t>n</a:t>
            </a:r>
            <a:r>
              <a:rPr lang="en-US" sz="2400" dirty="0">
                <a:cs typeface="Calibri"/>
              </a:rPr>
              <a:t>i</a:t>
            </a:r>
            <a:r>
              <a:rPr lang="en-US" sz="2400" spc="-51" dirty="0">
                <a:cs typeface="Calibri"/>
              </a:rPr>
              <a:t>z</a:t>
            </a:r>
            <a:r>
              <a:rPr lang="en-US" sz="2400" spc="-15" dirty="0">
                <a:cs typeface="Calibri"/>
              </a:rPr>
              <a:t>e</a:t>
            </a:r>
            <a:r>
              <a:rPr lang="en-US" sz="2400" spc="-31" dirty="0">
                <a:latin typeface="Times New Roman"/>
                <a:cs typeface="Times New Roman"/>
              </a:rPr>
              <a:t> </a:t>
            </a:r>
            <a:r>
              <a:rPr lang="en-US" sz="2400" spc="-11" dirty="0">
                <a:cs typeface="Calibri"/>
              </a:rPr>
              <a:t>ar</a:t>
            </a:r>
            <a:r>
              <a:rPr lang="en-US" sz="2400" spc="-20" dirty="0">
                <a:cs typeface="Calibri"/>
              </a:rPr>
              <a:t>t</a:t>
            </a:r>
            <a:r>
              <a:rPr lang="en-US" sz="2400" dirty="0">
                <a:cs typeface="Calibri"/>
              </a:rPr>
              <a:t>i</a:t>
            </a:r>
            <a:r>
              <a:rPr lang="en-US" sz="2400" spc="-31" dirty="0">
                <a:cs typeface="Calibri"/>
              </a:rPr>
              <a:t>s</a:t>
            </a:r>
            <a:r>
              <a:rPr lang="en-US" sz="2400" spc="-11" dirty="0">
                <a:cs typeface="Calibri"/>
              </a:rPr>
              <a:t>ts,</a:t>
            </a:r>
            <a:r>
              <a:rPr lang="en-US" sz="2400" spc="-40" dirty="0">
                <a:latin typeface="Times New Roman"/>
                <a:cs typeface="Times New Roman"/>
              </a:rPr>
              <a:t> </a:t>
            </a:r>
            <a:r>
              <a:rPr lang="en-US" sz="2400" spc="-5" dirty="0">
                <a:cs typeface="Calibri"/>
              </a:rPr>
              <a:t>s</a:t>
            </a:r>
            <a:r>
              <a:rPr lang="en-US" sz="2400" spc="-11" dirty="0">
                <a:cs typeface="Calibri"/>
              </a:rPr>
              <a:t>o</a:t>
            </a:r>
            <a:r>
              <a:rPr lang="en-US" sz="2400" dirty="0">
                <a:cs typeface="Calibri"/>
              </a:rPr>
              <a:t>li</a:t>
            </a:r>
            <a:r>
              <a:rPr lang="en-US" sz="2400" spc="-5" dirty="0">
                <a:cs typeface="Calibri"/>
              </a:rPr>
              <a:t>d</a:t>
            </a:r>
            <a:r>
              <a:rPr lang="en-US" sz="2400" dirty="0">
                <a:cs typeface="Calibri"/>
              </a:rPr>
              <a:t>i</a:t>
            </a:r>
            <a:r>
              <a:rPr lang="en-US" sz="2400" spc="5" dirty="0">
                <a:cs typeface="Calibri"/>
              </a:rPr>
              <a:t>f</a:t>
            </a:r>
            <a:r>
              <a:rPr lang="en-US" sz="2400" spc="-15" dirty="0">
                <a:cs typeface="Calibri"/>
              </a:rPr>
              <a:t>y</a:t>
            </a:r>
            <a:r>
              <a:rPr lang="en-US" sz="2400" spc="-31" dirty="0">
                <a:latin typeface="Times New Roman"/>
                <a:cs typeface="Times New Roman"/>
              </a:rPr>
              <a:t> </a:t>
            </a:r>
            <a:r>
              <a:rPr lang="en-US" sz="2400" spc="-35" dirty="0">
                <a:cs typeface="Calibri"/>
              </a:rPr>
              <a:t>c</a:t>
            </a:r>
            <a:r>
              <a:rPr lang="en-US" sz="2400" spc="-5" dirty="0">
                <a:cs typeface="Calibri"/>
              </a:rPr>
              <a:t>o</a:t>
            </a:r>
            <a:r>
              <a:rPr lang="en-US" sz="2400" spc="-31" dirty="0">
                <a:cs typeface="Calibri"/>
              </a:rPr>
              <a:t>n</a:t>
            </a:r>
            <a:r>
              <a:rPr lang="en-US" sz="2400" spc="-11" dirty="0">
                <a:cs typeface="Calibri"/>
              </a:rPr>
              <a:t>t</a:t>
            </a:r>
            <a:r>
              <a:rPr lang="en-US" sz="2400" spc="-55" dirty="0">
                <a:cs typeface="Calibri"/>
              </a:rPr>
              <a:t>r</a:t>
            </a:r>
            <a:r>
              <a:rPr lang="en-US" sz="2400" spc="-11" dirty="0">
                <a:cs typeface="Calibri"/>
              </a:rPr>
              <a:t>act</a:t>
            </a:r>
            <a:r>
              <a:rPr lang="en-US" sz="2400" spc="-20" dirty="0">
                <a:cs typeface="Calibri"/>
              </a:rPr>
              <a:t>s</a:t>
            </a:r>
            <a:r>
              <a:rPr lang="en-US" sz="2400" spc="-11" dirty="0">
                <a:cs typeface="Calibri"/>
              </a:rPr>
              <a:t>,</a:t>
            </a:r>
            <a:r>
              <a:rPr lang="en-US" sz="2400" spc="-11" dirty="0">
                <a:latin typeface="Times New Roman"/>
                <a:cs typeface="Times New Roman"/>
              </a:rPr>
              <a:t> </a:t>
            </a:r>
            <a:r>
              <a:rPr lang="en-US" sz="2400" dirty="0">
                <a:cs typeface="Calibri"/>
              </a:rPr>
              <a:t>and</a:t>
            </a:r>
            <a:r>
              <a:rPr lang="en-US" sz="2400" spc="-60" dirty="0">
                <a:latin typeface="Times New Roman"/>
                <a:cs typeface="Times New Roman"/>
              </a:rPr>
              <a:t> </a:t>
            </a:r>
            <a:r>
              <a:rPr lang="en-US" sz="2400" spc="-35" dirty="0">
                <a:cs typeface="Calibri"/>
              </a:rPr>
              <a:t>c</a:t>
            </a:r>
            <a:r>
              <a:rPr lang="en-US" sz="2400" spc="-5" dirty="0">
                <a:cs typeface="Calibri"/>
              </a:rPr>
              <a:t>ommun</a:t>
            </a:r>
            <a:r>
              <a:rPr lang="en-US" sz="2400" dirty="0">
                <a:cs typeface="Calibri"/>
              </a:rPr>
              <a:t>i</a:t>
            </a:r>
            <a:r>
              <a:rPr lang="en-US" sz="2400" spc="-35" dirty="0">
                <a:cs typeface="Calibri"/>
              </a:rPr>
              <a:t>c</a:t>
            </a:r>
            <a:r>
              <a:rPr lang="en-US" sz="2400" spc="-25" dirty="0">
                <a:cs typeface="Calibri"/>
              </a:rPr>
              <a:t>a</a:t>
            </a:r>
            <a:r>
              <a:rPr lang="en-US" sz="2400" spc="-35" dirty="0">
                <a:cs typeface="Calibri"/>
              </a:rPr>
              <a:t>t</a:t>
            </a:r>
            <a:r>
              <a:rPr lang="en-US" sz="2400" spc="-15" dirty="0">
                <a:cs typeface="Calibri"/>
              </a:rPr>
              <a:t>e</a:t>
            </a:r>
            <a:r>
              <a:rPr lang="en-US" sz="2400" spc="-80" dirty="0">
                <a:latin typeface="Times New Roman"/>
                <a:cs typeface="Times New Roman"/>
              </a:rPr>
              <a:t> </a:t>
            </a:r>
            <a:r>
              <a:rPr lang="en-US" sz="2400" spc="-15" dirty="0">
                <a:cs typeface="Calibri"/>
              </a:rPr>
              <a:t>the</a:t>
            </a:r>
            <a:r>
              <a:rPr lang="en-US" sz="2400" spc="-60" dirty="0">
                <a:latin typeface="Times New Roman"/>
                <a:cs typeface="Times New Roman"/>
              </a:rPr>
              <a:t> </a:t>
            </a:r>
            <a:r>
              <a:rPr lang="en-US" sz="2400" spc="-20" dirty="0">
                <a:cs typeface="Calibri"/>
              </a:rPr>
              <a:t>pe</a:t>
            </a:r>
            <a:r>
              <a:rPr lang="en-US" sz="2400" spc="-40" dirty="0">
                <a:cs typeface="Calibri"/>
              </a:rPr>
              <a:t>r</a:t>
            </a:r>
            <a:r>
              <a:rPr lang="en-US" sz="2400" spc="-5" dirty="0">
                <a:cs typeface="Calibri"/>
              </a:rPr>
              <a:t>s</a:t>
            </a:r>
            <a:r>
              <a:rPr lang="en-US" sz="2400" spc="-11" dirty="0">
                <a:cs typeface="Calibri"/>
              </a:rPr>
              <a:t>o</a:t>
            </a:r>
            <a:r>
              <a:rPr lang="en-US" sz="2400" spc="-5" dirty="0">
                <a:cs typeface="Calibri"/>
              </a:rPr>
              <a:t>na</a:t>
            </a:r>
            <a:r>
              <a:rPr lang="en-US" sz="2400" dirty="0">
                <a:cs typeface="Calibri"/>
              </a:rPr>
              <a:t>l</a:t>
            </a:r>
            <a:r>
              <a:rPr lang="en-US" sz="2400" spc="-71" dirty="0">
                <a:latin typeface="Times New Roman"/>
                <a:cs typeface="Times New Roman"/>
              </a:rPr>
              <a:t> </a:t>
            </a:r>
            <a:r>
              <a:rPr lang="en-US" sz="2400" spc="-15" dirty="0">
                <a:cs typeface="Calibri"/>
              </a:rPr>
              <a:t>messa</a:t>
            </a:r>
            <a:r>
              <a:rPr lang="en-US" sz="2400" spc="-40" dirty="0">
                <a:cs typeface="Calibri"/>
              </a:rPr>
              <a:t>g</a:t>
            </a:r>
            <a:r>
              <a:rPr lang="en-US" sz="2400" spc="-15" dirty="0">
                <a:cs typeface="Calibri"/>
              </a:rPr>
              <a:t>es</a:t>
            </a:r>
            <a:r>
              <a:rPr lang="en-US" sz="2400" spc="-60" dirty="0">
                <a:latin typeface="Times New Roman"/>
                <a:cs typeface="Times New Roman"/>
              </a:rPr>
              <a:t> </a:t>
            </a:r>
            <a:r>
              <a:rPr lang="en-US" sz="2400" spc="-11" dirty="0">
                <a:cs typeface="Calibri"/>
              </a:rPr>
              <a:t>o</a:t>
            </a:r>
            <a:r>
              <a:rPr lang="en-US" sz="2400" dirty="0">
                <a:cs typeface="Calibri"/>
              </a:rPr>
              <a:t>f</a:t>
            </a:r>
            <a:r>
              <a:rPr lang="en-US" sz="2400" spc="-65" dirty="0">
                <a:latin typeface="Times New Roman"/>
                <a:cs typeface="Times New Roman"/>
              </a:rPr>
              <a:t> </a:t>
            </a:r>
            <a:r>
              <a:rPr lang="en-US" sz="2400" spc="-15" dirty="0">
                <a:cs typeface="Calibri"/>
              </a:rPr>
              <a:t>wri</a:t>
            </a:r>
            <a:r>
              <a:rPr lang="en-US" sz="2400" spc="-35" dirty="0">
                <a:cs typeface="Calibri"/>
              </a:rPr>
              <a:t>t</a:t>
            </a:r>
            <a:r>
              <a:rPr lang="en-US" sz="2400" spc="-15" dirty="0">
                <a:cs typeface="Calibri"/>
              </a:rPr>
              <a:t>e</a:t>
            </a:r>
            <a:r>
              <a:rPr lang="en-US" sz="2400" spc="-40" dirty="0">
                <a:cs typeface="Calibri"/>
              </a:rPr>
              <a:t>r</a:t>
            </a:r>
            <a:r>
              <a:rPr lang="en-US" sz="2400" dirty="0">
                <a:cs typeface="Calibri"/>
              </a:rPr>
              <a:t>s.</a:t>
            </a:r>
          </a:p>
        </p:txBody>
      </p:sp>
    </p:spTree>
    <p:extLst>
      <p:ext uri="{BB962C8B-B14F-4D97-AF65-F5344CB8AC3E}">
        <p14:creationId xmlns:p14="http://schemas.microsoft.com/office/powerpoint/2010/main" val="8688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9521" y="828556"/>
            <a:ext cx="7879753" cy="5724644"/>
          </a:xfrm>
          <a:prstGeom prst="rect">
            <a:avLst/>
          </a:prstGeom>
        </p:spPr>
        <p:txBody>
          <a:bodyPr vert="horz" wrap="square" lIns="0" tIns="0" rIns="0" bIns="0" rtlCol="0">
            <a:spAutoFit/>
          </a:bodyPr>
          <a:lstStyle/>
          <a:p>
            <a:pPr marL="527050" indent="-514350">
              <a:buFont typeface="+mj-lt"/>
              <a:buAutoNum type="arabicPeriod"/>
              <a:tabLst>
                <a:tab pos="413374" algn="l"/>
              </a:tabLst>
            </a:pPr>
            <a:r>
              <a:rPr lang="en-US" sz="2800" b="1" u="sng" dirty="0" smtClean="0">
                <a:solidFill>
                  <a:srgbClr val="FF3300"/>
                </a:solidFill>
                <a:latin typeface="Calibri"/>
                <a:cs typeface="Calibri"/>
              </a:rPr>
              <a:t>Letter Form </a:t>
            </a:r>
            <a:r>
              <a:rPr lang="en-US" sz="2800" dirty="0" smtClean="0">
                <a:latin typeface="Calibri"/>
                <a:cs typeface="Calibri"/>
              </a:rPr>
              <a:t>includes</a:t>
            </a:r>
            <a:endParaRPr lang="en-US" sz="2800" b="1" u="sng" dirty="0" smtClean="0">
              <a:solidFill>
                <a:srgbClr val="FF3300"/>
              </a:solidFill>
              <a:latin typeface="Calibri"/>
              <a:cs typeface="Calibri"/>
            </a:endParaRPr>
          </a:p>
          <a:p>
            <a:pPr marL="927100" lvl="1" indent="-457200">
              <a:buFont typeface="Arial" panose="020B0604020202020204" pitchFamily="34" charset="0"/>
              <a:buChar char="•"/>
              <a:tabLst>
                <a:tab pos="413374" algn="l"/>
              </a:tabLst>
            </a:pPr>
            <a:r>
              <a:rPr lang="en-US" sz="2400" dirty="0" smtClean="0">
                <a:latin typeface="Calibri"/>
                <a:cs typeface="Calibri"/>
              </a:rPr>
              <a:t>the shape, curve, angle or slant, and proportional size of letters </a:t>
            </a:r>
          </a:p>
          <a:p>
            <a:pPr marL="927100" lvl="1" indent="-457200">
              <a:buFont typeface="Arial" panose="020B0604020202020204" pitchFamily="34" charset="0"/>
              <a:buChar char="•"/>
              <a:tabLst>
                <a:tab pos="413374" algn="l"/>
              </a:tabLst>
            </a:pPr>
            <a:r>
              <a:rPr lang="en-US" sz="2400" dirty="0" smtClean="0">
                <a:latin typeface="Calibri"/>
                <a:cs typeface="Calibri"/>
              </a:rPr>
              <a:t>the use and appearance of connecting lines between letters</a:t>
            </a:r>
          </a:p>
          <a:p>
            <a:pPr marL="927100" lvl="1" indent="-457200">
              <a:buFont typeface="Arial" panose="020B0604020202020204" pitchFamily="34" charset="0"/>
              <a:buChar char="•"/>
              <a:tabLst>
                <a:tab pos="413374" algn="l"/>
              </a:tabLst>
            </a:pPr>
            <a:r>
              <a:rPr lang="en-US" sz="2400" dirty="0" smtClean="0">
                <a:latin typeface="Calibri"/>
                <a:cs typeface="Calibri"/>
              </a:rPr>
              <a:t>Whether letters are shown correctly </a:t>
            </a:r>
            <a:r>
              <a:rPr lang="en-US" sz="2100" dirty="0" smtClean="0">
                <a:latin typeface="Calibri"/>
                <a:cs typeface="Calibri"/>
              </a:rPr>
              <a:t>(dotted </a:t>
            </a:r>
            <a:r>
              <a:rPr lang="en-US" sz="2100" dirty="0" err="1" smtClean="0">
                <a:latin typeface="Calibri"/>
                <a:cs typeface="Calibri"/>
              </a:rPr>
              <a:t>i</a:t>
            </a:r>
            <a:r>
              <a:rPr lang="en-US" sz="2100" dirty="0" smtClean="0">
                <a:latin typeface="Calibri"/>
                <a:cs typeface="Calibri"/>
              </a:rPr>
              <a:t> or crossed t)</a:t>
            </a:r>
          </a:p>
          <a:p>
            <a:pPr marL="527050" indent="-514350">
              <a:buFont typeface="+mj-lt"/>
              <a:buAutoNum type="arabicPeriod"/>
              <a:tabLst>
                <a:tab pos="413374" algn="l"/>
              </a:tabLst>
            </a:pPr>
            <a:r>
              <a:rPr lang="en-US" sz="2800" b="1" u="sng" dirty="0" smtClean="0">
                <a:solidFill>
                  <a:srgbClr val="FF0000"/>
                </a:solidFill>
                <a:latin typeface="Calibri"/>
                <a:cs typeface="Calibri"/>
              </a:rPr>
              <a:t>Line Form </a:t>
            </a:r>
            <a:r>
              <a:rPr lang="en-US" sz="2800" dirty="0" smtClean="0">
                <a:latin typeface="Calibri"/>
                <a:cs typeface="Calibri"/>
              </a:rPr>
              <a:t>includes</a:t>
            </a:r>
          </a:p>
          <a:p>
            <a:pPr marL="927100" lvl="1" indent="-457200">
              <a:buFont typeface="Arial" panose="020B0604020202020204" pitchFamily="34" charset="0"/>
              <a:buChar char="•"/>
              <a:tabLst>
                <a:tab pos="413374" algn="l"/>
              </a:tabLst>
            </a:pPr>
            <a:r>
              <a:rPr lang="en-US" sz="2400" dirty="0" smtClean="0">
                <a:latin typeface="Calibri"/>
                <a:cs typeface="Calibri"/>
              </a:rPr>
              <a:t>smoothness of letters and the darkness of the lines on the upward compared to the downward stroke</a:t>
            </a:r>
          </a:p>
          <a:p>
            <a:pPr marL="927100" lvl="1" indent="-457200">
              <a:buFont typeface="Arial" panose="020B0604020202020204" pitchFamily="34" charset="0"/>
              <a:buChar char="•"/>
              <a:tabLst>
                <a:tab pos="413374" algn="l"/>
              </a:tabLst>
            </a:pPr>
            <a:r>
              <a:rPr lang="en-US" sz="2400" dirty="0" smtClean="0">
                <a:latin typeface="Calibri"/>
                <a:cs typeface="Calibri"/>
              </a:rPr>
              <a:t>influenced by the speed of writing and the pressure exerted while writing and the writing instrument</a:t>
            </a:r>
          </a:p>
          <a:p>
            <a:pPr marL="527050" indent="-514350">
              <a:buFont typeface="+mj-lt"/>
              <a:buAutoNum type="arabicPeriod"/>
              <a:tabLst>
                <a:tab pos="413374" algn="l"/>
              </a:tabLst>
            </a:pPr>
            <a:r>
              <a:rPr lang="en-US" sz="2800" b="1" u="sng" dirty="0" smtClean="0">
                <a:solidFill>
                  <a:srgbClr val="FF0000"/>
                </a:solidFill>
                <a:latin typeface="Calibri"/>
                <a:cs typeface="Calibri"/>
              </a:rPr>
              <a:t>Formatting</a:t>
            </a:r>
            <a:r>
              <a:rPr lang="en-US" sz="2800" dirty="0" smtClean="0">
                <a:latin typeface="Calibri"/>
                <a:cs typeface="Calibri"/>
              </a:rPr>
              <a:t> includes</a:t>
            </a:r>
          </a:p>
          <a:p>
            <a:pPr marL="927100" lvl="1" indent="-457200">
              <a:buFont typeface="Arial" panose="020B0604020202020204" pitchFamily="34" charset="0"/>
              <a:buChar char="•"/>
              <a:tabLst>
                <a:tab pos="413374" algn="l"/>
              </a:tabLst>
            </a:pPr>
            <a:r>
              <a:rPr lang="en-US" sz="2400" dirty="0" smtClean="0">
                <a:latin typeface="Calibri"/>
                <a:cs typeface="Calibri"/>
              </a:rPr>
              <a:t>the spacing between letters, words, and lines</a:t>
            </a:r>
          </a:p>
          <a:p>
            <a:pPr marL="927100" lvl="1" indent="-457200">
              <a:buFont typeface="Arial" panose="020B0604020202020204" pitchFamily="34" charset="0"/>
              <a:buChar char="•"/>
              <a:tabLst>
                <a:tab pos="413374" algn="l"/>
              </a:tabLst>
            </a:pPr>
            <a:r>
              <a:rPr lang="en-US" sz="2400" dirty="0" smtClean="0">
                <a:latin typeface="Calibri"/>
                <a:cs typeface="Calibri"/>
              </a:rPr>
              <a:t>the placement of words on a line</a:t>
            </a:r>
          </a:p>
          <a:p>
            <a:pPr marL="927100" lvl="1" indent="-457200">
              <a:buFont typeface="Arial" panose="020B0604020202020204" pitchFamily="34" charset="0"/>
              <a:buChar char="•"/>
              <a:tabLst>
                <a:tab pos="413374" algn="l"/>
              </a:tabLst>
            </a:pPr>
            <a:r>
              <a:rPr lang="en-US" sz="2400" dirty="0" smtClean="0">
                <a:latin typeface="Calibri"/>
                <a:cs typeface="Calibri"/>
              </a:rPr>
              <a:t>margins a writer leaves empty on a page</a:t>
            </a:r>
            <a:endParaRPr lang="en-US" sz="2400" dirty="0">
              <a:latin typeface="Calibri"/>
              <a:cs typeface="Calibri"/>
            </a:endParaRPr>
          </a:p>
        </p:txBody>
      </p:sp>
      <p:sp>
        <p:nvSpPr>
          <p:cNvPr id="7" name="TextBox 6"/>
          <p:cNvSpPr txBox="1"/>
          <p:nvPr/>
        </p:nvSpPr>
        <p:spPr>
          <a:xfrm>
            <a:off x="1111797" y="76200"/>
            <a:ext cx="7877478" cy="646331"/>
          </a:xfrm>
          <a:prstGeom prst="rect">
            <a:avLst/>
          </a:prstGeom>
          <a:noFill/>
        </p:spPr>
        <p:txBody>
          <a:bodyPr wrap="none" rtlCol="0">
            <a:spAutoFit/>
          </a:bodyPr>
          <a:lstStyle/>
          <a:p>
            <a:r>
              <a:rPr lang="en-US" sz="3600" b="1" dirty="0" smtClean="0">
                <a:latin typeface="Britannic Bold" panose="020B0903060703020204" pitchFamily="34" charset="0"/>
              </a:rPr>
              <a:t>THREE CATEGORIES OF HANDWRITING</a:t>
            </a:r>
            <a:endParaRPr lang="en-US" sz="3600" b="1" dirty="0">
              <a:latin typeface="Britannic Bold" panose="020B0903060703020204" pitchFamily="34" charset="0"/>
            </a:endParaRPr>
          </a:p>
        </p:txBody>
      </p:sp>
    </p:spTree>
    <p:extLst>
      <p:ext uri="{BB962C8B-B14F-4D97-AF65-F5344CB8AC3E}">
        <p14:creationId xmlns:p14="http://schemas.microsoft.com/office/powerpoint/2010/main" val="328977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0"/>
            <a:ext cx="8577072" cy="102412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68658" y="703753"/>
            <a:ext cx="7746742" cy="861774"/>
          </a:xfrm>
          <a:prstGeom prst="rect">
            <a:avLst/>
          </a:prstGeom>
        </p:spPr>
        <p:txBody>
          <a:bodyPr vert="horz" wrap="square" lIns="0" tIns="0" rIns="0" bIns="0" rtlCol="0">
            <a:spAutoFit/>
          </a:bodyPr>
          <a:lstStyle/>
          <a:p>
            <a:pPr marL="527050" indent="-514350">
              <a:buFont typeface="+mj-lt"/>
              <a:buAutoNum type="arabicPeriod"/>
              <a:tabLst>
                <a:tab pos="413374" algn="l"/>
              </a:tabLst>
            </a:pPr>
            <a:r>
              <a:rPr sz="2800" b="1" u="sng" spc="-15" dirty="0" smtClean="0">
                <a:solidFill>
                  <a:srgbClr val="FF0000"/>
                </a:solidFill>
                <a:latin typeface="Calibri"/>
                <a:cs typeface="Calibri"/>
              </a:rPr>
              <a:t>Line</a:t>
            </a:r>
            <a:r>
              <a:rPr sz="2800" b="1" spc="-55" dirty="0" smtClean="0">
                <a:solidFill>
                  <a:srgbClr val="FF0000"/>
                </a:solidFill>
                <a:latin typeface="Times New Roman"/>
                <a:cs typeface="Times New Roman"/>
              </a:rPr>
              <a:t> </a:t>
            </a:r>
            <a:r>
              <a:rPr sz="2800" b="1" u="sng" spc="-15" dirty="0" smtClean="0">
                <a:solidFill>
                  <a:srgbClr val="FF0000"/>
                </a:solidFill>
                <a:latin typeface="Calibri"/>
                <a:cs typeface="Calibri"/>
              </a:rPr>
              <a:t>Qualit</a:t>
            </a:r>
            <a:r>
              <a:rPr sz="2800" b="1" u="sng" spc="-20" dirty="0" smtClean="0">
                <a:solidFill>
                  <a:srgbClr val="FF0000"/>
                </a:solidFill>
                <a:latin typeface="Calibri"/>
                <a:cs typeface="Calibri"/>
              </a:rPr>
              <a:t>y</a:t>
            </a:r>
            <a:r>
              <a:rPr lang="en-US" sz="2800" b="1" spc="-20" dirty="0" smtClean="0">
                <a:solidFill>
                  <a:srgbClr val="FF0000"/>
                </a:solidFill>
                <a:latin typeface="Calibri"/>
                <a:cs typeface="Calibri"/>
              </a:rPr>
              <a:t> </a:t>
            </a:r>
            <a:r>
              <a:rPr lang="en-US" sz="2800" spc="-11" dirty="0" smtClean="0">
                <a:latin typeface="Calibri"/>
                <a:cs typeface="Calibri"/>
              </a:rPr>
              <a:t>–</a:t>
            </a:r>
            <a:r>
              <a:rPr sz="2800" spc="-35" dirty="0" smtClean="0">
                <a:latin typeface="Times New Roman"/>
                <a:cs typeface="Times New Roman"/>
              </a:rPr>
              <a:t> </a:t>
            </a:r>
            <a:r>
              <a:rPr sz="2800" spc="-25" dirty="0" smtClean="0">
                <a:latin typeface="Calibri"/>
                <a:cs typeface="Calibri"/>
              </a:rPr>
              <a:t>D</a:t>
            </a:r>
            <a:r>
              <a:rPr sz="2800" spc="-15" dirty="0" smtClean="0">
                <a:latin typeface="Calibri"/>
                <a:cs typeface="Calibri"/>
              </a:rPr>
              <a:t>o</a:t>
            </a:r>
            <a:r>
              <a:rPr sz="2800" spc="-60" dirty="0" smtClean="0">
                <a:latin typeface="Times New Roman"/>
                <a:cs typeface="Times New Roman"/>
              </a:rPr>
              <a:t> </a:t>
            </a:r>
            <a:r>
              <a:rPr sz="2800" spc="-15" dirty="0">
                <a:latin typeface="Calibri"/>
                <a:cs typeface="Calibri"/>
              </a:rPr>
              <a:t>the</a:t>
            </a:r>
            <a:r>
              <a:rPr sz="2800" spc="-60" dirty="0">
                <a:latin typeface="Times New Roman"/>
                <a:cs typeface="Times New Roman"/>
              </a:rPr>
              <a:t> </a:t>
            </a:r>
            <a:r>
              <a:rPr sz="2800" dirty="0">
                <a:latin typeface="Calibri"/>
                <a:cs typeface="Calibri"/>
              </a:rPr>
              <a:t>l</a:t>
            </a:r>
            <a:r>
              <a:rPr sz="2800" spc="-35" dirty="0">
                <a:latin typeface="Calibri"/>
                <a:cs typeface="Calibri"/>
              </a:rPr>
              <a:t>e</a:t>
            </a:r>
            <a:r>
              <a:rPr sz="2800" spc="-51" dirty="0">
                <a:latin typeface="Calibri"/>
                <a:cs typeface="Calibri"/>
              </a:rPr>
              <a:t>t</a:t>
            </a:r>
            <a:r>
              <a:rPr sz="2800" spc="-35" dirty="0">
                <a:latin typeface="Calibri"/>
                <a:cs typeface="Calibri"/>
              </a:rPr>
              <a:t>t</a:t>
            </a:r>
            <a:r>
              <a:rPr sz="2800" spc="-15" dirty="0">
                <a:latin typeface="Calibri"/>
                <a:cs typeface="Calibri"/>
              </a:rPr>
              <a:t>e</a:t>
            </a:r>
            <a:r>
              <a:rPr sz="2800" spc="-65" dirty="0">
                <a:latin typeface="Calibri"/>
                <a:cs typeface="Calibri"/>
              </a:rPr>
              <a:t>r</a:t>
            </a:r>
            <a:r>
              <a:rPr sz="2800" spc="-15" dirty="0">
                <a:latin typeface="Calibri"/>
                <a:cs typeface="Calibri"/>
              </a:rPr>
              <a:t>s</a:t>
            </a:r>
            <a:r>
              <a:rPr sz="2800" spc="-71" dirty="0">
                <a:latin typeface="Times New Roman"/>
                <a:cs typeface="Times New Roman"/>
              </a:rPr>
              <a:t> </a:t>
            </a:r>
            <a:r>
              <a:rPr sz="2800" spc="-15" dirty="0">
                <a:latin typeface="Calibri"/>
                <a:cs typeface="Calibri"/>
              </a:rPr>
              <a:t>f</a:t>
            </a:r>
            <a:r>
              <a:rPr sz="2800" spc="-11" dirty="0">
                <a:latin typeface="Calibri"/>
                <a:cs typeface="Calibri"/>
              </a:rPr>
              <a:t>l</a:t>
            </a:r>
            <a:r>
              <a:rPr sz="2800" spc="-31" dirty="0">
                <a:latin typeface="Calibri"/>
                <a:cs typeface="Calibri"/>
              </a:rPr>
              <a:t>o</a:t>
            </a:r>
            <a:r>
              <a:rPr sz="2800" spc="-20" dirty="0">
                <a:latin typeface="Calibri"/>
                <a:cs typeface="Calibri"/>
              </a:rPr>
              <a:t>w</a:t>
            </a:r>
            <a:r>
              <a:rPr sz="2800" spc="-71" dirty="0">
                <a:latin typeface="Times New Roman"/>
                <a:cs typeface="Times New Roman"/>
              </a:rPr>
              <a:t> </a:t>
            </a:r>
            <a:r>
              <a:rPr sz="2800" spc="-20" dirty="0">
                <a:latin typeface="Calibri"/>
                <a:cs typeface="Calibri"/>
              </a:rPr>
              <a:t>o</a:t>
            </a:r>
            <a:r>
              <a:rPr sz="2800" spc="-11" dirty="0">
                <a:latin typeface="Calibri"/>
                <a:cs typeface="Calibri"/>
              </a:rPr>
              <a:t>r</a:t>
            </a:r>
            <a:r>
              <a:rPr sz="2800" spc="-60" dirty="0">
                <a:latin typeface="Times New Roman"/>
                <a:cs typeface="Times New Roman"/>
              </a:rPr>
              <a:t> </a:t>
            </a:r>
            <a:r>
              <a:rPr sz="2800" spc="-15" dirty="0">
                <a:latin typeface="Calibri"/>
                <a:cs typeface="Calibri"/>
              </a:rPr>
              <a:t>a</a:t>
            </a:r>
            <a:r>
              <a:rPr sz="2800" spc="-51" dirty="0">
                <a:latin typeface="Calibri"/>
                <a:cs typeface="Calibri"/>
              </a:rPr>
              <a:t>r</a:t>
            </a:r>
            <a:r>
              <a:rPr sz="2800" spc="-15" dirty="0">
                <a:latin typeface="Calibri"/>
                <a:cs typeface="Calibri"/>
              </a:rPr>
              <a:t>e</a:t>
            </a:r>
            <a:r>
              <a:rPr sz="2800" spc="-71" dirty="0">
                <a:latin typeface="Times New Roman"/>
                <a:cs typeface="Times New Roman"/>
              </a:rPr>
              <a:t> </a:t>
            </a:r>
            <a:r>
              <a:rPr sz="2800" spc="-20" dirty="0" smtClean="0">
                <a:latin typeface="Calibri"/>
                <a:cs typeface="Calibri"/>
              </a:rPr>
              <a:t>th</a:t>
            </a:r>
            <a:r>
              <a:rPr sz="2800" spc="-35" dirty="0" smtClean="0">
                <a:latin typeface="Calibri"/>
                <a:cs typeface="Calibri"/>
              </a:rPr>
              <a:t>e</a:t>
            </a:r>
            <a:r>
              <a:rPr sz="2800" spc="-15" dirty="0" smtClean="0">
                <a:latin typeface="Calibri"/>
                <a:cs typeface="Calibri"/>
              </a:rPr>
              <a:t>y</a:t>
            </a:r>
            <a:r>
              <a:rPr lang="en-US" sz="2800" dirty="0">
                <a:latin typeface="Calibri"/>
                <a:cs typeface="Calibri"/>
              </a:rPr>
              <a:t> </a:t>
            </a:r>
            <a:r>
              <a:rPr sz="2800" spc="-15" dirty="0" smtClean="0">
                <a:latin typeface="Calibri"/>
                <a:cs typeface="Calibri"/>
              </a:rPr>
              <a:t>er</a:t>
            </a:r>
            <a:r>
              <a:rPr sz="2800" spc="-80" dirty="0" smtClean="0">
                <a:latin typeface="Calibri"/>
                <a:cs typeface="Calibri"/>
              </a:rPr>
              <a:t>r</a:t>
            </a:r>
            <a:r>
              <a:rPr sz="2800" spc="-35" dirty="0" smtClean="0">
                <a:latin typeface="Calibri"/>
                <a:cs typeface="Calibri"/>
              </a:rPr>
              <a:t>a</a:t>
            </a:r>
            <a:r>
              <a:rPr sz="2800" dirty="0" smtClean="0">
                <a:latin typeface="Calibri"/>
                <a:cs typeface="Calibri"/>
              </a:rPr>
              <a:t>t</a:t>
            </a:r>
            <a:r>
              <a:rPr sz="2800" spc="-11" dirty="0" smtClean="0">
                <a:latin typeface="Calibri"/>
                <a:cs typeface="Calibri"/>
              </a:rPr>
              <a:t>i</a:t>
            </a:r>
            <a:r>
              <a:rPr sz="2800" spc="-15" dirty="0" smtClean="0">
                <a:latin typeface="Calibri"/>
                <a:cs typeface="Calibri"/>
              </a:rPr>
              <a:t>c</a:t>
            </a:r>
            <a:r>
              <a:rPr sz="2800" spc="-71" dirty="0" smtClean="0">
                <a:latin typeface="Times New Roman"/>
                <a:cs typeface="Times New Roman"/>
              </a:rPr>
              <a:t> </a:t>
            </a:r>
            <a:r>
              <a:rPr sz="2800" spc="-11" dirty="0">
                <a:latin typeface="Calibri"/>
                <a:cs typeface="Calibri"/>
              </a:rPr>
              <a:t>a</a:t>
            </a:r>
            <a:r>
              <a:rPr sz="2800" spc="-5" dirty="0">
                <a:latin typeface="Calibri"/>
                <a:cs typeface="Calibri"/>
              </a:rPr>
              <a:t>n</a:t>
            </a:r>
            <a:r>
              <a:rPr sz="2800" dirty="0">
                <a:latin typeface="Calibri"/>
                <a:cs typeface="Calibri"/>
              </a:rPr>
              <a:t>d</a:t>
            </a:r>
            <a:r>
              <a:rPr sz="2800" spc="-71" dirty="0">
                <a:latin typeface="Times New Roman"/>
                <a:cs typeface="Times New Roman"/>
              </a:rPr>
              <a:t> </a:t>
            </a:r>
            <a:r>
              <a:rPr sz="2800" spc="-20" dirty="0">
                <a:latin typeface="Calibri"/>
                <a:cs typeface="Calibri"/>
              </a:rPr>
              <a:t>shak</a:t>
            </a:r>
            <a:r>
              <a:rPr sz="2800" spc="-31" dirty="0">
                <a:latin typeface="Calibri"/>
                <a:cs typeface="Calibri"/>
              </a:rPr>
              <a:t>y</a:t>
            </a:r>
            <a:r>
              <a:rPr sz="2800" dirty="0">
                <a:latin typeface="Calibri"/>
                <a:cs typeface="Calibri"/>
              </a:rPr>
              <a:t>?</a:t>
            </a:r>
          </a:p>
        </p:txBody>
      </p:sp>
      <p:sp>
        <p:nvSpPr>
          <p:cNvPr id="4" name="object 4"/>
          <p:cNvSpPr/>
          <p:nvPr/>
        </p:nvSpPr>
        <p:spPr>
          <a:xfrm>
            <a:off x="1325879" y="4648250"/>
            <a:ext cx="3507028" cy="131056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47800" y="1828801"/>
            <a:ext cx="7696200" cy="192786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067300" y="3808475"/>
            <a:ext cx="3901440" cy="304952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4882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1996" y="327782"/>
            <a:ext cx="4721603" cy="861774"/>
          </a:xfrm>
          <a:prstGeom prst="rect">
            <a:avLst/>
          </a:prstGeom>
        </p:spPr>
        <p:txBody>
          <a:bodyPr vert="horz" wrap="square" lIns="0" tIns="0" rIns="0" bIns="0" rtlCol="0">
            <a:spAutoFit/>
          </a:bodyPr>
          <a:lstStyle/>
          <a:p>
            <a:pPr marL="526414" marR="5080" indent="-514350">
              <a:buFont typeface="+mj-lt"/>
              <a:buAutoNum type="arabicPeriod" startAt="2"/>
            </a:pPr>
            <a:r>
              <a:rPr sz="2800" b="1" u="sng" spc="-15" dirty="0" smtClean="0">
                <a:solidFill>
                  <a:srgbClr val="FF0000"/>
                </a:solidFill>
                <a:latin typeface="Calibri"/>
                <a:cs typeface="Calibri"/>
              </a:rPr>
              <a:t>Spacin</a:t>
            </a:r>
            <a:r>
              <a:rPr sz="2800" b="1" u="sng" spc="-25" dirty="0" smtClean="0">
                <a:solidFill>
                  <a:srgbClr val="FF0000"/>
                </a:solidFill>
                <a:latin typeface="Calibri"/>
                <a:cs typeface="Calibri"/>
              </a:rPr>
              <a:t>g</a:t>
            </a:r>
            <a:r>
              <a:rPr lang="en-US" sz="2800" b="1" spc="-25" dirty="0" smtClean="0">
                <a:solidFill>
                  <a:srgbClr val="FF0000"/>
                </a:solidFill>
                <a:latin typeface="Calibri"/>
                <a:cs typeface="Calibri"/>
              </a:rPr>
              <a:t> </a:t>
            </a:r>
            <a:r>
              <a:rPr lang="en-US" sz="2800" spc="-11" dirty="0" smtClean="0">
                <a:latin typeface="Calibri"/>
                <a:cs typeface="Calibri"/>
              </a:rPr>
              <a:t>–</a:t>
            </a:r>
            <a:r>
              <a:rPr sz="2800" spc="-35" dirty="0" smtClean="0">
                <a:latin typeface="Times New Roman"/>
                <a:cs typeface="Times New Roman"/>
              </a:rPr>
              <a:t> </a:t>
            </a:r>
            <a:r>
              <a:rPr sz="2800" spc="-20" dirty="0" smtClean="0">
                <a:latin typeface="Calibri"/>
                <a:cs typeface="Calibri"/>
              </a:rPr>
              <a:t>A</a:t>
            </a:r>
            <a:r>
              <a:rPr sz="2800" spc="-51" dirty="0" smtClean="0">
                <a:latin typeface="Calibri"/>
                <a:cs typeface="Calibri"/>
              </a:rPr>
              <a:t>r</a:t>
            </a:r>
            <a:r>
              <a:rPr sz="2800" spc="-15" dirty="0" smtClean="0">
                <a:latin typeface="Calibri"/>
                <a:cs typeface="Calibri"/>
              </a:rPr>
              <a:t>e</a:t>
            </a:r>
            <a:r>
              <a:rPr sz="2800" spc="-71" dirty="0" smtClean="0">
                <a:latin typeface="Times New Roman"/>
                <a:cs typeface="Times New Roman"/>
              </a:rPr>
              <a:t> </a:t>
            </a:r>
            <a:r>
              <a:rPr sz="2800" spc="-15" dirty="0">
                <a:latin typeface="Calibri"/>
                <a:cs typeface="Calibri"/>
              </a:rPr>
              <a:t>the</a:t>
            </a:r>
            <a:r>
              <a:rPr sz="2800" spc="-60" dirty="0">
                <a:latin typeface="Times New Roman"/>
                <a:cs typeface="Times New Roman"/>
              </a:rPr>
              <a:t> </a:t>
            </a:r>
            <a:r>
              <a:rPr sz="2800" dirty="0">
                <a:latin typeface="Calibri"/>
                <a:cs typeface="Calibri"/>
              </a:rPr>
              <a:t>l</a:t>
            </a:r>
            <a:r>
              <a:rPr sz="2800" spc="-35" dirty="0">
                <a:latin typeface="Calibri"/>
                <a:cs typeface="Calibri"/>
              </a:rPr>
              <a:t>e</a:t>
            </a:r>
            <a:r>
              <a:rPr sz="2800" spc="-51" dirty="0">
                <a:latin typeface="Calibri"/>
                <a:cs typeface="Calibri"/>
              </a:rPr>
              <a:t>t</a:t>
            </a:r>
            <a:r>
              <a:rPr sz="2800" spc="-35" dirty="0">
                <a:latin typeface="Calibri"/>
                <a:cs typeface="Calibri"/>
              </a:rPr>
              <a:t>t</a:t>
            </a:r>
            <a:r>
              <a:rPr sz="2800" spc="-15" dirty="0">
                <a:latin typeface="Calibri"/>
                <a:cs typeface="Calibri"/>
              </a:rPr>
              <a:t>e</a:t>
            </a:r>
            <a:r>
              <a:rPr sz="2800" spc="-65" dirty="0">
                <a:latin typeface="Calibri"/>
                <a:cs typeface="Calibri"/>
              </a:rPr>
              <a:t>r</a:t>
            </a:r>
            <a:r>
              <a:rPr sz="2800" spc="-15" dirty="0">
                <a:latin typeface="Calibri"/>
                <a:cs typeface="Calibri"/>
              </a:rPr>
              <a:t>s</a:t>
            </a:r>
            <a:r>
              <a:rPr sz="2800" spc="-11" dirty="0">
                <a:latin typeface="Times New Roman"/>
                <a:cs typeface="Times New Roman"/>
              </a:rPr>
              <a:t> </a:t>
            </a:r>
            <a:r>
              <a:rPr sz="2800" spc="-15" dirty="0">
                <a:latin typeface="Calibri"/>
                <a:cs typeface="Calibri"/>
              </a:rPr>
              <a:t>equa</a:t>
            </a:r>
            <a:r>
              <a:rPr sz="2800" spc="-31" dirty="0">
                <a:latin typeface="Calibri"/>
                <a:cs typeface="Calibri"/>
              </a:rPr>
              <a:t>l</a:t>
            </a:r>
            <a:r>
              <a:rPr sz="2800" dirty="0">
                <a:latin typeface="Calibri"/>
                <a:cs typeface="Calibri"/>
              </a:rPr>
              <a:t>l</a:t>
            </a:r>
            <a:r>
              <a:rPr sz="2800" spc="-15" dirty="0">
                <a:latin typeface="Calibri"/>
                <a:cs typeface="Calibri"/>
              </a:rPr>
              <a:t>y</a:t>
            </a:r>
            <a:r>
              <a:rPr sz="2800" spc="-71" dirty="0">
                <a:latin typeface="Times New Roman"/>
                <a:cs typeface="Times New Roman"/>
              </a:rPr>
              <a:t> </a:t>
            </a:r>
            <a:r>
              <a:rPr sz="2800" spc="-20" dirty="0">
                <a:latin typeface="Calibri"/>
                <a:cs typeface="Calibri"/>
              </a:rPr>
              <a:t>space</a:t>
            </a:r>
            <a:r>
              <a:rPr sz="2800" spc="-15" dirty="0">
                <a:latin typeface="Calibri"/>
                <a:cs typeface="Calibri"/>
              </a:rPr>
              <a:t>d</a:t>
            </a:r>
            <a:r>
              <a:rPr sz="2800" spc="-45" dirty="0">
                <a:latin typeface="Times New Roman"/>
                <a:cs typeface="Times New Roman"/>
              </a:rPr>
              <a:t> </a:t>
            </a:r>
            <a:r>
              <a:rPr sz="2800" spc="-20" dirty="0">
                <a:latin typeface="Calibri"/>
                <a:cs typeface="Calibri"/>
              </a:rPr>
              <a:t>or</a:t>
            </a:r>
            <a:r>
              <a:rPr sz="2800" spc="-15" dirty="0">
                <a:latin typeface="Times New Roman"/>
                <a:cs typeface="Times New Roman"/>
              </a:rPr>
              <a:t> </a:t>
            </a:r>
            <a:r>
              <a:rPr sz="2800" spc="-15" dirty="0">
                <a:latin typeface="Calibri"/>
                <a:cs typeface="Calibri"/>
              </a:rPr>
              <a:t>c</a:t>
            </a:r>
            <a:r>
              <a:rPr sz="2800" spc="-60" dirty="0">
                <a:latin typeface="Calibri"/>
                <a:cs typeface="Calibri"/>
              </a:rPr>
              <a:t>r</a:t>
            </a:r>
            <a:r>
              <a:rPr sz="2800" spc="-25" dirty="0">
                <a:latin typeface="Calibri"/>
                <a:cs typeface="Calibri"/>
              </a:rPr>
              <a:t>o</a:t>
            </a:r>
            <a:r>
              <a:rPr sz="2800" spc="-40" dirty="0">
                <a:latin typeface="Calibri"/>
                <a:cs typeface="Calibri"/>
              </a:rPr>
              <a:t>w</a:t>
            </a:r>
            <a:r>
              <a:rPr sz="2800" spc="-20" dirty="0">
                <a:latin typeface="Calibri"/>
                <a:cs typeface="Calibri"/>
              </a:rPr>
              <a:t>ded?</a:t>
            </a:r>
            <a:endParaRPr sz="2800" dirty="0">
              <a:latin typeface="Calibri"/>
              <a:cs typeface="Calibri"/>
            </a:endParaRPr>
          </a:p>
        </p:txBody>
      </p:sp>
      <p:sp>
        <p:nvSpPr>
          <p:cNvPr id="3" name="object 3"/>
          <p:cNvSpPr txBox="1"/>
          <p:nvPr/>
        </p:nvSpPr>
        <p:spPr>
          <a:xfrm>
            <a:off x="1083563" y="3660338"/>
            <a:ext cx="4555237" cy="1292662"/>
          </a:xfrm>
          <a:prstGeom prst="rect">
            <a:avLst/>
          </a:prstGeom>
        </p:spPr>
        <p:txBody>
          <a:bodyPr vert="horz" wrap="square" lIns="0" tIns="0" rIns="0" bIns="0" rtlCol="0">
            <a:spAutoFit/>
          </a:bodyPr>
          <a:lstStyle/>
          <a:p>
            <a:pPr marL="526414" marR="5080" indent="-514350">
              <a:buFont typeface="+mj-lt"/>
              <a:buAutoNum type="arabicPeriod" startAt="3"/>
            </a:pPr>
            <a:r>
              <a:rPr sz="2800" b="1" u="sng" spc="-11" dirty="0" smtClean="0">
                <a:solidFill>
                  <a:srgbClr val="FF0000"/>
                </a:solidFill>
                <a:latin typeface="Calibri"/>
                <a:cs typeface="Calibri"/>
              </a:rPr>
              <a:t>Si</a:t>
            </a:r>
            <a:r>
              <a:rPr sz="2800" b="1" u="sng" spc="-71" dirty="0" smtClean="0">
                <a:solidFill>
                  <a:srgbClr val="FF0000"/>
                </a:solidFill>
                <a:latin typeface="Calibri"/>
                <a:cs typeface="Calibri"/>
              </a:rPr>
              <a:t>z</a:t>
            </a:r>
            <a:r>
              <a:rPr sz="2800" b="1" u="sng" dirty="0" smtClean="0">
                <a:solidFill>
                  <a:srgbClr val="FF0000"/>
                </a:solidFill>
                <a:latin typeface="Calibri"/>
                <a:cs typeface="Calibri"/>
              </a:rPr>
              <a:t>e</a:t>
            </a:r>
            <a:r>
              <a:rPr sz="2800" b="1" spc="-60" dirty="0" smtClean="0">
                <a:solidFill>
                  <a:srgbClr val="FF0000"/>
                </a:solidFill>
                <a:latin typeface="Times New Roman"/>
                <a:cs typeface="Times New Roman"/>
              </a:rPr>
              <a:t> </a:t>
            </a:r>
            <a:r>
              <a:rPr sz="2800" b="1" u="sng" spc="-20" dirty="0" smtClean="0">
                <a:solidFill>
                  <a:srgbClr val="FF0000"/>
                </a:solidFill>
                <a:latin typeface="Calibri"/>
                <a:cs typeface="Calibri"/>
              </a:rPr>
              <a:t>Consi</a:t>
            </a:r>
            <a:r>
              <a:rPr sz="2800" b="1" u="sng" spc="-55" dirty="0" smtClean="0">
                <a:solidFill>
                  <a:srgbClr val="FF0000"/>
                </a:solidFill>
                <a:latin typeface="Calibri"/>
                <a:cs typeface="Calibri"/>
              </a:rPr>
              <a:t>s</a:t>
            </a:r>
            <a:r>
              <a:rPr sz="2800" b="1" u="sng" spc="-51" dirty="0" smtClean="0">
                <a:solidFill>
                  <a:srgbClr val="FF0000"/>
                </a:solidFill>
                <a:latin typeface="Calibri"/>
                <a:cs typeface="Calibri"/>
              </a:rPr>
              <a:t>t</a:t>
            </a:r>
            <a:r>
              <a:rPr sz="2800" b="1" u="sng" spc="-20" dirty="0" smtClean="0">
                <a:solidFill>
                  <a:srgbClr val="FF0000"/>
                </a:solidFill>
                <a:latin typeface="Calibri"/>
                <a:cs typeface="Calibri"/>
              </a:rPr>
              <a:t>enc</a:t>
            </a:r>
            <a:r>
              <a:rPr sz="2800" b="1" u="sng" spc="-25" dirty="0" smtClean="0">
                <a:solidFill>
                  <a:srgbClr val="FF0000"/>
                </a:solidFill>
                <a:latin typeface="Calibri"/>
                <a:cs typeface="Calibri"/>
              </a:rPr>
              <a:t>y</a:t>
            </a:r>
            <a:r>
              <a:rPr lang="en-US" sz="2800" b="1" spc="-25" dirty="0" smtClean="0">
                <a:latin typeface="Calibri"/>
                <a:cs typeface="Calibri"/>
              </a:rPr>
              <a:t> </a:t>
            </a:r>
            <a:r>
              <a:rPr lang="en-US" sz="2800" spc="-11" dirty="0" smtClean="0">
                <a:latin typeface="Calibri"/>
                <a:cs typeface="Calibri"/>
              </a:rPr>
              <a:t>–</a:t>
            </a:r>
            <a:r>
              <a:rPr sz="2800" spc="-35" dirty="0" smtClean="0">
                <a:latin typeface="Times New Roman"/>
                <a:cs typeface="Times New Roman"/>
              </a:rPr>
              <a:t> </a:t>
            </a:r>
            <a:r>
              <a:rPr sz="2800" spc="-11" dirty="0" smtClean="0">
                <a:latin typeface="Calibri"/>
                <a:cs typeface="Calibri"/>
              </a:rPr>
              <a:t>Is</a:t>
            </a:r>
            <a:r>
              <a:rPr sz="2800" spc="-55" dirty="0" smtClean="0">
                <a:latin typeface="Times New Roman"/>
                <a:cs typeface="Times New Roman"/>
              </a:rPr>
              <a:t> </a:t>
            </a:r>
            <a:r>
              <a:rPr sz="2800" spc="-15" dirty="0">
                <a:latin typeface="Calibri"/>
                <a:cs typeface="Calibri"/>
              </a:rPr>
              <a:t>the</a:t>
            </a:r>
            <a:r>
              <a:rPr sz="2800" spc="-11" dirty="0">
                <a:latin typeface="Times New Roman"/>
                <a:cs typeface="Times New Roman"/>
              </a:rPr>
              <a:t> </a:t>
            </a:r>
            <a:r>
              <a:rPr sz="2800" spc="-75" dirty="0">
                <a:latin typeface="Calibri"/>
                <a:cs typeface="Calibri"/>
              </a:rPr>
              <a:t>r</a:t>
            </a:r>
            <a:r>
              <a:rPr sz="2800" spc="-35" dirty="0">
                <a:latin typeface="Calibri"/>
                <a:cs typeface="Calibri"/>
              </a:rPr>
              <a:t>a</a:t>
            </a:r>
            <a:r>
              <a:rPr sz="2800" spc="-15" dirty="0">
                <a:latin typeface="Calibri"/>
                <a:cs typeface="Calibri"/>
              </a:rPr>
              <a:t>tio</a:t>
            </a:r>
            <a:r>
              <a:rPr sz="2800" spc="-71" dirty="0">
                <a:latin typeface="Times New Roman"/>
                <a:cs typeface="Times New Roman"/>
              </a:rPr>
              <a:t> </a:t>
            </a:r>
            <a:r>
              <a:rPr sz="2800" spc="-20" dirty="0">
                <a:latin typeface="Calibri"/>
                <a:cs typeface="Calibri"/>
              </a:rPr>
              <a:t>o</a:t>
            </a:r>
            <a:r>
              <a:rPr sz="2800" spc="-11" dirty="0">
                <a:latin typeface="Calibri"/>
                <a:cs typeface="Calibri"/>
              </a:rPr>
              <a:t>f</a:t>
            </a:r>
            <a:r>
              <a:rPr sz="2800" spc="-71" dirty="0">
                <a:latin typeface="Times New Roman"/>
                <a:cs typeface="Times New Roman"/>
              </a:rPr>
              <a:t> </a:t>
            </a:r>
            <a:r>
              <a:rPr sz="2800" spc="-20" dirty="0">
                <a:latin typeface="Calibri"/>
                <a:cs typeface="Calibri"/>
              </a:rPr>
              <a:t>he</a:t>
            </a:r>
            <a:r>
              <a:rPr sz="2800" spc="-11" dirty="0">
                <a:latin typeface="Calibri"/>
                <a:cs typeface="Calibri"/>
              </a:rPr>
              <a:t>ig</a:t>
            </a:r>
            <a:r>
              <a:rPr sz="2800" spc="-51" dirty="0">
                <a:latin typeface="Calibri"/>
                <a:cs typeface="Calibri"/>
              </a:rPr>
              <a:t>h</a:t>
            </a:r>
            <a:r>
              <a:rPr sz="2800" spc="-11" dirty="0">
                <a:latin typeface="Calibri"/>
                <a:cs typeface="Calibri"/>
              </a:rPr>
              <a:t>t</a:t>
            </a:r>
            <a:r>
              <a:rPr sz="2800" spc="-55" dirty="0">
                <a:latin typeface="Times New Roman"/>
                <a:cs typeface="Times New Roman"/>
              </a:rPr>
              <a:t> </a:t>
            </a:r>
            <a:r>
              <a:rPr sz="2800" spc="-35" dirty="0">
                <a:latin typeface="Calibri"/>
                <a:cs typeface="Calibri"/>
              </a:rPr>
              <a:t>t</a:t>
            </a:r>
            <a:r>
              <a:rPr sz="2800" spc="-15" dirty="0">
                <a:latin typeface="Calibri"/>
                <a:cs typeface="Calibri"/>
              </a:rPr>
              <a:t>o</a:t>
            </a:r>
            <a:r>
              <a:rPr sz="2800" spc="-71" dirty="0">
                <a:latin typeface="Times New Roman"/>
                <a:cs typeface="Times New Roman"/>
              </a:rPr>
              <a:t> </a:t>
            </a:r>
            <a:r>
              <a:rPr sz="2800" spc="-15" dirty="0">
                <a:latin typeface="Calibri"/>
                <a:cs typeface="Calibri"/>
              </a:rPr>
              <a:t>w</a:t>
            </a:r>
            <a:r>
              <a:rPr sz="2800" dirty="0">
                <a:latin typeface="Calibri"/>
                <a:cs typeface="Calibri"/>
              </a:rPr>
              <a:t>i</a:t>
            </a:r>
            <a:r>
              <a:rPr sz="2800" spc="-31" dirty="0">
                <a:latin typeface="Calibri"/>
                <a:cs typeface="Calibri"/>
              </a:rPr>
              <a:t>d</a:t>
            </a:r>
            <a:r>
              <a:rPr sz="2800" spc="-15" dirty="0">
                <a:latin typeface="Calibri"/>
                <a:cs typeface="Calibri"/>
              </a:rPr>
              <a:t>th</a:t>
            </a:r>
            <a:r>
              <a:rPr sz="2800" spc="-11" dirty="0">
                <a:latin typeface="Times New Roman"/>
                <a:cs typeface="Times New Roman"/>
              </a:rPr>
              <a:t> </a:t>
            </a:r>
            <a:r>
              <a:rPr sz="2800" spc="-35" dirty="0">
                <a:latin typeface="Calibri"/>
                <a:cs typeface="Calibri"/>
              </a:rPr>
              <a:t>c</a:t>
            </a:r>
            <a:r>
              <a:rPr sz="2800" spc="-20" dirty="0">
                <a:latin typeface="Calibri"/>
                <a:cs typeface="Calibri"/>
              </a:rPr>
              <a:t>onsi</a:t>
            </a:r>
            <a:r>
              <a:rPr sz="2800" spc="-55" dirty="0">
                <a:latin typeface="Calibri"/>
                <a:cs typeface="Calibri"/>
              </a:rPr>
              <a:t>s</a:t>
            </a:r>
            <a:r>
              <a:rPr sz="2800" spc="-35" dirty="0">
                <a:latin typeface="Calibri"/>
                <a:cs typeface="Calibri"/>
              </a:rPr>
              <a:t>t</a:t>
            </a:r>
            <a:r>
              <a:rPr sz="2800" spc="-15" dirty="0">
                <a:latin typeface="Calibri"/>
                <a:cs typeface="Calibri"/>
              </a:rPr>
              <a:t>e</a:t>
            </a:r>
            <a:r>
              <a:rPr sz="2800" spc="-45" dirty="0">
                <a:latin typeface="Calibri"/>
                <a:cs typeface="Calibri"/>
              </a:rPr>
              <a:t>n</a:t>
            </a:r>
            <a:r>
              <a:rPr sz="2800" spc="-11" dirty="0">
                <a:latin typeface="Calibri"/>
                <a:cs typeface="Calibri"/>
              </a:rPr>
              <a:t>t</a:t>
            </a:r>
            <a:r>
              <a:rPr sz="2800" spc="-35"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dirty="0">
                <a:latin typeface="Calibri"/>
                <a:cs typeface="Calibri"/>
              </a:rPr>
              <a:t>i</a:t>
            </a:r>
            <a:r>
              <a:rPr sz="2800" spc="-20" dirty="0">
                <a:latin typeface="Calibri"/>
                <a:cs typeface="Calibri"/>
              </a:rPr>
              <a:t>n</a:t>
            </a:r>
            <a:r>
              <a:rPr sz="2800" spc="-45" dirty="0">
                <a:latin typeface="Calibri"/>
                <a:cs typeface="Calibri"/>
              </a:rPr>
              <a:t>c</a:t>
            </a:r>
            <a:r>
              <a:rPr sz="2800" spc="-20" dirty="0">
                <a:latin typeface="Calibri"/>
                <a:cs typeface="Calibri"/>
              </a:rPr>
              <a:t>onsi</a:t>
            </a:r>
            <a:r>
              <a:rPr sz="2800" spc="-55" dirty="0">
                <a:latin typeface="Calibri"/>
                <a:cs typeface="Calibri"/>
              </a:rPr>
              <a:t>s</a:t>
            </a:r>
            <a:r>
              <a:rPr sz="2800" spc="-35" dirty="0">
                <a:latin typeface="Calibri"/>
                <a:cs typeface="Calibri"/>
              </a:rPr>
              <a:t>t</a:t>
            </a:r>
            <a:r>
              <a:rPr sz="2800" spc="-15" dirty="0">
                <a:latin typeface="Calibri"/>
                <a:cs typeface="Calibri"/>
              </a:rPr>
              <a:t>e</a:t>
            </a:r>
            <a:r>
              <a:rPr sz="2800" spc="-45" dirty="0">
                <a:latin typeface="Calibri"/>
                <a:cs typeface="Calibri"/>
              </a:rPr>
              <a:t>n</a:t>
            </a:r>
            <a:r>
              <a:rPr sz="2800" spc="-15" dirty="0">
                <a:latin typeface="Calibri"/>
                <a:cs typeface="Calibri"/>
              </a:rPr>
              <a:t>t?</a:t>
            </a:r>
            <a:endParaRPr sz="2800" dirty="0">
              <a:latin typeface="Calibri"/>
              <a:cs typeface="Calibri"/>
            </a:endParaRPr>
          </a:p>
        </p:txBody>
      </p:sp>
      <p:sp>
        <p:nvSpPr>
          <p:cNvPr id="4" name="object 4"/>
          <p:cNvSpPr/>
          <p:nvPr/>
        </p:nvSpPr>
        <p:spPr>
          <a:xfrm>
            <a:off x="6096001" y="1"/>
            <a:ext cx="2857500" cy="34000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71600" y="1447801"/>
            <a:ext cx="4326637" cy="21229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10783" y="3886199"/>
            <a:ext cx="3633216" cy="288950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524000" y="4953000"/>
            <a:ext cx="3588989" cy="1716049"/>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26451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4399" y="251100"/>
            <a:ext cx="7541001" cy="861774"/>
          </a:xfrm>
          <a:prstGeom prst="rect">
            <a:avLst/>
          </a:prstGeom>
        </p:spPr>
        <p:txBody>
          <a:bodyPr vert="horz" wrap="square" lIns="0" tIns="0" rIns="0" bIns="0" rtlCol="0">
            <a:spAutoFit/>
          </a:bodyPr>
          <a:lstStyle/>
          <a:p>
            <a:pPr marL="527050" indent="-514350">
              <a:buFont typeface="+mj-lt"/>
              <a:buAutoNum type="arabicPeriod" startAt="4"/>
            </a:pPr>
            <a:r>
              <a:rPr sz="2800" b="1" u="sng" spc="-20" dirty="0" smtClean="0">
                <a:solidFill>
                  <a:srgbClr val="FF0000"/>
                </a:solidFill>
                <a:latin typeface="Calibri"/>
                <a:cs typeface="Calibri"/>
              </a:rPr>
              <a:t>C</a:t>
            </a:r>
            <a:r>
              <a:rPr sz="2800" b="1" u="sng" spc="-25" dirty="0" smtClean="0">
                <a:solidFill>
                  <a:srgbClr val="FF0000"/>
                </a:solidFill>
                <a:latin typeface="Calibri"/>
                <a:cs typeface="Calibri"/>
              </a:rPr>
              <a:t>o</a:t>
            </a:r>
            <a:r>
              <a:rPr sz="2800" b="1" u="sng" spc="-45" dirty="0" smtClean="0">
                <a:solidFill>
                  <a:srgbClr val="FF0000"/>
                </a:solidFill>
                <a:latin typeface="Calibri"/>
                <a:cs typeface="Calibri"/>
              </a:rPr>
              <a:t>n</a:t>
            </a:r>
            <a:r>
              <a:rPr sz="2800" b="1" u="sng" spc="-15" dirty="0" smtClean="0">
                <a:solidFill>
                  <a:srgbClr val="FF0000"/>
                </a:solidFill>
                <a:latin typeface="Calibri"/>
                <a:cs typeface="Calibri"/>
              </a:rPr>
              <a:t>tin</a:t>
            </a:r>
            <a:r>
              <a:rPr sz="2800" b="1" u="sng" spc="-25" dirty="0" smtClean="0">
                <a:solidFill>
                  <a:srgbClr val="FF0000"/>
                </a:solidFill>
                <a:latin typeface="Calibri"/>
                <a:cs typeface="Calibri"/>
              </a:rPr>
              <a:t>u</a:t>
            </a:r>
            <a:r>
              <a:rPr sz="2800" b="1" u="sng" spc="-15" dirty="0" smtClean="0">
                <a:solidFill>
                  <a:srgbClr val="FF0000"/>
                </a:solidFill>
                <a:latin typeface="Calibri"/>
                <a:cs typeface="Calibri"/>
              </a:rPr>
              <a:t>ou</a:t>
            </a:r>
            <a:r>
              <a:rPr sz="2800" b="1" u="sng" spc="-20" dirty="0" smtClean="0">
                <a:solidFill>
                  <a:srgbClr val="FF0000"/>
                </a:solidFill>
                <a:latin typeface="Calibri"/>
                <a:cs typeface="Calibri"/>
              </a:rPr>
              <a:t>s</a:t>
            </a:r>
            <a:r>
              <a:rPr lang="en-US" sz="2800" b="1" u="sng" spc="-20" dirty="0" smtClean="0">
                <a:solidFill>
                  <a:srgbClr val="FF0000"/>
                </a:solidFill>
                <a:latin typeface="Calibri"/>
                <a:cs typeface="Calibri"/>
              </a:rPr>
              <a:t> </a:t>
            </a:r>
            <a:r>
              <a:rPr lang="en-US" sz="2800" spc="-11" dirty="0" smtClean="0">
                <a:latin typeface="Calibri"/>
                <a:cs typeface="Calibri"/>
              </a:rPr>
              <a:t>–</a:t>
            </a:r>
            <a:r>
              <a:rPr sz="2800" spc="-45" dirty="0" smtClean="0">
                <a:latin typeface="Times New Roman"/>
                <a:cs typeface="Times New Roman"/>
              </a:rPr>
              <a:t> </a:t>
            </a:r>
            <a:r>
              <a:rPr sz="2800" spc="-11" dirty="0" smtClean="0">
                <a:latin typeface="Calibri"/>
                <a:cs typeface="Calibri"/>
              </a:rPr>
              <a:t>Is</a:t>
            </a:r>
            <a:r>
              <a:rPr sz="2800" spc="-71" dirty="0" smtClean="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15" dirty="0">
                <a:latin typeface="Calibri"/>
                <a:cs typeface="Calibri"/>
              </a:rPr>
              <a:t>wr</a:t>
            </a:r>
            <a:r>
              <a:rPr sz="2800" spc="-20" dirty="0">
                <a:latin typeface="Calibri"/>
                <a:cs typeface="Calibri"/>
              </a:rPr>
              <a:t>i</a:t>
            </a:r>
            <a:r>
              <a:rPr sz="2800" dirty="0">
                <a:latin typeface="Calibri"/>
                <a:cs typeface="Calibri"/>
              </a:rPr>
              <a:t>t</a:t>
            </a:r>
            <a:r>
              <a:rPr sz="2800" spc="-11"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35" dirty="0">
                <a:latin typeface="Calibri"/>
                <a:cs typeface="Calibri"/>
              </a:rPr>
              <a:t>c</a:t>
            </a:r>
            <a:r>
              <a:rPr sz="2800" spc="-5" dirty="0">
                <a:latin typeface="Calibri"/>
                <a:cs typeface="Calibri"/>
              </a:rPr>
              <a:t>o</a:t>
            </a:r>
            <a:r>
              <a:rPr sz="2800" spc="-31" dirty="0">
                <a:latin typeface="Calibri"/>
                <a:cs typeface="Calibri"/>
              </a:rPr>
              <a:t>n</a:t>
            </a:r>
            <a:r>
              <a:rPr sz="2800" dirty="0">
                <a:latin typeface="Calibri"/>
                <a:cs typeface="Calibri"/>
              </a:rPr>
              <a:t>t</a:t>
            </a:r>
            <a:r>
              <a:rPr sz="2800" spc="-11" dirty="0">
                <a:latin typeface="Calibri"/>
                <a:cs typeface="Calibri"/>
              </a:rPr>
              <a:t>i</a:t>
            </a:r>
            <a:r>
              <a:rPr sz="2800" spc="-5" dirty="0">
                <a:latin typeface="Calibri"/>
                <a:cs typeface="Calibri"/>
              </a:rPr>
              <a:t>n</a:t>
            </a:r>
            <a:r>
              <a:rPr sz="2800" spc="-15" dirty="0">
                <a:latin typeface="Calibri"/>
                <a:cs typeface="Calibri"/>
              </a:rPr>
              <a:t>u</a:t>
            </a:r>
            <a:r>
              <a:rPr sz="2800" spc="-5" dirty="0">
                <a:latin typeface="Calibri"/>
                <a:cs typeface="Calibri"/>
              </a:rPr>
              <a:t>ou</a:t>
            </a:r>
            <a:r>
              <a:rPr sz="2800" dirty="0">
                <a:latin typeface="Calibri"/>
                <a:cs typeface="Calibri"/>
              </a:rPr>
              <a:t>s</a:t>
            </a:r>
            <a:r>
              <a:rPr sz="2800" spc="-25"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20" dirty="0" smtClean="0">
                <a:latin typeface="Calibri"/>
                <a:cs typeface="Calibri"/>
              </a:rPr>
              <a:t>does</a:t>
            </a:r>
            <a:r>
              <a:rPr lang="en-US" sz="2800" dirty="0">
                <a:latin typeface="Calibri"/>
                <a:cs typeface="Calibri"/>
              </a:rPr>
              <a:t> </a:t>
            </a:r>
            <a:r>
              <a:rPr sz="2800" spc="-15" dirty="0" smtClean="0">
                <a:latin typeface="Calibri"/>
                <a:cs typeface="Calibri"/>
              </a:rPr>
              <a:t>the</a:t>
            </a:r>
            <a:r>
              <a:rPr sz="2800" spc="-60" dirty="0" smtClean="0">
                <a:latin typeface="Times New Roman"/>
                <a:cs typeface="Times New Roman"/>
              </a:rPr>
              <a:t> </a:t>
            </a:r>
            <a:r>
              <a:rPr sz="2800" spc="-15" dirty="0">
                <a:latin typeface="Calibri"/>
                <a:cs typeface="Calibri"/>
              </a:rPr>
              <a:t>wri</a:t>
            </a:r>
            <a:r>
              <a:rPr sz="2800" spc="-45" dirty="0">
                <a:latin typeface="Calibri"/>
                <a:cs typeface="Calibri"/>
              </a:rPr>
              <a:t>t</a:t>
            </a:r>
            <a:r>
              <a:rPr sz="2800" spc="-15" dirty="0">
                <a:latin typeface="Calibri"/>
                <a:cs typeface="Calibri"/>
              </a:rPr>
              <a:t>er</a:t>
            </a:r>
            <a:r>
              <a:rPr sz="2800" spc="-80" dirty="0">
                <a:latin typeface="Times New Roman"/>
                <a:cs typeface="Times New Roman"/>
              </a:rPr>
              <a:t> </a:t>
            </a:r>
            <a:r>
              <a:rPr sz="2800" dirty="0">
                <a:latin typeface="Calibri"/>
                <a:cs typeface="Calibri"/>
              </a:rPr>
              <a:t>l</a:t>
            </a:r>
            <a:r>
              <a:rPr sz="2800" spc="-15" dirty="0">
                <a:latin typeface="Calibri"/>
                <a:cs typeface="Calibri"/>
              </a:rPr>
              <a:t>if</a:t>
            </a:r>
            <a:r>
              <a:rPr sz="2800" spc="-11" dirty="0">
                <a:latin typeface="Calibri"/>
                <a:cs typeface="Calibri"/>
              </a:rPr>
              <a:t>t</a:t>
            </a:r>
            <a:r>
              <a:rPr sz="2800" spc="-60" dirty="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20" dirty="0">
                <a:latin typeface="Calibri"/>
                <a:cs typeface="Calibri"/>
              </a:rPr>
              <a:t>pen?</a:t>
            </a:r>
            <a:endParaRPr sz="2800" dirty="0">
              <a:latin typeface="Calibri"/>
              <a:cs typeface="Calibri"/>
            </a:endParaRPr>
          </a:p>
        </p:txBody>
      </p:sp>
      <p:sp>
        <p:nvSpPr>
          <p:cNvPr id="3" name="object 3"/>
          <p:cNvSpPr/>
          <p:nvPr/>
        </p:nvSpPr>
        <p:spPr>
          <a:xfrm>
            <a:off x="1600202" y="1371621"/>
            <a:ext cx="3950727" cy="19048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00913" y="3535224"/>
            <a:ext cx="7714487" cy="257098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895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886" y="1303210"/>
            <a:ext cx="5713222" cy="2659190"/>
          </a:xfrm>
          <a:prstGeom prst="rect">
            <a:avLst/>
          </a:prstGeom>
        </p:spPr>
        <p:txBody>
          <a:bodyPr vert="horz" wrap="square" lIns="0" tIns="0" rIns="0" bIns="0" rtlCol="0">
            <a:spAutoFit/>
          </a:bodyPr>
          <a:lstStyle/>
          <a:p>
            <a:pPr marL="355600" marR="5080" indent="-342900">
              <a:lnSpc>
                <a:spcPct val="80000"/>
              </a:lnSpc>
              <a:buFont typeface="Arial"/>
              <a:buChar char="•"/>
              <a:tabLst>
                <a:tab pos="355600" algn="l"/>
              </a:tabLst>
            </a:pPr>
            <a:r>
              <a:rPr sz="2700" dirty="0" smtClean="0">
                <a:latin typeface="Times New Roman" panose="02020603050405020304" pitchFamily="18" charset="0"/>
                <a:cs typeface="Times New Roman" panose="02020603050405020304" pitchFamily="18" charset="0"/>
              </a:rPr>
              <a:t>The</a:t>
            </a:r>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bank robber</a:t>
            </a:r>
            <a:r>
              <a:rPr sz="2700" spc="-170" dirty="0" smtClean="0">
                <a:latin typeface="Times New Roman" panose="02020603050405020304" pitchFamily="18" charset="0"/>
                <a:cs typeface="Times New Roman" panose="02020603050405020304" pitchFamily="18" charset="0"/>
              </a:rPr>
              <a:t>’</a:t>
            </a:r>
            <a:r>
              <a:rPr sz="2700" dirty="0" smtClean="0">
                <a:latin typeface="Times New Roman" panose="02020603050405020304" pitchFamily="18" charset="0"/>
                <a:cs typeface="Times New Roman" panose="02020603050405020304" pitchFamily="18" charset="0"/>
              </a:rPr>
              <a:t>s </a:t>
            </a:r>
            <a:r>
              <a:rPr sz="2700" dirty="0">
                <a:latin typeface="Times New Roman" panose="02020603050405020304" pitchFamily="18" charset="0"/>
                <a:cs typeface="Times New Roman" panose="02020603050405020304" pitchFamily="18" charset="0"/>
              </a:rPr>
              <a:t>ho</a:t>
            </a:r>
            <a:r>
              <a:rPr sz="2700" spc="5" dirty="0">
                <a:latin typeface="Times New Roman" panose="02020603050405020304" pitchFamily="18" charset="0"/>
                <a:cs typeface="Times New Roman" panose="02020603050405020304" pitchFamily="18" charset="0"/>
              </a:rPr>
              <a:t>l</a:t>
            </a:r>
            <a:r>
              <a:rPr sz="2700" spc="-5" dirty="0">
                <a:latin typeface="Times New Roman" panose="02020603050405020304" pitchFamily="18" charset="0"/>
                <a:cs typeface="Times New Roman" panose="02020603050405020304" pitchFamily="18" charset="0"/>
              </a:rPr>
              <a:t>d</a:t>
            </a:r>
            <a:r>
              <a:rPr sz="2700" dirty="0">
                <a:latin typeface="Times New Roman" panose="02020603050405020304" pitchFamily="18" charset="0"/>
                <a:cs typeface="Times New Roman" panose="02020603050405020304" pitchFamily="18" charset="0"/>
              </a:rPr>
              <a:t>-</a:t>
            </a:r>
            <a:r>
              <a:rPr sz="2700" spc="-5" dirty="0">
                <a:latin typeface="Times New Roman" panose="02020603050405020304" pitchFamily="18" charset="0"/>
                <a:cs typeface="Times New Roman" panose="02020603050405020304" pitchFamily="18" charset="0"/>
              </a:rPr>
              <a:t>u</a:t>
            </a:r>
            <a:r>
              <a:rPr sz="2700" dirty="0">
                <a:latin typeface="Times New Roman" panose="02020603050405020304" pitchFamily="18" charset="0"/>
                <a:cs typeface="Times New Roman" panose="02020603050405020304" pitchFamily="18" charset="0"/>
              </a:rPr>
              <a:t>p</a:t>
            </a:r>
            <a:r>
              <a:rPr sz="2700" spc="-9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no</a:t>
            </a:r>
            <a:r>
              <a:rPr sz="2700" spc="-25" dirty="0">
                <a:latin typeface="Times New Roman" panose="02020603050405020304" pitchFamily="18" charset="0"/>
                <a:cs typeface="Times New Roman" panose="02020603050405020304" pitchFamily="18" charset="0"/>
              </a:rPr>
              <a:t>t</a:t>
            </a:r>
            <a:r>
              <a:rPr sz="2700" spc="-15" dirty="0">
                <a:latin typeface="Times New Roman" panose="02020603050405020304" pitchFamily="18" charset="0"/>
                <a:cs typeface="Times New Roman" panose="02020603050405020304" pitchFamily="18" charset="0"/>
              </a:rPr>
              <a:t>e;</a:t>
            </a:r>
            <a:r>
              <a:rPr sz="2700" spc="-8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does </a:t>
            </a:r>
            <a:r>
              <a:rPr sz="2700" dirty="0">
                <a:latin typeface="Times New Roman" panose="02020603050405020304" pitchFamily="18" charset="0"/>
                <a:cs typeface="Times New Roman" panose="02020603050405020304" pitchFamily="18" charset="0"/>
              </a:rPr>
              <a:t>i</a:t>
            </a:r>
            <a:r>
              <a:rPr sz="2700" spc="-10" dirty="0">
                <a:latin typeface="Times New Roman" panose="02020603050405020304" pitchFamily="18" charset="0"/>
                <a:cs typeface="Times New Roman" panose="02020603050405020304" pitchFamily="18" charset="0"/>
              </a:rPr>
              <a:t>t</a:t>
            </a:r>
            <a:r>
              <a:rPr sz="2700" spc="-65" dirty="0">
                <a:latin typeface="Times New Roman" panose="02020603050405020304" pitchFamily="18" charset="0"/>
                <a:cs typeface="Times New Roman" panose="02020603050405020304" pitchFamily="18" charset="0"/>
              </a:rPr>
              <a:t> </a:t>
            </a:r>
            <a:r>
              <a:rPr sz="2700" spc="-45" dirty="0">
                <a:latin typeface="Times New Roman" panose="02020603050405020304" pitchFamily="18" charset="0"/>
                <a:cs typeface="Times New Roman" panose="02020603050405020304" pitchFamily="18" charset="0"/>
              </a:rPr>
              <a:t>c</a:t>
            </a:r>
            <a:r>
              <a:rPr sz="2700" spc="-5" dirty="0">
                <a:latin typeface="Times New Roman" panose="02020603050405020304" pitchFamily="18" charset="0"/>
                <a:cs typeface="Times New Roman" panose="02020603050405020304" pitchFamily="18" charset="0"/>
              </a:rPr>
              <a:t>o</a:t>
            </a:r>
            <a:r>
              <a:rPr sz="2700" spc="-25" dirty="0">
                <a:latin typeface="Times New Roman" panose="02020603050405020304" pitchFamily="18" charset="0"/>
                <a:cs typeface="Times New Roman" panose="02020603050405020304" pitchFamily="18" charset="0"/>
              </a:rPr>
              <a:t>n</a:t>
            </a:r>
            <a:r>
              <a:rPr sz="2700" spc="-55" dirty="0">
                <a:latin typeface="Times New Roman" panose="02020603050405020304" pitchFamily="18" charset="0"/>
                <a:cs typeface="Times New Roman" panose="02020603050405020304" pitchFamily="18" charset="0"/>
              </a:rPr>
              <a:t>t</a:t>
            </a:r>
            <a:r>
              <a:rPr sz="2700" dirty="0">
                <a:latin typeface="Times New Roman" panose="02020603050405020304" pitchFamily="18" charset="0"/>
                <a:cs typeface="Times New Roman" panose="02020603050405020304" pitchFamily="18" charset="0"/>
              </a:rPr>
              <a:t>ain</a:t>
            </a:r>
            <a:r>
              <a:rPr sz="2700" spc="-7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i</a:t>
            </a:r>
            <a:r>
              <a:rPr sz="2700" spc="-55" dirty="0">
                <a:latin typeface="Times New Roman" panose="02020603050405020304" pitchFamily="18" charset="0"/>
                <a:cs typeface="Times New Roman" panose="02020603050405020304" pitchFamily="18" charset="0"/>
              </a:rPr>
              <a:t>n</a:t>
            </a:r>
            <a:r>
              <a:rPr sz="2700" dirty="0">
                <a:latin typeface="Times New Roman" panose="02020603050405020304" pitchFamily="18" charset="0"/>
                <a:cs typeface="Times New Roman" panose="02020603050405020304" pitchFamily="18" charset="0"/>
              </a:rPr>
              <a:t>vi</a:t>
            </a:r>
            <a:r>
              <a:rPr sz="2700" spc="-5" dirty="0">
                <a:latin typeface="Times New Roman" panose="02020603050405020304" pitchFamily="18" charset="0"/>
                <a:cs typeface="Times New Roman" panose="02020603050405020304" pitchFamily="18" charset="0"/>
              </a:rPr>
              <a:t>s</a:t>
            </a:r>
            <a:r>
              <a:rPr sz="2700" spc="5" dirty="0">
                <a:latin typeface="Times New Roman" panose="02020603050405020304" pitchFamily="18" charset="0"/>
                <a:cs typeface="Times New Roman" panose="02020603050405020304" pitchFamily="18" charset="0"/>
              </a:rPr>
              <a:t>i</a:t>
            </a:r>
            <a:r>
              <a:rPr sz="2700" spc="-5" dirty="0">
                <a:latin typeface="Times New Roman" panose="02020603050405020304" pitchFamily="18" charset="0"/>
                <a:cs typeface="Times New Roman" panose="02020603050405020304" pitchFamily="18" charset="0"/>
              </a:rPr>
              <a:t>b</a:t>
            </a:r>
            <a:r>
              <a:rPr sz="2700" dirty="0">
                <a:latin typeface="Times New Roman" panose="02020603050405020304" pitchFamily="18" charset="0"/>
                <a:cs typeface="Times New Roman" panose="02020603050405020304" pitchFamily="18" charset="0"/>
              </a:rPr>
              <a:t>l</a:t>
            </a:r>
            <a:r>
              <a:rPr sz="2700" spc="-15" dirty="0">
                <a:latin typeface="Times New Roman" panose="02020603050405020304" pitchFamily="18" charset="0"/>
                <a:cs typeface="Times New Roman" panose="02020603050405020304" pitchFamily="18" charset="0"/>
              </a:rPr>
              <a:t>e</a:t>
            </a:r>
            <a:r>
              <a:rPr sz="2700" spc="-7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i</a:t>
            </a:r>
            <a:r>
              <a:rPr sz="2700" spc="-20" dirty="0">
                <a:latin typeface="Times New Roman" panose="02020603050405020304" pitchFamily="18" charset="0"/>
                <a:cs typeface="Times New Roman" panose="02020603050405020304" pitchFamily="18" charset="0"/>
              </a:rPr>
              <a:t>mp</a:t>
            </a:r>
            <a:r>
              <a:rPr sz="2700" spc="-50" dirty="0">
                <a:latin typeface="Times New Roman" panose="02020603050405020304" pitchFamily="18" charset="0"/>
                <a:cs typeface="Times New Roman" panose="02020603050405020304" pitchFamily="18" charset="0"/>
              </a:rPr>
              <a:t>r</a:t>
            </a:r>
            <a:r>
              <a:rPr sz="2700" dirty="0">
                <a:latin typeface="Times New Roman" panose="02020603050405020304" pitchFamily="18" charset="0"/>
                <a:cs typeface="Times New Roman" panose="02020603050405020304" pitchFamily="18" charset="0"/>
              </a:rPr>
              <a:t>ess</a:t>
            </a:r>
            <a:r>
              <a:rPr sz="2700" spc="-5" dirty="0">
                <a:latin typeface="Times New Roman" panose="02020603050405020304" pitchFamily="18" charset="0"/>
                <a:cs typeface="Times New Roman" panose="02020603050405020304" pitchFamily="18" charset="0"/>
              </a:rPr>
              <a:t>i</a:t>
            </a:r>
            <a:r>
              <a:rPr sz="2700" dirty="0">
                <a:latin typeface="Times New Roman" panose="02020603050405020304" pitchFamily="18" charset="0"/>
                <a:cs typeface="Times New Roman" panose="02020603050405020304" pitchFamily="18" charset="0"/>
              </a:rPr>
              <a:t>o</a:t>
            </a:r>
            <a:r>
              <a:rPr sz="2700" spc="-5" dirty="0">
                <a:latin typeface="Times New Roman" panose="02020603050405020304" pitchFamily="18" charset="0"/>
                <a:cs typeface="Times New Roman" panose="02020603050405020304" pitchFamily="18" charset="0"/>
              </a:rPr>
              <a:t>n</a:t>
            </a:r>
            <a:r>
              <a:rPr sz="2700" dirty="0">
                <a:latin typeface="Times New Roman" panose="02020603050405020304" pitchFamily="18" charset="0"/>
                <a:cs typeface="Times New Roman" panose="02020603050405020304" pitchFamily="18" charset="0"/>
              </a:rPr>
              <a:t>s</a:t>
            </a:r>
            <a:r>
              <a:rPr sz="2700" spc="-9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th</a:t>
            </a:r>
            <a:r>
              <a:rPr sz="2700" spc="-30" dirty="0">
                <a:latin typeface="Times New Roman" panose="02020603050405020304" pitchFamily="18" charset="0"/>
                <a:cs typeface="Times New Roman" panose="02020603050405020304" pitchFamily="18" charset="0"/>
              </a:rPr>
              <a:t>a</a:t>
            </a:r>
            <a:r>
              <a:rPr sz="2700" spc="-10" dirty="0">
                <a:latin typeface="Times New Roman" panose="02020603050405020304" pitchFamily="18" charset="0"/>
                <a:cs typeface="Times New Roman" panose="02020603050405020304" pitchFamily="18" charset="0"/>
              </a:rPr>
              <a:t>t </a:t>
            </a:r>
            <a:r>
              <a:rPr sz="2700" dirty="0">
                <a:latin typeface="Times New Roman" panose="02020603050405020304" pitchFamily="18" charset="0"/>
                <a:cs typeface="Times New Roman" panose="02020603050405020304" pitchFamily="18" charset="0"/>
              </a:rPr>
              <a:t>i</a:t>
            </a:r>
            <a:r>
              <a:rPr sz="2700" spc="-5" dirty="0">
                <a:latin typeface="Times New Roman" panose="02020603050405020304" pitchFamily="18" charset="0"/>
                <a:cs typeface="Times New Roman" panose="02020603050405020304" pitchFamily="18" charset="0"/>
              </a:rPr>
              <a:t>nd</a:t>
            </a:r>
            <a:r>
              <a:rPr sz="2700" dirty="0">
                <a:latin typeface="Times New Roman" panose="02020603050405020304" pitchFamily="18" charset="0"/>
                <a:cs typeface="Times New Roman" panose="02020603050405020304" pitchFamily="18" charset="0"/>
              </a:rPr>
              <a:t>i</a:t>
            </a:r>
            <a:r>
              <a:rPr sz="2700" spc="-30" dirty="0">
                <a:latin typeface="Times New Roman" panose="02020603050405020304" pitchFamily="18" charset="0"/>
                <a:cs typeface="Times New Roman" panose="02020603050405020304" pitchFamily="18" charset="0"/>
              </a:rPr>
              <a:t>c</a:t>
            </a:r>
            <a:r>
              <a:rPr sz="2700" spc="-25" dirty="0">
                <a:latin typeface="Times New Roman" panose="02020603050405020304" pitchFamily="18" charset="0"/>
                <a:cs typeface="Times New Roman" panose="02020603050405020304" pitchFamily="18" charset="0"/>
              </a:rPr>
              <a:t>a</a:t>
            </a:r>
            <a:r>
              <a:rPr sz="2700" spc="-30" dirty="0">
                <a:latin typeface="Times New Roman" panose="02020603050405020304" pitchFamily="18" charset="0"/>
                <a:cs typeface="Times New Roman" panose="02020603050405020304" pitchFamily="18" charset="0"/>
              </a:rPr>
              <a:t>t</a:t>
            </a:r>
            <a:r>
              <a:rPr sz="2700" dirty="0">
                <a:latin typeface="Times New Roman" panose="02020603050405020304" pitchFamily="18" charset="0"/>
                <a:cs typeface="Times New Roman" panose="02020603050405020304" pitchFamily="18" charset="0"/>
              </a:rPr>
              <a:t>e</a:t>
            </a:r>
            <a:r>
              <a:rPr sz="2700" spc="-9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the</a:t>
            </a:r>
            <a:r>
              <a:rPr sz="2700" spc="-9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add</a:t>
            </a:r>
            <a:r>
              <a:rPr sz="2700" spc="-50" dirty="0">
                <a:latin typeface="Times New Roman" panose="02020603050405020304" pitchFamily="18" charset="0"/>
                <a:cs typeface="Times New Roman" panose="02020603050405020304" pitchFamily="18" charset="0"/>
              </a:rPr>
              <a:t>r</a:t>
            </a:r>
            <a:r>
              <a:rPr sz="2700" dirty="0">
                <a:latin typeface="Times New Roman" panose="02020603050405020304" pitchFamily="18" charset="0"/>
                <a:cs typeface="Times New Roman" panose="02020603050405020304" pitchFamily="18" charset="0"/>
              </a:rPr>
              <a:t>ess</a:t>
            </a:r>
            <a:r>
              <a:rPr sz="2700" spc="-11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o</a:t>
            </a:r>
            <a:r>
              <a:rPr sz="2700" dirty="0">
                <a:latin typeface="Times New Roman" panose="02020603050405020304" pitchFamily="18" charset="0"/>
                <a:cs typeface="Times New Roman" panose="02020603050405020304" pitchFamily="18" charset="0"/>
              </a:rPr>
              <a:t>f</a:t>
            </a:r>
            <a:r>
              <a:rPr sz="2700" spc="-6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the</a:t>
            </a:r>
            <a:r>
              <a:rPr sz="2700" spc="-9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h</a:t>
            </a:r>
            <a:r>
              <a:rPr sz="2700" dirty="0">
                <a:latin typeface="Times New Roman" panose="02020603050405020304" pitchFamily="18" charset="0"/>
                <a:cs typeface="Times New Roman" panose="02020603050405020304" pitchFamily="18" charset="0"/>
              </a:rPr>
              <a:t>i</a:t>
            </a:r>
            <a:r>
              <a:rPr sz="2700" spc="-5" dirty="0">
                <a:latin typeface="Times New Roman" panose="02020603050405020304" pitchFamily="18" charset="0"/>
                <a:cs typeface="Times New Roman" panose="02020603050405020304" pitchFamily="18" charset="0"/>
              </a:rPr>
              <a:t>deou</a:t>
            </a:r>
            <a:r>
              <a:rPr sz="2700" spc="-10" dirty="0">
                <a:latin typeface="Times New Roman" panose="02020603050405020304" pitchFamily="18" charset="0"/>
                <a:cs typeface="Times New Roman" panose="02020603050405020304" pitchFamily="18" charset="0"/>
              </a:rPr>
              <a:t>t</a:t>
            </a:r>
            <a:r>
              <a:rPr sz="270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Th</a:t>
            </a:r>
            <a:r>
              <a:rPr sz="2700" dirty="0">
                <a:latin typeface="Times New Roman" panose="02020603050405020304" pitchFamily="18" charset="0"/>
                <a:cs typeface="Times New Roman" panose="02020603050405020304" pitchFamily="18" charset="0"/>
              </a:rPr>
              <a:t>e</a:t>
            </a:r>
            <a:r>
              <a:rPr sz="2700" spc="-6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s</a:t>
            </a:r>
            <a:r>
              <a:rPr sz="2700" spc="-10" dirty="0">
                <a:latin typeface="Times New Roman" panose="02020603050405020304" pitchFamily="18" charset="0"/>
                <a:cs typeface="Times New Roman" panose="02020603050405020304" pitchFamily="18" charset="0"/>
              </a:rPr>
              <a:t>u</a:t>
            </a:r>
            <a:r>
              <a:rPr sz="2700" dirty="0">
                <a:latin typeface="Times New Roman" panose="02020603050405020304" pitchFamily="18" charset="0"/>
                <a:cs typeface="Times New Roman" panose="02020603050405020304" pitchFamily="18" charset="0"/>
              </a:rPr>
              <a:t>ici</a:t>
            </a:r>
            <a:r>
              <a:rPr sz="2700" spc="-20" dirty="0">
                <a:latin typeface="Times New Roman" panose="02020603050405020304" pitchFamily="18" charset="0"/>
                <a:cs typeface="Times New Roman" panose="02020603050405020304" pitchFamily="18" charset="0"/>
              </a:rPr>
              <a:t>d</a:t>
            </a:r>
            <a:r>
              <a:rPr sz="2700" spc="-15" dirty="0">
                <a:latin typeface="Times New Roman" panose="02020603050405020304" pitchFamily="18" charset="0"/>
                <a:cs typeface="Times New Roman" panose="02020603050405020304" pitchFamily="18" charset="0"/>
              </a:rPr>
              <a:t>e</a:t>
            </a:r>
            <a:r>
              <a:rPr sz="2700" spc="-8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no</a:t>
            </a:r>
            <a:r>
              <a:rPr sz="2700" spc="-25" dirty="0">
                <a:latin typeface="Times New Roman" panose="02020603050405020304" pitchFamily="18" charset="0"/>
                <a:cs typeface="Times New Roman" panose="02020603050405020304" pitchFamily="18" charset="0"/>
              </a:rPr>
              <a:t>t</a:t>
            </a:r>
            <a:r>
              <a:rPr sz="2700" spc="-15" dirty="0">
                <a:latin typeface="Times New Roman" panose="02020603050405020304" pitchFamily="18" charset="0"/>
                <a:cs typeface="Times New Roman" panose="02020603050405020304" pitchFamily="18" charset="0"/>
              </a:rPr>
              <a:t>e</a:t>
            </a:r>
            <a:r>
              <a:rPr sz="2700" spc="-75" dirty="0">
                <a:latin typeface="Times New Roman" panose="02020603050405020304" pitchFamily="18" charset="0"/>
                <a:cs typeface="Times New Roman" panose="02020603050405020304" pitchFamily="18" charset="0"/>
              </a:rPr>
              <a:t> </a:t>
            </a:r>
            <a:r>
              <a:rPr sz="2700" spc="-60" dirty="0">
                <a:latin typeface="Times New Roman" panose="02020603050405020304" pitchFamily="18" charset="0"/>
                <a:cs typeface="Times New Roman" panose="02020603050405020304" pitchFamily="18" charset="0"/>
              </a:rPr>
              <a:t>f</a:t>
            </a:r>
            <a:r>
              <a:rPr sz="2700" spc="-5" dirty="0">
                <a:latin typeface="Times New Roman" panose="02020603050405020304" pitchFamily="18" charset="0"/>
                <a:cs typeface="Times New Roman" panose="02020603050405020304" pitchFamily="18" charset="0"/>
              </a:rPr>
              <a:t>oun</a:t>
            </a:r>
            <a:r>
              <a:rPr sz="2700" dirty="0">
                <a:latin typeface="Times New Roman" panose="02020603050405020304" pitchFamily="18" charset="0"/>
                <a:cs typeface="Times New Roman" panose="02020603050405020304" pitchFamily="18" charset="0"/>
              </a:rPr>
              <a:t>d</a:t>
            </a:r>
            <a:r>
              <a:rPr sz="2700" spc="-85" dirty="0">
                <a:latin typeface="Times New Roman" panose="02020603050405020304" pitchFamily="18" charset="0"/>
                <a:cs typeface="Times New Roman" panose="02020603050405020304" pitchFamily="18" charset="0"/>
              </a:rPr>
              <a:t> </a:t>
            </a:r>
            <a:r>
              <a:rPr sz="2700" spc="-20" dirty="0">
                <a:latin typeface="Times New Roman" panose="02020603050405020304" pitchFamily="18" charset="0"/>
                <a:cs typeface="Times New Roman" panose="02020603050405020304" pitchFamily="18" charset="0"/>
              </a:rPr>
              <a:t>n</a:t>
            </a:r>
            <a:r>
              <a:rPr sz="2700" spc="-55" dirty="0">
                <a:latin typeface="Times New Roman" panose="02020603050405020304" pitchFamily="18" charset="0"/>
                <a:cs typeface="Times New Roman" panose="02020603050405020304" pitchFamily="18" charset="0"/>
              </a:rPr>
              <a:t>e</a:t>
            </a:r>
            <a:r>
              <a:rPr sz="2700" spc="-5" dirty="0">
                <a:latin typeface="Times New Roman" panose="02020603050405020304" pitchFamily="18" charset="0"/>
                <a:cs typeface="Times New Roman" panose="02020603050405020304" pitchFamily="18" charset="0"/>
              </a:rPr>
              <a:t>x</a:t>
            </a:r>
            <a:r>
              <a:rPr sz="2700" dirty="0">
                <a:latin typeface="Times New Roman" panose="02020603050405020304" pitchFamily="18" charset="0"/>
                <a:cs typeface="Times New Roman" panose="02020603050405020304" pitchFamily="18" charset="0"/>
              </a:rPr>
              <a:t>t</a:t>
            </a:r>
            <a:r>
              <a:rPr sz="2700" spc="-65" dirty="0">
                <a:latin typeface="Times New Roman" panose="02020603050405020304" pitchFamily="18" charset="0"/>
                <a:cs typeface="Times New Roman" panose="02020603050405020304" pitchFamily="18" charset="0"/>
              </a:rPr>
              <a:t> </a:t>
            </a:r>
            <a:r>
              <a:rPr sz="2700" spc="-35" dirty="0">
                <a:latin typeface="Times New Roman" panose="02020603050405020304" pitchFamily="18" charset="0"/>
                <a:cs typeface="Times New Roman" panose="02020603050405020304" pitchFamily="18" charset="0"/>
              </a:rPr>
              <a:t>t</a:t>
            </a:r>
            <a:r>
              <a:rPr sz="2700" dirty="0">
                <a:latin typeface="Times New Roman" panose="02020603050405020304" pitchFamily="18" charset="0"/>
                <a:cs typeface="Times New Roman" panose="02020603050405020304" pitchFamily="18" charset="0"/>
              </a:rPr>
              <a:t>o</a:t>
            </a:r>
            <a:r>
              <a:rPr sz="2700" spc="-70" dirty="0">
                <a:latin typeface="Times New Roman" panose="02020603050405020304" pitchFamily="18" charset="0"/>
                <a:cs typeface="Times New Roman" panose="02020603050405020304" pitchFamily="18" charset="0"/>
              </a:rPr>
              <a:t> </a:t>
            </a:r>
            <a:r>
              <a:rPr sz="2700" spc="-25" dirty="0">
                <a:latin typeface="Times New Roman" panose="02020603050405020304" pitchFamily="18" charset="0"/>
                <a:cs typeface="Times New Roman" panose="02020603050405020304" pitchFamily="18" charset="0"/>
              </a:rPr>
              <a:t>t</a:t>
            </a:r>
            <a:r>
              <a:rPr sz="2700" spc="-20" dirty="0">
                <a:latin typeface="Times New Roman" panose="02020603050405020304" pitchFamily="18" charset="0"/>
                <a:cs typeface="Times New Roman" panose="02020603050405020304" pitchFamily="18" charset="0"/>
              </a:rPr>
              <a:t>he</a:t>
            </a:r>
            <a:r>
              <a:rPr sz="2700" spc="-15" dirty="0">
                <a:latin typeface="Times New Roman" panose="02020603050405020304" pitchFamily="18" charset="0"/>
                <a:cs typeface="Times New Roman" panose="02020603050405020304" pitchFamily="18" charset="0"/>
              </a:rPr>
              <a:t> </a:t>
            </a:r>
            <a:r>
              <a:rPr sz="2700" spc="-20" dirty="0">
                <a:latin typeface="Times New Roman" panose="02020603050405020304" pitchFamily="18" charset="0"/>
                <a:cs typeface="Times New Roman" panose="02020603050405020304" pitchFamily="18" charset="0"/>
              </a:rPr>
              <a:t>decease</a:t>
            </a:r>
            <a:r>
              <a:rPr sz="2700" spc="-25" dirty="0">
                <a:latin typeface="Times New Roman" panose="02020603050405020304" pitchFamily="18" charset="0"/>
                <a:cs typeface="Times New Roman" panose="02020603050405020304" pitchFamily="18" charset="0"/>
              </a:rPr>
              <a:t>d</a:t>
            </a:r>
            <a:r>
              <a:rPr sz="2700" spc="-10" dirty="0">
                <a:latin typeface="Times New Roman" panose="02020603050405020304" pitchFamily="18" charset="0"/>
                <a:cs typeface="Times New Roman" panose="02020603050405020304" pitchFamily="18" charset="0"/>
              </a:rPr>
              <a:t>;</a:t>
            </a:r>
            <a:r>
              <a:rPr sz="2700" spc="-95" dirty="0">
                <a:latin typeface="Times New Roman" panose="02020603050405020304" pitchFamily="18" charset="0"/>
                <a:cs typeface="Times New Roman" panose="02020603050405020304" pitchFamily="18" charset="0"/>
              </a:rPr>
              <a:t> </a:t>
            </a:r>
            <a:r>
              <a:rPr sz="2700" spc="-55" dirty="0">
                <a:latin typeface="Times New Roman" panose="02020603050405020304" pitchFamily="18" charset="0"/>
                <a:cs typeface="Times New Roman" panose="02020603050405020304" pitchFamily="18" charset="0"/>
              </a:rPr>
              <a:t>w</a:t>
            </a:r>
            <a:r>
              <a:rPr sz="2700" dirty="0">
                <a:latin typeface="Times New Roman" panose="02020603050405020304" pitchFamily="18" charset="0"/>
                <a:cs typeface="Times New Roman" panose="02020603050405020304" pitchFamily="18" charset="0"/>
              </a:rPr>
              <a:t>as</a:t>
            </a:r>
            <a:r>
              <a:rPr sz="2700" spc="-6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i</a:t>
            </a:r>
            <a:r>
              <a:rPr sz="2700" spc="-10" dirty="0">
                <a:latin typeface="Times New Roman" panose="02020603050405020304" pitchFamily="18" charset="0"/>
                <a:cs typeface="Times New Roman" panose="02020603050405020304" pitchFamily="18" charset="0"/>
              </a:rPr>
              <a:t>t</a:t>
            </a:r>
            <a:r>
              <a:rPr sz="2700" spc="-7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actuall</a:t>
            </a:r>
            <a:r>
              <a:rPr sz="2700" spc="-15" dirty="0">
                <a:latin typeface="Times New Roman" panose="02020603050405020304" pitchFamily="18" charset="0"/>
                <a:cs typeface="Times New Roman" panose="02020603050405020304" pitchFamily="18" charset="0"/>
              </a:rPr>
              <a:t>y</a:t>
            </a:r>
            <a:r>
              <a:rPr sz="2700" spc="-80" dirty="0">
                <a:latin typeface="Times New Roman" panose="02020603050405020304" pitchFamily="18" charset="0"/>
                <a:cs typeface="Times New Roman" panose="02020603050405020304" pitchFamily="18" charset="0"/>
              </a:rPr>
              <a:t> </a:t>
            </a:r>
            <a:r>
              <a:rPr sz="2700" spc="-15" dirty="0">
                <a:latin typeface="Times New Roman" panose="02020603050405020304" pitchFamily="18" charset="0"/>
                <a:cs typeface="Times New Roman" panose="02020603050405020304" pitchFamily="18" charset="0"/>
              </a:rPr>
              <a:t>wri</a:t>
            </a:r>
            <a:r>
              <a:rPr sz="2700" spc="-55" dirty="0">
                <a:latin typeface="Times New Roman" panose="02020603050405020304" pitchFamily="18" charset="0"/>
                <a:cs typeface="Times New Roman" panose="02020603050405020304" pitchFamily="18" charset="0"/>
              </a:rPr>
              <a:t>t</a:t>
            </a:r>
            <a:r>
              <a:rPr sz="2700" spc="-40" dirty="0">
                <a:latin typeface="Times New Roman" panose="02020603050405020304" pitchFamily="18" charset="0"/>
                <a:cs typeface="Times New Roman" panose="02020603050405020304" pitchFamily="18" charset="0"/>
              </a:rPr>
              <a:t>t</a:t>
            </a:r>
            <a:r>
              <a:rPr sz="2700" spc="-15" dirty="0">
                <a:latin typeface="Times New Roman" panose="02020603050405020304" pitchFamily="18" charset="0"/>
                <a:cs typeface="Times New Roman" panose="02020603050405020304" pitchFamily="18" charset="0"/>
              </a:rPr>
              <a:t>en</a:t>
            </a:r>
            <a:r>
              <a:rPr sz="2700" spc="-95" dirty="0">
                <a:latin typeface="Times New Roman" panose="02020603050405020304" pitchFamily="18" charset="0"/>
                <a:cs typeface="Times New Roman" panose="02020603050405020304" pitchFamily="18" charset="0"/>
              </a:rPr>
              <a:t> </a:t>
            </a:r>
            <a:r>
              <a:rPr sz="2700" spc="-15" dirty="0">
                <a:latin typeface="Times New Roman" panose="02020603050405020304" pitchFamily="18" charset="0"/>
                <a:cs typeface="Times New Roman" panose="02020603050405020304" pitchFamily="18" charset="0"/>
              </a:rPr>
              <a:t>by</a:t>
            </a:r>
            <a:r>
              <a:rPr sz="2700" spc="-6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 kill</a:t>
            </a:r>
            <a:r>
              <a:rPr sz="2700" spc="-15" dirty="0">
                <a:latin typeface="Times New Roman" panose="02020603050405020304" pitchFamily="18" charset="0"/>
                <a:cs typeface="Times New Roman" panose="02020603050405020304" pitchFamily="18" charset="0"/>
              </a:rPr>
              <a:t>er</a:t>
            </a:r>
            <a:r>
              <a:rPr sz="2700" spc="-65" dirty="0">
                <a:latin typeface="Times New Roman" panose="02020603050405020304" pitchFamily="18" charset="0"/>
                <a:cs typeface="Times New Roman" panose="02020603050405020304" pitchFamily="18" charset="0"/>
              </a:rPr>
              <a:t> </a:t>
            </a:r>
            <a:r>
              <a:rPr sz="2700" spc="-10" dirty="0">
                <a:latin typeface="Times New Roman" panose="02020603050405020304" pitchFamily="18" charset="0"/>
                <a:cs typeface="Times New Roman" panose="02020603050405020304" pitchFamily="18" charset="0"/>
              </a:rPr>
              <a:t>tryi</a:t>
            </a:r>
            <a:r>
              <a:rPr sz="2700" spc="-5" dirty="0">
                <a:latin typeface="Times New Roman" panose="02020603050405020304" pitchFamily="18" charset="0"/>
                <a:cs typeface="Times New Roman" panose="02020603050405020304" pitchFamily="18" charset="0"/>
              </a:rPr>
              <a:t>n</a:t>
            </a:r>
            <a:r>
              <a:rPr sz="2700" dirty="0">
                <a:latin typeface="Times New Roman" panose="02020603050405020304" pitchFamily="18" charset="0"/>
                <a:cs typeface="Times New Roman" panose="02020603050405020304" pitchFamily="18" charset="0"/>
              </a:rPr>
              <a:t>g</a:t>
            </a:r>
            <a:r>
              <a:rPr sz="2700" spc="-65" dirty="0">
                <a:latin typeface="Times New Roman" panose="02020603050405020304" pitchFamily="18" charset="0"/>
                <a:cs typeface="Times New Roman" panose="02020603050405020304" pitchFamily="18" charset="0"/>
              </a:rPr>
              <a:t> </a:t>
            </a:r>
            <a:r>
              <a:rPr sz="2700" spc="-35" dirty="0">
                <a:latin typeface="Times New Roman" panose="02020603050405020304" pitchFamily="18" charset="0"/>
                <a:cs typeface="Times New Roman" panose="02020603050405020304" pitchFamily="18" charset="0"/>
              </a:rPr>
              <a:t>t</a:t>
            </a:r>
            <a:r>
              <a:rPr sz="2700" dirty="0">
                <a:latin typeface="Times New Roman" panose="02020603050405020304" pitchFamily="18" charset="0"/>
                <a:cs typeface="Times New Roman" panose="02020603050405020304" pitchFamily="18" charset="0"/>
              </a:rPr>
              <a:t>o</a:t>
            </a:r>
            <a:r>
              <a:rPr sz="2700" spc="-70" dirty="0">
                <a:latin typeface="Times New Roman" panose="02020603050405020304" pitchFamily="18" charset="0"/>
                <a:cs typeface="Times New Roman" panose="02020603050405020304" pitchFamily="18" charset="0"/>
              </a:rPr>
              <a:t> </a:t>
            </a:r>
            <a:r>
              <a:rPr sz="2700" spc="-35" dirty="0">
                <a:latin typeface="Times New Roman" panose="02020603050405020304" pitchFamily="18" charset="0"/>
                <a:cs typeface="Times New Roman" panose="02020603050405020304" pitchFamily="18" charset="0"/>
              </a:rPr>
              <a:t>c</a:t>
            </a:r>
            <a:r>
              <a:rPr sz="2700" spc="-5" dirty="0">
                <a:latin typeface="Times New Roman" panose="02020603050405020304" pitchFamily="18" charset="0"/>
                <a:cs typeface="Times New Roman" panose="02020603050405020304" pitchFamily="18" charset="0"/>
              </a:rPr>
              <a:t>o</a:t>
            </a:r>
            <a:r>
              <a:rPr sz="2700" spc="-30" dirty="0">
                <a:latin typeface="Times New Roman" panose="02020603050405020304" pitchFamily="18" charset="0"/>
                <a:cs typeface="Times New Roman" panose="02020603050405020304" pitchFamily="18" charset="0"/>
              </a:rPr>
              <a:t>v</a:t>
            </a:r>
            <a:r>
              <a:rPr sz="2700" spc="-15" dirty="0">
                <a:latin typeface="Times New Roman" panose="02020603050405020304" pitchFamily="18" charset="0"/>
                <a:cs typeface="Times New Roman" panose="02020603050405020304" pitchFamily="18" charset="0"/>
              </a:rPr>
              <a:t>er</a:t>
            </a:r>
            <a:r>
              <a:rPr sz="2700" spc="-8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u</a:t>
            </a:r>
            <a:r>
              <a:rPr sz="2700" dirty="0">
                <a:latin typeface="Times New Roman" panose="02020603050405020304" pitchFamily="18" charset="0"/>
                <a:cs typeface="Times New Roman" panose="02020603050405020304" pitchFamily="18" charset="0"/>
              </a:rPr>
              <a:t>p</a:t>
            </a:r>
            <a:r>
              <a:rPr sz="2700" spc="-6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h</a:t>
            </a:r>
            <a:r>
              <a:rPr sz="2700" dirty="0">
                <a:latin typeface="Times New Roman" panose="02020603050405020304" pitchFamily="18" charset="0"/>
                <a:cs typeface="Times New Roman" panose="02020603050405020304" pitchFamily="18" charset="0"/>
              </a:rPr>
              <a:t>is</a:t>
            </a:r>
            <a:r>
              <a:rPr sz="2700" spc="-80" dirty="0">
                <a:latin typeface="Times New Roman" panose="02020603050405020304" pitchFamily="18" charset="0"/>
                <a:cs typeface="Times New Roman" panose="02020603050405020304" pitchFamily="18" charset="0"/>
              </a:rPr>
              <a:t> </a:t>
            </a:r>
            <a:r>
              <a:rPr sz="2700" spc="-15" dirty="0">
                <a:latin typeface="Times New Roman" panose="02020603050405020304" pitchFamily="18" charset="0"/>
                <a:cs typeface="Times New Roman" panose="02020603050405020304" pitchFamily="18" charset="0"/>
              </a:rPr>
              <a:t>c</a:t>
            </a:r>
            <a:r>
              <a:rPr sz="2700" spc="-20" dirty="0">
                <a:latin typeface="Times New Roman" panose="02020603050405020304" pitchFamily="18" charset="0"/>
                <a:cs typeface="Times New Roman" panose="02020603050405020304" pitchFamily="18" charset="0"/>
              </a:rPr>
              <a:t>r</a:t>
            </a:r>
            <a:r>
              <a:rPr sz="2700" dirty="0">
                <a:latin typeface="Times New Roman" panose="02020603050405020304" pitchFamily="18" charset="0"/>
                <a:cs typeface="Times New Roman" panose="02020603050405020304" pitchFamily="18" charset="0"/>
              </a:rPr>
              <a:t>i</a:t>
            </a:r>
            <a:r>
              <a:rPr sz="2700" spc="-20" dirty="0">
                <a:latin typeface="Times New Roman" panose="02020603050405020304" pitchFamily="18" charset="0"/>
                <a:cs typeface="Times New Roman" panose="02020603050405020304" pitchFamily="18" charset="0"/>
              </a:rPr>
              <a:t>me?</a:t>
            </a:r>
            <a:r>
              <a:rPr sz="2700" spc="-1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Th</a:t>
            </a:r>
            <a:r>
              <a:rPr sz="2700" dirty="0">
                <a:latin typeface="Times New Roman" panose="02020603050405020304" pitchFamily="18" charset="0"/>
                <a:cs typeface="Times New Roman" panose="02020603050405020304" pitchFamily="18" charset="0"/>
              </a:rPr>
              <a:t>e</a:t>
            </a:r>
            <a:r>
              <a:rPr sz="2700" spc="-7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will</a:t>
            </a:r>
            <a:r>
              <a:rPr sz="2700" spc="-6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o</a:t>
            </a:r>
            <a:r>
              <a:rPr sz="2700" dirty="0">
                <a:latin typeface="Times New Roman" panose="02020603050405020304" pitchFamily="18" charset="0"/>
                <a:cs typeface="Times New Roman" panose="02020603050405020304" pitchFamily="18" charset="0"/>
              </a:rPr>
              <a:t>f</a:t>
            </a:r>
            <a:r>
              <a:rPr sz="2700" spc="-6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a:t>
            </a:r>
            <a:r>
              <a:rPr sz="2700" spc="-65" dirty="0">
                <a:latin typeface="Times New Roman" panose="02020603050405020304" pitchFamily="18" charset="0"/>
                <a:cs typeface="Times New Roman" panose="02020603050405020304" pitchFamily="18" charset="0"/>
              </a:rPr>
              <a:t> </a:t>
            </a:r>
            <a:r>
              <a:rPr sz="2700" spc="-30" dirty="0">
                <a:latin typeface="Times New Roman" panose="02020603050405020304" pitchFamily="18" charset="0"/>
                <a:cs typeface="Times New Roman" panose="02020603050405020304" pitchFamily="18" charset="0"/>
              </a:rPr>
              <a:t>w</a:t>
            </a:r>
            <a:r>
              <a:rPr sz="2700" dirty="0">
                <a:latin typeface="Times New Roman" panose="02020603050405020304" pitchFamily="18" charset="0"/>
                <a:cs typeface="Times New Roman" panose="02020603050405020304" pitchFamily="18" charset="0"/>
              </a:rPr>
              <a:t>ealt</a:t>
            </a:r>
            <a:r>
              <a:rPr sz="2700" spc="-60" dirty="0">
                <a:latin typeface="Times New Roman" panose="02020603050405020304" pitchFamily="18" charset="0"/>
                <a:cs typeface="Times New Roman" panose="02020603050405020304" pitchFamily="18" charset="0"/>
              </a:rPr>
              <a:t>h</a:t>
            </a:r>
            <a:r>
              <a:rPr sz="2700" dirty="0">
                <a:latin typeface="Times New Roman" panose="02020603050405020304" pitchFamily="18" charset="0"/>
                <a:cs typeface="Times New Roman" panose="02020603050405020304" pitchFamily="18" charset="0"/>
              </a:rPr>
              <a:t>y</a:t>
            </a:r>
            <a:r>
              <a:rPr sz="2700" spc="-8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pe</a:t>
            </a:r>
            <a:r>
              <a:rPr sz="2700" spc="-60" dirty="0">
                <a:latin typeface="Times New Roman" panose="02020603050405020304" pitchFamily="18" charset="0"/>
                <a:cs typeface="Times New Roman" panose="02020603050405020304" pitchFamily="18" charset="0"/>
              </a:rPr>
              <a:t>r</a:t>
            </a:r>
            <a:r>
              <a:rPr sz="2700" spc="-5" dirty="0">
                <a:latin typeface="Times New Roman" panose="02020603050405020304" pitchFamily="18" charset="0"/>
                <a:cs typeface="Times New Roman" panose="02020603050405020304" pitchFamily="18" charset="0"/>
              </a:rPr>
              <a:t>son</a:t>
            </a:r>
            <a:r>
              <a:rPr sz="2700" dirty="0">
                <a:latin typeface="Times New Roman" panose="02020603050405020304" pitchFamily="18" charset="0"/>
                <a:cs typeface="Times New Roman" panose="02020603050405020304" pitchFamily="18" charset="0"/>
              </a:rPr>
              <a:t>;</a:t>
            </a:r>
            <a:r>
              <a:rPr sz="2700" spc="-80" dirty="0">
                <a:latin typeface="Times New Roman" panose="02020603050405020304" pitchFamily="18" charset="0"/>
                <a:cs typeface="Times New Roman" panose="02020603050405020304" pitchFamily="18" charset="0"/>
              </a:rPr>
              <a:t> </a:t>
            </a:r>
            <a:r>
              <a:rPr sz="2700" spc="-35" dirty="0">
                <a:latin typeface="Times New Roman" panose="02020603050405020304" pitchFamily="18" charset="0"/>
                <a:cs typeface="Times New Roman" panose="02020603050405020304" pitchFamily="18" charset="0"/>
              </a:rPr>
              <a:t>w</a:t>
            </a:r>
            <a:r>
              <a:rPr sz="2700" dirty="0">
                <a:latin typeface="Times New Roman" panose="02020603050405020304" pitchFamily="18" charset="0"/>
                <a:cs typeface="Times New Roman" panose="02020603050405020304" pitchFamily="18" charset="0"/>
              </a:rPr>
              <a:t>as</a:t>
            </a:r>
            <a:r>
              <a:rPr sz="2700" spc="-8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it al</a:t>
            </a:r>
            <a:r>
              <a:rPr sz="2700" spc="-35" dirty="0">
                <a:latin typeface="Times New Roman" panose="02020603050405020304" pitchFamily="18" charset="0"/>
                <a:cs typeface="Times New Roman" panose="02020603050405020304" pitchFamily="18" charset="0"/>
              </a:rPr>
              <a:t>t</a:t>
            </a:r>
            <a:r>
              <a:rPr sz="2700" spc="-15" dirty="0">
                <a:latin typeface="Times New Roman" panose="02020603050405020304" pitchFamily="18" charset="0"/>
                <a:cs typeface="Times New Roman" panose="02020603050405020304" pitchFamily="18" charset="0"/>
              </a:rPr>
              <a:t>e</a:t>
            </a:r>
            <a:r>
              <a:rPr sz="2700" spc="-55" dirty="0">
                <a:latin typeface="Times New Roman" panose="02020603050405020304" pitchFamily="18" charset="0"/>
                <a:cs typeface="Times New Roman" panose="02020603050405020304" pitchFamily="18" charset="0"/>
              </a:rPr>
              <a:t>r</a:t>
            </a:r>
            <a:r>
              <a:rPr sz="2700" spc="-15" dirty="0">
                <a:latin typeface="Times New Roman" panose="02020603050405020304" pitchFamily="18" charset="0"/>
                <a:cs typeface="Times New Roman" panose="02020603050405020304" pitchFamily="18" charset="0"/>
              </a:rPr>
              <a:t>ed</a:t>
            </a:r>
            <a:r>
              <a:rPr sz="2700" spc="-9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s</a:t>
            </a:r>
            <a:r>
              <a:rPr sz="2700" dirty="0">
                <a:latin typeface="Times New Roman" panose="02020603050405020304" pitchFamily="18" charset="0"/>
                <a:cs typeface="Times New Roman" panose="02020603050405020304" pitchFamily="18" charset="0"/>
              </a:rPr>
              <a:t>o</a:t>
            </a:r>
            <a:r>
              <a:rPr sz="2700" spc="-7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a:t>
            </a:r>
            <a:r>
              <a:rPr sz="2700" spc="-80" dirty="0">
                <a:latin typeface="Times New Roman" panose="02020603050405020304" pitchFamily="18" charset="0"/>
                <a:cs typeface="Times New Roman" panose="02020603050405020304" pitchFamily="18" charset="0"/>
              </a:rPr>
              <a:t> </a:t>
            </a:r>
            <a:r>
              <a:rPr sz="2700" spc="-55" dirty="0">
                <a:latin typeface="Times New Roman" panose="02020603050405020304" pitchFamily="18" charset="0"/>
                <a:cs typeface="Times New Roman" panose="02020603050405020304" pitchFamily="18" charset="0"/>
              </a:rPr>
              <a:t>r</a:t>
            </a:r>
            <a:r>
              <a:rPr sz="2700" dirty="0">
                <a:latin typeface="Times New Roman" panose="02020603050405020304" pitchFamily="18" charset="0"/>
                <a:cs typeface="Times New Roman" panose="02020603050405020304" pitchFamily="18" charset="0"/>
              </a:rPr>
              <a:t>el</a:t>
            </a:r>
            <a:r>
              <a:rPr sz="2700" spc="-20" dirty="0">
                <a:latin typeface="Times New Roman" panose="02020603050405020304" pitchFamily="18" charset="0"/>
                <a:cs typeface="Times New Roman" panose="02020603050405020304" pitchFamily="18" charset="0"/>
              </a:rPr>
              <a:t>a</a:t>
            </a:r>
            <a:r>
              <a:rPr sz="2700" dirty="0">
                <a:latin typeface="Times New Roman" panose="02020603050405020304" pitchFamily="18" charset="0"/>
                <a:cs typeface="Times New Roman" panose="02020603050405020304" pitchFamily="18" charset="0"/>
              </a:rPr>
              <a:t>ti</a:t>
            </a:r>
            <a:r>
              <a:rPr sz="2700" spc="-40" dirty="0">
                <a:latin typeface="Times New Roman" panose="02020603050405020304" pitchFamily="18" charset="0"/>
                <a:cs typeface="Times New Roman" panose="02020603050405020304" pitchFamily="18" charset="0"/>
              </a:rPr>
              <a:t>v</a:t>
            </a:r>
            <a:r>
              <a:rPr sz="2700" spc="-15" dirty="0">
                <a:latin typeface="Times New Roman" panose="02020603050405020304" pitchFamily="18" charset="0"/>
                <a:cs typeface="Times New Roman" panose="02020603050405020304" pitchFamily="18" charset="0"/>
              </a:rPr>
              <a:t>e</a:t>
            </a:r>
            <a:r>
              <a:rPr sz="2700" spc="-75" dirty="0">
                <a:latin typeface="Times New Roman" panose="02020603050405020304" pitchFamily="18" charset="0"/>
                <a:cs typeface="Times New Roman" panose="02020603050405020304" pitchFamily="18" charset="0"/>
              </a:rPr>
              <a:t> </a:t>
            </a:r>
            <a:r>
              <a:rPr sz="2700" spc="-45" dirty="0">
                <a:latin typeface="Times New Roman" panose="02020603050405020304" pitchFamily="18" charset="0"/>
                <a:cs typeface="Times New Roman" panose="02020603050405020304" pitchFamily="18" charset="0"/>
              </a:rPr>
              <a:t>c</a:t>
            </a:r>
            <a:r>
              <a:rPr sz="2700" spc="-5" dirty="0">
                <a:latin typeface="Times New Roman" panose="02020603050405020304" pitchFamily="18" charset="0"/>
                <a:cs typeface="Times New Roman" panose="02020603050405020304" pitchFamily="18" charset="0"/>
              </a:rPr>
              <a:t>ou</a:t>
            </a:r>
            <a:r>
              <a:rPr sz="2700" dirty="0">
                <a:latin typeface="Times New Roman" panose="02020603050405020304" pitchFamily="18" charset="0"/>
                <a:cs typeface="Times New Roman" panose="02020603050405020304" pitchFamily="18" charset="0"/>
              </a:rPr>
              <a:t>ld</a:t>
            </a:r>
            <a:r>
              <a:rPr sz="2700" spc="-70" dirty="0">
                <a:latin typeface="Times New Roman" panose="02020603050405020304" pitchFamily="18" charset="0"/>
                <a:cs typeface="Times New Roman" panose="02020603050405020304" pitchFamily="18" charset="0"/>
              </a:rPr>
              <a:t> </a:t>
            </a:r>
            <a:r>
              <a:rPr sz="2700" spc="-60" dirty="0">
                <a:latin typeface="Times New Roman" panose="02020603050405020304" pitchFamily="18" charset="0"/>
                <a:cs typeface="Times New Roman" panose="02020603050405020304" pitchFamily="18" charset="0"/>
              </a:rPr>
              <a:t>r</a:t>
            </a:r>
            <a:r>
              <a:rPr sz="2700" spc="-15" dirty="0">
                <a:latin typeface="Times New Roman" panose="02020603050405020304" pitchFamily="18" charset="0"/>
                <a:cs typeface="Times New Roman" panose="02020603050405020304" pitchFamily="18" charset="0"/>
              </a:rPr>
              <a:t>ecei</a:t>
            </a:r>
            <a:r>
              <a:rPr sz="2700" spc="-40" dirty="0">
                <a:latin typeface="Times New Roman" panose="02020603050405020304" pitchFamily="18" charset="0"/>
                <a:cs typeface="Times New Roman" panose="02020603050405020304" pitchFamily="18" charset="0"/>
              </a:rPr>
              <a:t>v</a:t>
            </a:r>
            <a:r>
              <a:rPr sz="2700" spc="-15" dirty="0">
                <a:latin typeface="Times New Roman" panose="02020603050405020304" pitchFamily="18" charset="0"/>
                <a:cs typeface="Times New Roman" panose="02020603050405020304" pitchFamily="18" charset="0"/>
              </a:rPr>
              <a:t>e</a:t>
            </a:r>
            <a:r>
              <a:rPr sz="2700" spc="-9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 </a:t>
            </a:r>
            <a:r>
              <a:rPr sz="2700" spc="-5" dirty="0">
                <a:latin typeface="Times New Roman" panose="02020603050405020304" pitchFamily="18" charset="0"/>
                <a:cs typeface="Times New Roman" panose="02020603050405020304" pitchFamily="18" charset="0"/>
              </a:rPr>
              <a:t>p</a:t>
            </a:r>
            <a:r>
              <a:rPr sz="2700" spc="-50" dirty="0">
                <a:latin typeface="Times New Roman" panose="02020603050405020304" pitchFamily="18" charset="0"/>
                <a:cs typeface="Times New Roman" panose="02020603050405020304" pitchFamily="18" charset="0"/>
              </a:rPr>
              <a:t>ay</a:t>
            </a:r>
            <a:r>
              <a:rPr sz="2700" spc="-5" dirty="0">
                <a:latin typeface="Times New Roman" panose="02020603050405020304" pitchFamily="18" charset="0"/>
                <a:cs typeface="Times New Roman" panose="02020603050405020304" pitchFamily="18" charset="0"/>
              </a:rPr>
              <a:t>out?</a:t>
            </a:r>
            <a:endParaRPr sz="2700" dirty="0">
              <a:latin typeface="Times New Roman" panose="02020603050405020304" pitchFamily="18" charset="0"/>
              <a:cs typeface="Times New Roman" panose="02020603050405020304" pitchFamily="18" charset="0"/>
            </a:endParaRPr>
          </a:p>
        </p:txBody>
      </p:sp>
      <p:sp>
        <p:nvSpPr>
          <p:cNvPr id="3" name="object 3"/>
          <p:cNvSpPr/>
          <p:nvPr/>
        </p:nvSpPr>
        <p:spPr>
          <a:xfrm>
            <a:off x="6781800" y="1205484"/>
            <a:ext cx="2180844" cy="28331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14400" y="-82296"/>
            <a:ext cx="8229600" cy="183489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153877" y="4114800"/>
            <a:ext cx="7764935" cy="2492990"/>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 pos="5097145" algn="l"/>
              </a:tabLst>
            </a:pPr>
            <a:r>
              <a:rPr sz="2700" spc="-5" dirty="0" smtClean="0">
                <a:latin typeface="Times New Roman" panose="02020603050405020304" pitchFamily="18" charset="0"/>
                <a:cs typeface="Times New Roman" panose="02020603050405020304" pitchFamily="18" charset="0"/>
              </a:rPr>
              <a:t>Th</a:t>
            </a:r>
            <a:r>
              <a:rPr sz="2700" dirty="0" smtClean="0">
                <a:latin typeface="Times New Roman" panose="02020603050405020304" pitchFamily="18" charset="0"/>
                <a:cs typeface="Times New Roman" panose="02020603050405020304" pitchFamily="18" charset="0"/>
              </a:rPr>
              <a:t>e</a:t>
            </a:r>
            <a:r>
              <a:rPr sz="2700" spc="-5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d</a:t>
            </a:r>
            <a:r>
              <a:rPr sz="2700" dirty="0" smtClean="0">
                <a:latin typeface="Times New Roman" panose="02020603050405020304" pitchFamily="18" charset="0"/>
                <a:cs typeface="Times New Roman" panose="02020603050405020304" pitchFamily="18" charset="0"/>
              </a:rPr>
              <a:t>i</a:t>
            </a:r>
            <a:r>
              <a:rPr sz="2700" spc="-5" dirty="0" smtClean="0">
                <a:latin typeface="Times New Roman" panose="02020603050405020304" pitchFamily="18" charset="0"/>
                <a:cs typeface="Times New Roman" panose="02020603050405020304" pitchFamily="18" charset="0"/>
              </a:rPr>
              <a:t>sc</a:t>
            </a:r>
            <a:r>
              <a:rPr sz="2700" dirty="0" smtClean="0">
                <a:latin typeface="Times New Roman" panose="02020603050405020304" pitchFamily="18" charset="0"/>
                <a:cs typeface="Times New Roman" panose="02020603050405020304" pitchFamily="18" charset="0"/>
              </a:rPr>
              <a:t>i</a:t>
            </a:r>
            <a:r>
              <a:rPr sz="2700" spc="-5" dirty="0" smtClean="0">
                <a:latin typeface="Times New Roman" panose="02020603050405020304" pitchFamily="18" charset="0"/>
                <a:cs typeface="Times New Roman" panose="02020603050405020304" pitchFamily="18" charset="0"/>
              </a:rPr>
              <a:t>p</a:t>
            </a:r>
            <a:r>
              <a:rPr sz="2700" dirty="0" smtClean="0">
                <a:latin typeface="Times New Roman" panose="02020603050405020304" pitchFamily="18" charset="0"/>
                <a:cs typeface="Times New Roman" panose="02020603050405020304" pitchFamily="18" charset="0"/>
              </a:rPr>
              <a:t>li</a:t>
            </a:r>
            <a:r>
              <a:rPr sz="2700" spc="-20" dirty="0" smtClean="0">
                <a:latin typeface="Times New Roman" panose="02020603050405020304" pitchFamily="18" charset="0"/>
                <a:cs typeface="Times New Roman" panose="02020603050405020304" pitchFamily="18" charset="0"/>
              </a:rPr>
              <a:t>n</a:t>
            </a:r>
            <a:r>
              <a:rPr sz="2700" spc="-15" dirty="0" smtClean="0">
                <a:latin typeface="Times New Roman" panose="02020603050405020304" pitchFamily="18" charset="0"/>
                <a:cs typeface="Times New Roman" panose="02020603050405020304" pitchFamily="18" charset="0"/>
              </a:rPr>
              <a:t>e</a:t>
            </a:r>
            <a:r>
              <a:rPr sz="2700" spc="-7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f</a:t>
            </a:r>
            <a:r>
              <a:rPr sz="2700" spc="-60" dirty="0" smtClean="0">
                <a:latin typeface="Times New Roman" panose="02020603050405020304" pitchFamily="18" charset="0"/>
                <a:cs typeface="Times New Roman" panose="02020603050405020304" pitchFamily="18" charset="0"/>
              </a:rPr>
              <a:t> </a:t>
            </a:r>
            <a:r>
              <a:rPr sz="2700" spc="-45" dirty="0" smtClean="0">
                <a:latin typeface="Times New Roman" panose="02020603050405020304" pitchFamily="18" charset="0"/>
                <a:cs typeface="Times New Roman" panose="02020603050405020304" pitchFamily="18" charset="0"/>
              </a:rPr>
              <a:t>f</a:t>
            </a:r>
            <a:r>
              <a:rPr sz="2700" spc="-20" dirty="0" smtClean="0">
                <a:latin typeface="Times New Roman" panose="02020603050405020304" pitchFamily="18" charset="0"/>
                <a:cs typeface="Times New Roman" panose="02020603050405020304" pitchFamily="18" charset="0"/>
              </a:rPr>
              <a:t>o</a:t>
            </a:r>
            <a:r>
              <a:rPr sz="2700" spc="-50" dirty="0" smtClean="0">
                <a:latin typeface="Times New Roman" panose="02020603050405020304" pitchFamily="18" charset="0"/>
                <a:cs typeface="Times New Roman" panose="02020603050405020304" pitchFamily="18" charset="0"/>
              </a:rPr>
              <a:t>r</a:t>
            </a:r>
            <a:r>
              <a:rPr sz="2700" dirty="0" smtClean="0">
                <a:latin typeface="Times New Roman" panose="02020603050405020304" pitchFamily="18" charset="0"/>
                <a:cs typeface="Times New Roman" panose="02020603050405020304" pitchFamily="18" charset="0"/>
              </a:rPr>
              <a:t>ens</a:t>
            </a:r>
            <a:r>
              <a:rPr sz="2700" spc="-5" dirty="0" smtClean="0">
                <a:latin typeface="Times New Roman" panose="02020603050405020304" pitchFamily="18" charset="0"/>
                <a:cs typeface="Times New Roman" panose="02020603050405020304" pitchFamily="18" charset="0"/>
              </a:rPr>
              <a:t>i</a:t>
            </a:r>
            <a:r>
              <a:rPr sz="2700" spc="-15" dirty="0" smtClean="0">
                <a:latin typeface="Times New Roman" panose="02020603050405020304" pitchFamily="18" charset="0"/>
                <a:cs typeface="Times New Roman" panose="02020603050405020304" pitchFamily="18" charset="0"/>
              </a:rPr>
              <a:t>c</a:t>
            </a:r>
            <a:r>
              <a:rPr sz="2700" spc="-6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docum</a:t>
            </a:r>
            <a:r>
              <a:rPr sz="2700" spc="10" dirty="0" smtClean="0">
                <a:latin typeface="Times New Roman" panose="02020603050405020304" pitchFamily="18" charset="0"/>
                <a:cs typeface="Times New Roman" panose="02020603050405020304" pitchFamily="18" charset="0"/>
              </a:rPr>
              <a:t>e</a:t>
            </a:r>
            <a:r>
              <a:rPr sz="2700" spc="-25" dirty="0" smtClean="0">
                <a:latin typeface="Times New Roman" panose="02020603050405020304" pitchFamily="18" charset="0"/>
                <a:cs typeface="Times New Roman" panose="02020603050405020304" pitchFamily="18" charset="0"/>
              </a:rPr>
              <a:t>n</a:t>
            </a:r>
            <a:r>
              <a:rPr sz="2700" spc="-10" dirty="0" smtClean="0">
                <a:latin typeface="Times New Roman" panose="02020603050405020304" pitchFamily="18" charset="0"/>
                <a:cs typeface="Times New Roman" panose="02020603050405020304" pitchFamily="18" charset="0"/>
              </a:rPr>
              <a:t>t</a:t>
            </a:r>
            <a:r>
              <a:rPr sz="2700" spc="-75" dirty="0" smtClean="0">
                <a:latin typeface="Times New Roman" panose="02020603050405020304" pitchFamily="18" charset="0"/>
                <a:cs typeface="Times New Roman" panose="02020603050405020304" pitchFamily="18" charset="0"/>
              </a:rPr>
              <a:t> </a:t>
            </a:r>
            <a:r>
              <a:rPr sz="2700" spc="-50" dirty="0" smtClean="0">
                <a:latin typeface="Times New Roman" panose="02020603050405020304" pitchFamily="18" charset="0"/>
                <a:cs typeface="Times New Roman" panose="02020603050405020304" pitchFamily="18" charset="0"/>
              </a:rPr>
              <a:t>e</a:t>
            </a:r>
            <a:r>
              <a:rPr sz="2700" spc="-45" dirty="0" smtClean="0">
                <a:latin typeface="Times New Roman" panose="02020603050405020304" pitchFamily="18" charset="0"/>
                <a:cs typeface="Times New Roman" panose="02020603050405020304" pitchFamily="18" charset="0"/>
              </a:rPr>
              <a:t>x</a:t>
            </a:r>
            <a:r>
              <a:rPr sz="2700" dirty="0" smtClean="0">
                <a:latin typeface="Times New Roman" panose="02020603050405020304" pitchFamily="18" charset="0"/>
                <a:cs typeface="Times New Roman" panose="02020603050405020304" pitchFamily="18" charset="0"/>
              </a:rPr>
              <a:t>ami</a:t>
            </a:r>
            <a:r>
              <a:rPr sz="2700" spc="-5" dirty="0" smtClean="0">
                <a:latin typeface="Times New Roman" panose="02020603050405020304" pitchFamily="18" charset="0"/>
                <a:cs typeface="Times New Roman" panose="02020603050405020304" pitchFamily="18" charset="0"/>
              </a:rPr>
              <a:t>n</a:t>
            </a:r>
            <a:r>
              <a:rPr sz="2700" spc="-20" dirty="0" smtClean="0">
                <a:latin typeface="Times New Roman" panose="02020603050405020304" pitchFamily="18" charset="0"/>
                <a:cs typeface="Times New Roman" panose="02020603050405020304" pitchFamily="18" charset="0"/>
              </a:rPr>
              <a:t>a</a:t>
            </a:r>
            <a:r>
              <a:rPr sz="2700" dirty="0" smtClean="0">
                <a:latin typeface="Times New Roman" panose="02020603050405020304" pitchFamily="18" charset="0"/>
                <a:cs typeface="Times New Roman" panose="02020603050405020304" pitchFamily="18" charset="0"/>
              </a:rPr>
              <a:t>ti</a:t>
            </a:r>
            <a:r>
              <a:rPr sz="2700" spc="-5" dirty="0" smtClean="0">
                <a:latin typeface="Times New Roman" panose="02020603050405020304" pitchFamily="18" charset="0"/>
                <a:cs typeface="Times New Roman" panose="02020603050405020304" pitchFamily="18" charset="0"/>
              </a:rPr>
              <a:t>on</a:t>
            </a:r>
            <a:r>
              <a:rPr sz="2700" dirty="0" smtClean="0">
                <a:latin typeface="Times New Roman" panose="02020603050405020304" pitchFamily="18" charset="0"/>
                <a:cs typeface="Times New Roman" panose="02020603050405020304" pitchFamily="18" charset="0"/>
              </a:rPr>
              <a:t>,</a:t>
            </a:r>
            <a:r>
              <a:rPr sz="2700" spc="-9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of</a:t>
            </a:r>
            <a:r>
              <a:rPr sz="2700" spc="-30" dirty="0" smtClean="0">
                <a:latin typeface="Times New Roman" panose="02020603050405020304" pitchFamily="18" charset="0"/>
                <a:cs typeface="Times New Roman" panose="02020603050405020304" pitchFamily="18" charset="0"/>
              </a:rPr>
              <a:t>t</a:t>
            </a:r>
            <a:r>
              <a:rPr sz="2700" spc="-15" dirty="0" smtClean="0">
                <a:latin typeface="Times New Roman" panose="02020603050405020304" pitchFamily="18" charset="0"/>
                <a:cs typeface="Times New Roman" panose="02020603050405020304" pitchFamily="18" charset="0"/>
              </a:rPr>
              <a:t>en</a:t>
            </a:r>
            <a:r>
              <a:rPr sz="2700" spc="-10" dirty="0" smtClean="0">
                <a:latin typeface="Times New Roman" panose="02020603050405020304" pitchFamily="18" charset="0"/>
                <a:cs typeface="Times New Roman" panose="02020603050405020304" pitchFamily="18" charset="0"/>
              </a:rPr>
              <a:t> </a:t>
            </a:r>
            <a:r>
              <a:rPr sz="2700" spc="-45" dirty="0" smtClean="0">
                <a:latin typeface="Times New Roman" panose="02020603050405020304" pitchFamily="18" charset="0"/>
                <a:cs typeface="Times New Roman" panose="02020603050405020304" pitchFamily="18" charset="0"/>
              </a:rPr>
              <a:t>r</a:t>
            </a:r>
            <a:r>
              <a:rPr sz="2700" spc="-35" dirty="0" smtClean="0">
                <a:latin typeface="Times New Roman" panose="02020603050405020304" pitchFamily="18" charset="0"/>
                <a:cs typeface="Times New Roman" panose="02020603050405020304" pitchFamily="18" charset="0"/>
              </a:rPr>
              <a:t>e</a:t>
            </a:r>
            <a:r>
              <a:rPr sz="2700" spc="-65" dirty="0" smtClean="0">
                <a:latin typeface="Times New Roman" panose="02020603050405020304" pitchFamily="18" charset="0"/>
                <a:cs typeface="Times New Roman" panose="02020603050405020304" pitchFamily="18" charset="0"/>
              </a:rPr>
              <a:t>f</a:t>
            </a:r>
            <a:r>
              <a:rPr sz="2700" spc="-15" dirty="0" smtClean="0">
                <a:latin typeface="Times New Roman" panose="02020603050405020304" pitchFamily="18" charset="0"/>
                <a:cs typeface="Times New Roman" panose="02020603050405020304" pitchFamily="18" charset="0"/>
              </a:rPr>
              <a:t>e</a:t>
            </a:r>
            <a:r>
              <a:rPr sz="2700" spc="-5" dirty="0" smtClean="0">
                <a:latin typeface="Times New Roman" panose="02020603050405020304" pitchFamily="18" charset="0"/>
                <a:cs typeface="Times New Roman" panose="02020603050405020304" pitchFamily="18" charset="0"/>
              </a:rPr>
              <a:t>r</a:t>
            </a:r>
            <a:r>
              <a:rPr sz="2700" spc="-45" dirty="0" smtClean="0">
                <a:latin typeface="Times New Roman" panose="02020603050405020304" pitchFamily="18" charset="0"/>
                <a:cs typeface="Times New Roman" panose="02020603050405020304" pitchFamily="18" charset="0"/>
              </a:rPr>
              <a:t>r</a:t>
            </a:r>
            <a:r>
              <a:rPr sz="2700" spc="-15" dirty="0" smtClean="0">
                <a:latin typeface="Times New Roman" panose="02020603050405020304" pitchFamily="18" charset="0"/>
                <a:cs typeface="Times New Roman" panose="02020603050405020304" pitchFamily="18" charset="0"/>
              </a:rPr>
              <a:t>ed</a:t>
            </a:r>
            <a:r>
              <a:rPr sz="2700" spc="-50" dirty="0" smtClean="0">
                <a:latin typeface="Times New Roman" panose="02020603050405020304" pitchFamily="18" charset="0"/>
                <a:cs typeface="Times New Roman" panose="02020603050405020304" pitchFamily="18" charset="0"/>
              </a:rPr>
              <a:t> </a:t>
            </a:r>
            <a:r>
              <a:rPr sz="2700" spc="-35" dirty="0" smtClean="0">
                <a:latin typeface="Times New Roman" panose="02020603050405020304" pitchFamily="18" charset="0"/>
                <a:cs typeface="Times New Roman" panose="02020603050405020304" pitchFamily="18" charset="0"/>
              </a:rPr>
              <a:t>t</a:t>
            </a:r>
            <a:r>
              <a:rPr sz="2700" dirty="0" smtClean="0">
                <a:latin typeface="Times New Roman" panose="02020603050405020304" pitchFamily="18" charset="0"/>
                <a:cs typeface="Times New Roman" panose="02020603050405020304" pitchFamily="18" charset="0"/>
              </a:rPr>
              <a:t>o</a:t>
            </a:r>
            <a:r>
              <a:rPr sz="2700" spc="-7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as</a:t>
            </a:r>
            <a:r>
              <a:rPr sz="2700" spc="-75"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que</a:t>
            </a:r>
            <a:r>
              <a:rPr sz="2700" spc="-20" dirty="0" smtClean="0">
                <a:latin typeface="Times New Roman" panose="02020603050405020304" pitchFamily="18" charset="0"/>
                <a:cs typeface="Times New Roman" panose="02020603050405020304" pitchFamily="18" charset="0"/>
              </a:rPr>
              <a:t>s</a:t>
            </a:r>
            <a:r>
              <a:rPr sz="2700" dirty="0" smtClean="0">
                <a:latin typeface="Times New Roman" panose="02020603050405020304" pitchFamily="18" charset="0"/>
                <a:cs typeface="Times New Roman" panose="02020603050405020304" pitchFamily="18" charset="0"/>
              </a:rPr>
              <a:t>ti</a:t>
            </a:r>
            <a:r>
              <a:rPr sz="2700" spc="-5" dirty="0" smtClean="0">
                <a:latin typeface="Times New Roman" panose="02020603050405020304" pitchFamily="18" charset="0"/>
                <a:cs typeface="Times New Roman" panose="02020603050405020304" pitchFamily="18" charset="0"/>
              </a:rPr>
              <a:t>one</a:t>
            </a:r>
            <a:r>
              <a:rPr sz="2700" dirty="0" smtClean="0">
                <a:latin typeface="Times New Roman" panose="02020603050405020304" pitchFamily="18" charset="0"/>
                <a:cs typeface="Times New Roman" panose="02020603050405020304" pitchFamily="18" charset="0"/>
              </a:rPr>
              <a:t>d</a:t>
            </a:r>
            <a:r>
              <a:rPr sz="2700" spc="-5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docum</a:t>
            </a:r>
            <a:r>
              <a:rPr sz="2700" spc="5" dirty="0" smtClean="0">
                <a:latin typeface="Times New Roman" panose="02020603050405020304" pitchFamily="18" charset="0"/>
                <a:cs typeface="Times New Roman" panose="02020603050405020304" pitchFamily="18" charset="0"/>
              </a:rPr>
              <a:t>e</a:t>
            </a:r>
            <a:r>
              <a:rPr sz="2700" spc="-25" dirty="0" smtClean="0">
                <a:latin typeface="Times New Roman" panose="02020603050405020304" pitchFamily="18" charset="0"/>
                <a:cs typeface="Times New Roman" panose="02020603050405020304" pitchFamily="18" charset="0"/>
              </a:rPr>
              <a:t>n</a:t>
            </a:r>
            <a:r>
              <a:rPr sz="2700" spc="-10" dirty="0" smtClean="0">
                <a:latin typeface="Times New Roman" panose="02020603050405020304" pitchFamily="18" charset="0"/>
                <a:cs typeface="Times New Roman" panose="02020603050405020304" pitchFamily="18" charset="0"/>
              </a:rPr>
              <a:t>ts,</a:t>
            </a:r>
            <a:r>
              <a:rPr lang="en-US" sz="2700" dirty="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is</a:t>
            </a:r>
            <a:r>
              <a:rPr sz="2700" spc="-80" dirty="0" smtClean="0">
                <a:latin typeface="Times New Roman" panose="02020603050405020304" pitchFamily="18" charset="0"/>
                <a:cs typeface="Times New Roman" panose="02020603050405020304" pitchFamily="18" charset="0"/>
              </a:rPr>
              <a:t> </a:t>
            </a:r>
            <a:r>
              <a:rPr sz="2700" spc="-15" dirty="0" smtClean="0">
                <a:latin typeface="Times New Roman" panose="02020603050405020304" pitchFamily="18" charset="0"/>
                <a:cs typeface="Times New Roman" panose="02020603050405020304" pitchFamily="18" charset="0"/>
              </a:rPr>
              <a:t>f</a:t>
            </a:r>
            <a:r>
              <a:rPr sz="2700" spc="-45" dirty="0" smtClean="0">
                <a:latin typeface="Times New Roman" panose="02020603050405020304" pitchFamily="18" charset="0"/>
                <a:cs typeface="Times New Roman" panose="02020603050405020304" pitchFamily="18" charset="0"/>
              </a:rPr>
              <a:t>r</a:t>
            </a:r>
            <a:r>
              <a:rPr sz="2700" spc="-15" dirty="0" smtClean="0">
                <a:latin typeface="Times New Roman" panose="02020603050405020304" pitchFamily="18" charset="0"/>
                <a:cs typeface="Times New Roman" panose="02020603050405020304" pitchFamily="18" charset="0"/>
              </a:rPr>
              <a:t>eque</a:t>
            </a:r>
            <a:r>
              <a:rPr sz="2700" spc="-25" dirty="0" smtClean="0">
                <a:latin typeface="Times New Roman" panose="02020603050405020304" pitchFamily="18" charset="0"/>
                <a:cs typeface="Times New Roman" panose="02020603050405020304" pitchFamily="18" charset="0"/>
              </a:rPr>
              <a:t>n</a:t>
            </a:r>
            <a:r>
              <a:rPr sz="2700" dirty="0" smtClean="0">
                <a:latin typeface="Times New Roman" panose="02020603050405020304" pitchFamily="18" charset="0"/>
                <a:cs typeface="Times New Roman" panose="02020603050405020304" pitchFamily="18" charset="0"/>
              </a:rPr>
              <a:t>tl</a:t>
            </a:r>
            <a:r>
              <a:rPr sz="2700" spc="-15" dirty="0" smtClean="0">
                <a:latin typeface="Times New Roman" panose="02020603050405020304" pitchFamily="18" charset="0"/>
                <a:cs typeface="Times New Roman" panose="02020603050405020304" pitchFamily="18" charset="0"/>
              </a:rPr>
              <a:t>y</a:t>
            </a:r>
            <a:r>
              <a:rPr sz="2700" spc="-1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ass</a:t>
            </a:r>
            <a:r>
              <a:rPr sz="2700" spc="-10"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ci</a:t>
            </a:r>
            <a:r>
              <a:rPr sz="2700" spc="-20" dirty="0" smtClean="0">
                <a:latin typeface="Times New Roman" panose="02020603050405020304" pitchFamily="18" charset="0"/>
                <a:cs typeface="Times New Roman" panose="02020603050405020304" pitchFamily="18" charset="0"/>
              </a:rPr>
              <a:t>a</a:t>
            </a:r>
            <a:r>
              <a:rPr sz="2700" spc="-35" dirty="0" smtClean="0">
                <a:latin typeface="Times New Roman" panose="02020603050405020304" pitchFamily="18" charset="0"/>
                <a:cs typeface="Times New Roman" panose="02020603050405020304" pitchFamily="18" charset="0"/>
              </a:rPr>
              <a:t>t</a:t>
            </a:r>
            <a:r>
              <a:rPr sz="2700" spc="-15" dirty="0" smtClean="0">
                <a:latin typeface="Times New Roman" panose="02020603050405020304" pitchFamily="18" charset="0"/>
                <a:cs typeface="Times New Roman" panose="02020603050405020304" pitchFamily="18" charset="0"/>
              </a:rPr>
              <a:t>ed</a:t>
            </a:r>
            <a:r>
              <a:rPr sz="2700" spc="-7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with</a:t>
            </a:r>
            <a:r>
              <a:rPr sz="2700" spc="-75"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whi</a:t>
            </a:r>
            <a:r>
              <a:rPr sz="2700" spc="-35" dirty="0" smtClean="0">
                <a:latin typeface="Times New Roman" panose="02020603050405020304" pitchFamily="18" charset="0"/>
                <a:cs typeface="Times New Roman" panose="02020603050405020304" pitchFamily="18" charset="0"/>
              </a:rPr>
              <a:t>t</a:t>
            </a:r>
            <a:r>
              <a:rPr sz="2700" spc="-5" dirty="0" smtClean="0">
                <a:latin typeface="Times New Roman" panose="02020603050405020304" pitchFamily="18" charset="0"/>
                <a:cs typeface="Times New Roman" panose="02020603050405020304" pitchFamily="18" charset="0"/>
              </a:rPr>
              <a:t>e-</a:t>
            </a:r>
            <a:r>
              <a:rPr sz="2700" spc="-35" dirty="0" smtClean="0">
                <a:latin typeface="Times New Roman" panose="02020603050405020304" pitchFamily="18" charset="0"/>
                <a:cs typeface="Times New Roman" panose="02020603050405020304" pitchFamily="18" charset="0"/>
              </a:rPr>
              <a:t>c</a:t>
            </a:r>
            <a:r>
              <a:rPr sz="2700" spc="-5"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ll</a:t>
            </a:r>
            <a:r>
              <a:rPr sz="2700" spc="-10" dirty="0" smtClean="0">
                <a:latin typeface="Times New Roman" panose="02020603050405020304" pitchFamily="18" charset="0"/>
                <a:cs typeface="Times New Roman" panose="02020603050405020304" pitchFamily="18" charset="0"/>
              </a:rPr>
              <a:t>ar</a:t>
            </a:r>
            <a:r>
              <a:rPr sz="2700" spc="-75" dirty="0" smtClean="0">
                <a:latin typeface="Times New Roman" panose="02020603050405020304" pitchFamily="18" charset="0"/>
                <a:cs typeface="Times New Roman" panose="02020603050405020304" pitchFamily="18" charset="0"/>
              </a:rPr>
              <a:t> </a:t>
            </a:r>
            <a:r>
              <a:rPr sz="2700" spc="-10" dirty="0" smtClean="0">
                <a:latin typeface="Times New Roman" panose="02020603050405020304" pitchFamily="18" charset="0"/>
                <a:cs typeface="Times New Roman" panose="02020603050405020304" pitchFamily="18" charset="0"/>
              </a:rPr>
              <a:t>cr</a:t>
            </a:r>
            <a:r>
              <a:rPr sz="2700" spc="-5" dirty="0" smtClean="0">
                <a:latin typeface="Times New Roman" panose="02020603050405020304" pitchFamily="18" charset="0"/>
                <a:cs typeface="Times New Roman" panose="02020603050405020304" pitchFamily="18" charset="0"/>
              </a:rPr>
              <a:t>i</a:t>
            </a:r>
            <a:r>
              <a:rPr sz="2700" spc="-15" dirty="0" smtClean="0">
                <a:latin typeface="Times New Roman" panose="02020603050405020304" pitchFamily="18" charset="0"/>
                <a:cs typeface="Times New Roman" panose="02020603050405020304" pitchFamily="18" charset="0"/>
              </a:rPr>
              <a:t>mes</a:t>
            </a:r>
            <a:r>
              <a:rPr sz="2700" spc="-8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suc</a:t>
            </a:r>
            <a:r>
              <a:rPr sz="2700" dirty="0" smtClean="0">
                <a:latin typeface="Times New Roman" panose="02020603050405020304" pitchFamily="18" charset="0"/>
                <a:cs typeface="Times New Roman" panose="02020603050405020304" pitchFamily="18" charset="0"/>
              </a:rPr>
              <a:t>h</a:t>
            </a:r>
            <a:r>
              <a:rPr sz="2700" spc="-6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as</a:t>
            </a:r>
            <a:r>
              <a:rPr sz="2700" spc="-60" dirty="0" smtClean="0">
                <a:latin typeface="Times New Roman" panose="02020603050405020304" pitchFamily="18" charset="0"/>
                <a:cs typeface="Times New Roman" panose="02020603050405020304" pitchFamily="18" charset="0"/>
              </a:rPr>
              <a:t> </a:t>
            </a:r>
            <a:r>
              <a:rPr sz="2700" spc="-15" dirty="0" smtClean="0">
                <a:latin typeface="Times New Roman" panose="02020603050405020304" pitchFamily="18" charset="0"/>
                <a:cs typeface="Times New Roman" panose="02020603050405020304" pitchFamily="18" charset="0"/>
              </a:rPr>
              <a:t>che</a:t>
            </a:r>
            <a:r>
              <a:rPr sz="2700" spc="-10" dirty="0" smtClean="0">
                <a:latin typeface="Times New Roman" panose="02020603050405020304" pitchFamily="18" charset="0"/>
                <a:cs typeface="Times New Roman" panose="02020603050405020304" pitchFamily="18" charset="0"/>
              </a:rPr>
              <a:t>c</a:t>
            </a:r>
            <a:r>
              <a:rPr sz="2700" spc="-15" dirty="0" smtClean="0">
                <a:latin typeface="Times New Roman" panose="02020603050405020304" pitchFamily="18" charset="0"/>
                <a:cs typeface="Times New Roman" panose="02020603050405020304" pitchFamily="18" charset="0"/>
              </a:rPr>
              <a:t>k</a:t>
            </a:r>
            <a:r>
              <a:rPr sz="2700" spc="-85" dirty="0" smtClean="0">
                <a:latin typeface="Times New Roman" panose="02020603050405020304" pitchFamily="18" charset="0"/>
                <a:cs typeface="Times New Roman" panose="02020603050405020304" pitchFamily="18" charset="0"/>
              </a:rPr>
              <a:t> </a:t>
            </a:r>
            <a:r>
              <a:rPr sz="2700" spc="-15" dirty="0" smtClean="0">
                <a:latin typeface="Times New Roman" panose="02020603050405020304" pitchFamily="18" charset="0"/>
                <a:cs typeface="Times New Roman" panose="02020603050405020304" pitchFamily="18" charset="0"/>
              </a:rPr>
              <a:t>f</a:t>
            </a:r>
            <a:r>
              <a:rPr sz="2700" spc="-55" dirty="0" smtClean="0">
                <a:latin typeface="Times New Roman" panose="02020603050405020304" pitchFamily="18" charset="0"/>
                <a:cs typeface="Times New Roman" panose="02020603050405020304" pitchFamily="18" charset="0"/>
              </a:rPr>
              <a:t>r</a:t>
            </a:r>
            <a:r>
              <a:rPr sz="2700" dirty="0" smtClean="0">
                <a:latin typeface="Times New Roman" panose="02020603050405020304" pitchFamily="18" charset="0"/>
                <a:cs typeface="Times New Roman" panose="02020603050405020304" pitchFamily="18" charset="0"/>
              </a:rPr>
              <a:t>aud; </a:t>
            </a:r>
            <a:r>
              <a:rPr sz="2700" spc="-5" dirty="0" smtClean="0">
                <a:latin typeface="Times New Roman" panose="02020603050405020304" pitchFamily="18" charset="0"/>
                <a:cs typeface="Times New Roman" panose="02020603050405020304" pitchFamily="18" charset="0"/>
              </a:rPr>
              <a:t>h</a:t>
            </a:r>
            <a:r>
              <a:rPr sz="2700" spc="-20" dirty="0" smtClean="0">
                <a:latin typeface="Times New Roman" panose="02020603050405020304" pitchFamily="18" charset="0"/>
                <a:cs typeface="Times New Roman" panose="02020603050405020304" pitchFamily="18" charset="0"/>
              </a:rPr>
              <a:t>o</a:t>
            </a:r>
            <a:r>
              <a:rPr sz="2700" spc="-45" dirty="0" smtClean="0">
                <a:latin typeface="Times New Roman" panose="02020603050405020304" pitchFamily="18" charset="0"/>
                <a:cs typeface="Times New Roman" panose="02020603050405020304" pitchFamily="18" charset="0"/>
              </a:rPr>
              <a:t>w</a:t>
            </a:r>
            <a:r>
              <a:rPr sz="2700" spc="-15" dirty="0" smtClean="0">
                <a:latin typeface="Times New Roman" panose="02020603050405020304" pitchFamily="18" charset="0"/>
                <a:cs typeface="Times New Roman" panose="02020603050405020304" pitchFamily="18" charset="0"/>
              </a:rPr>
              <a:t>e</a:t>
            </a:r>
            <a:r>
              <a:rPr sz="2700" spc="-55" dirty="0" smtClean="0">
                <a:latin typeface="Times New Roman" panose="02020603050405020304" pitchFamily="18" charset="0"/>
                <a:cs typeface="Times New Roman" panose="02020603050405020304" pitchFamily="18" charset="0"/>
              </a:rPr>
              <a:t>v</a:t>
            </a:r>
            <a:r>
              <a:rPr sz="2700" spc="-15" dirty="0" smtClean="0">
                <a:latin typeface="Times New Roman" panose="02020603050405020304" pitchFamily="18" charset="0"/>
                <a:cs typeface="Times New Roman" panose="02020603050405020304" pitchFamily="18" charset="0"/>
              </a:rPr>
              <a:t>e</a:t>
            </a:r>
            <a:r>
              <a:rPr sz="2700" spc="-210" dirty="0" smtClean="0">
                <a:latin typeface="Times New Roman" panose="02020603050405020304" pitchFamily="18" charset="0"/>
                <a:cs typeface="Times New Roman" panose="02020603050405020304" pitchFamily="18" charset="0"/>
              </a:rPr>
              <a:t>r</a:t>
            </a:r>
            <a:r>
              <a:rPr sz="2700" spc="-10" dirty="0" smtClean="0">
                <a:latin typeface="Times New Roman" panose="02020603050405020304" pitchFamily="18" charset="0"/>
                <a:cs typeface="Times New Roman" panose="02020603050405020304" pitchFamily="18" charset="0"/>
              </a:rPr>
              <a:t>,</a:t>
            </a:r>
            <a:r>
              <a:rPr sz="2700" spc="-5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in</a:t>
            </a:r>
            <a:r>
              <a:rPr sz="2700" spc="-75"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p</a:t>
            </a:r>
            <a:r>
              <a:rPr sz="2700" spc="-45" dirty="0" smtClean="0">
                <a:latin typeface="Times New Roman" panose="02020603050405020304" pitchFamily="18" charset="0"/>
                <a:cs typeface="Times New Roman" panose="02020603050405020304" pitchFamily="18" charset="0"/>
              </a:rPr>
              <a:t>r</a:t>
            </a:r>
            <a:r>
              <a:rPr sz="2700" spc="-15" dirty="0" smtClean="0">
                <a:latin typeface="Times New Roman" panose="02020603050405020304" pitchFamily="18" charset="0"/>
                <a:cs typeface="Times New Roman" panose="02020603050405020304" pitchFamily="18" charset="0"/>
              </a:rPr>
              <a:t>ac</a:t>
            </a:r>
            <a:r>
              <a:rPr sz="2700" spc="-5" dirty="0" smtClean="0">
                <a:latin typeface="Times New Roman" panose="02020603050405020304" pitchFamily="18" charset="0"/>
                <a:cs typeface="Times New Roman" panose="02020603050405020304" pitchFamily="18" charset="0"/>
              </a:rPr>
              <a:t>t</a:t>
            </a:r>
            <a:r>
              <a:rPr sz="2700" dirty="0" smtClean="0">
                <a:latin typeface="Times New Roman" panose="02020603050405020304" pitchFamily="18" charset="0"/>
                <a:cs typeface="Times New Roman" panose="02020603050405020304" pitchFamily="18" charset="0"/>
              </a:rPr>
              <a:t>i</a:t>
            </a:r>
            <a:r>
              <a:rPr sz="2700" spc="-15" dirty="0" smtClean="0">
                <a:latin typeface="Times New Roman" panose="02020603050405020304" pitchFamily="18" charset="0"/>
                <a:cs typeface="Times New Roman" panose="02020603050405020304" pitchFamily="18" charset="0"/>
              </a:rPr>
              <a:t>c</a:t>
            </a:r>
            <a:r>
              <a:rPr sz="2700" spc="-10" dirty="0" smtClean="0">
                <a:latin typeface="Times New Roman" panose="02020603050405020304" pitchFamily="18" charset="0"/>
                <a:cs typeface="Times New Roman" panose="02020603050405020304" pitchFamily="18" charset="0"/>
              </a:rPr>
              <a:t>e,</a:t>
            </a:r>
            <a:r>
              <a:rPr sz="2700" spc="-85"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this</a:t>
            </a:r>
            <a:r>
              <a:rPr sz="2700" spc="-60" dirty="0" smtClean="0">
                <a:latin typeface="Times New Roman" panose="02020603050405020304" pitchFamily="18" charset="0"/>
                <a:cs typeface="Times New Roman" panose="02020603050405020304" pitchFamily="18" charset="0"/>
              </a:rPr>
              <a:t> </a:t>
            </a:r>
            <a:r>
              <a:rPr sz="2700" spc="-15" dirty="0" smtClean="0">
                <a:latin typeface="Times New Roman" panose="02020603050405020304" pitchFamily="18" charset="0"/>
                <a:cs typeface="Times New Roman" panose="02020603050405020304" pitchFamily="18" charset="0"/>
              </a:rPr>
              <a:t>a</a:t>
            </a:r>
            <a:r>
              <a:rPr sz="2700" spc="-50" dirty="0" smtClean="0">
                <a:latin typeface="Times New Roman" panose="02020603050405020304" pitchFamily="18" charset="0"/>
                <a:cs typeface="Times New Roman" panose="02020603050405020304" pitchFamily="18" charset="0"/>
              </a:rPr>
              <a:t>r</a:t>
            </a:r>
            <a:r>
              <a:rPr sz="2700" spc="-15" dirty="0" smtClean="0">
                <a:latin typeface="Times New Roman" panose="02020603050405020304" pitchFamily="18" charset="0"/>
                <a:cs typeface="Times New Roman" panose="02020603050405020304" pitchFamily="18" charset="0"/>
              </a:rPr>
              <a:t>ea</a:t>
            </a:r>
            <a:r>
              <a:rPr sz="2700" spc="-55" dirty="0" smtClean="0">
                <a:latin typeface="Times New Roman" panose="02020603050405020304" pitchFamily="18" charset="0"/>
                <a:cs typeface="Times New Roman" panose="02020603050405020304" pitchFamily="18" charset="0"/>
              </a:rPr>
              <a:t> </a:t>
            </a:r>
            <a:r>
              <a:rPr sz="2700" spc="-10"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f</a:t>
            </a:r>
            <a:r>
              <a:rPr sz="2700" spc="-60" dirty="0" smtClean="0">
                <a:latin typeface="Times New Roman" panose="02020603050405020304" pitchFamily="18" charset="0"/>
                <a:cs typeface="Times New Roman" panose="02020603050405020304" pitchFamily="18" charset="0"/>
              </a:rPr>
              <a:t> </a:t>
            </a:r>
            <a:r>
              <a:rPr sz="2700" spc="-55" dirty="0" smtClean="0">
                <a:latin typeface="Times New Roman" panose="02020603050405020304" pitchFamily="18" charset="0"/>
                <a:cs typeface="Times New Roman" panose="02020603050405020304" pitchFamily="18" charset="0"/>
              </a:rPr>
              <a:t>f</a:t>
            </a:r>
            <a:r>
              <a:rPr sz="2700" spc="-20" dirty="0" smtClean="0">
                <a:latin typeface="Times New Roman" panose="02020603050405020304" pitchFamily="18" charset="0"/>
                <a:cs typeface="Times New Roman" panose="02020603050405020304" pitchFamily="18" charset="0"/>
              </a:rPr>
              <a:t>o</a:t>
            </a:r>
            <a:r>
              <a:rPr sz="2700" spc="-50" dirty="0" smtClean="0">
                <a:latin typeface="Times New Roman" panose="02020603050405020304" pitchFamily="18" charset="0"/>
                <a:cs typeface="Times New Roman" panose="02020603050405020304" pitchFamily="18" charset="0"/>
              </a:rPr>
              <a:t>r</a:t>
            </a:r>
            <a:r>
              <a:rPr sz="2700" dirty="0" smtClean="0">
                <a:latin typeface="Times New Roman" panose="02020603050405020304" pitchFamily="18" charset="0"/>
                <a:cs typeface="Times New Roman" panose="02020603050405020304" pitchFamily="18" charset="0"/>
              </a:rPr>
              <a:t>ens</a:t>
            </a:r>
            <a:r>
              <a:rPr sz="2700" spc="-5" dirty="0" smtClean="0">
                <a:latin typeface="Times New Roman" panose="02020603050405020304" pitchFamily="18" charset="0"/>
                <a:cs typeface="Times New Roman" panose="02020603050405020304" pitchFamily="18" charset="0"/>
              </a:rPr>
              <a:t>i</a:t>
            </a:r>
            <a:r>
              <a:rPr sz="2700" spc="-15" dirty="0" smtClean="0">
                <a:latin typeface="Times New Roman" panose="02020603050405020304" pitchFamily="18" charset="0"/>
                <a:cs typeface="Times New Roman" panose="02020603050405020304" pitchFamily="18" charset="0"/>
              </a:rPr>
              <a:t>c</a:t>
            </a:r>
            <a:r>
              <a:rPr sz="2700" spc="-6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sc</a:t>
            </a:r>
            <a:r>
              <a:rPr sz="2700" dirty="0" smtClean="0">
                <a:latin typeface="Times New Roman" panose="02020603050405020304" pitchFamily="18" charset="0"/>
                <a:cs typeface="Times New Roman" panose="02020603050405020304" pitchFamily="18" charset="0"/>
              </a:rPr>
              <a:t>i</a:t>
            </a:r>
            <a:r>
              <a:rPr sz="2700" spc="-5" dirty="0" smtClean="0">
                <a:latin typeface="Times New Roman" panose="02020603050405020304" pitchFamily="18" charset="0"/>
                <a:cs typeface="Times New Roman" panose="02020603050405020304" pitchFamily="18" charset="0"/>
              </a:rPr>
              <a:t>e</a:t>
            </a:r>
            <a:r>
              <a:rPr sz="2700" spc="-20" dirty="0" smtClean="0">
                <a:latin typeface="Times New Roman" panose="02020603050405020304" pitchFamily="18" charset="0"/>
                <a:cs typeface="Times New Roman" panose="02020603050405020304" pitchFamily="18" charset="0"/>
              </a:rPr>
              <a:t>nc</a:t>
            </a:r>
            <a:r>
              <a:rPr sz="2700" spc="-15" dirty="0" smtClean="0">
                <a:latin typeface="Times New Roman" panose="02020603050405020304" pitchFamily="18" charset="0"/>
                <a:cs typeface="Times New Roman" panose="02020603050405020304" pitchFamily="18" charset="0"/>
              </a:rPr>
              <a:t>e</a:t>
            </a:r>
            <a:r>
              <a:rPr sz="2700" spc="-65" dirty="0" smtClean="0">
                <a:latin typeface="Times New Roman" panose="02020603050405020304" pitchFamily="18" charset="0"/>
                <a:cs typeface="Times New Roman" panose="02020603050405020304" pitchFamily="18" charset="0"/>
              </a:rPr>
              <a:t> </a:t>
            </a:r>
            <a:r>
              <a:rPr sz="2700" spc="-35" dirty="0" smtClean="0">
                <a:latin typeface="Times New Roman" panose="02020603050405020304" pitchFamily="18" charset="0"/>
                <a:cs typeface="Times New Roman" panose="02020603050405020304" pitchFamily="18" charset="0"/>
              </a:rPr>
              <a:t>c</a:t>
            </a:r>
            <a:r>
              <a:rPr sz="2700" dirty="0" smtClean="0">
                <a:latin typeface="Times New Roman" panose="02020603050405020304" pitchFamily="18" charset="0"/>
                <a:cs typeface="Times New Roman" panose="02020603050405020304" pitchFamily="18" charset="0"/>
              </a:rPr>
              <a:t>an</a:t>
            </a:r>
            <a:r>
              <a:rPr sz="2700" spc="-75" dirty="0" smtClean="0">
                <a:latin typeface="Times New Roman" panose="02020603050405020304" pitchFamily="18" charset="0"/>
                <a:cs typeface="Times New Roman" panose="02020603050405020304" pitchFamily="18" charset="0"/>
              </a:rPr>
              <a:t> </a:t>
            </a:r>
            <a:r>
              <a:rPr sz="2700" spc="-20" dirty="0" smtClean="0">
                <a:latin typeface="Times New Roman" panose="02020603050405020304" pitchFamily="18" charset="0"/>
                <a:cs typeface="Times New Roman" panose="02020603050405020304" pitchFamily="18" charset="0"/>
              </a:rPr>
              <a:t>be</a:t>
            </a:r>
            <a:r>
              <a:rPr sz="2700" spc="-15"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use</a:t>
            </a:r>
            <a:r>
              <a:rPr sz="2700" dirty="0" smtClean="0">
                <a:latin typeface="Times New Roman" panose="02020603050405020304" pitchFamily="18" charset="0"/>
                <a:cs typeface="Times New Roman" panose="02020603050405020304" pitchFamily="18" charset="0"/>
              </a:rPr>
              <a:t>d</a:t>
            </a:r>
            <a:r>
              <a:rPr sz="2700" spc="-55"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in</a:t>
            </a:r>
            <a:r>
              <a:rPr sz="2700" spc="-6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a</a:t>
            </a:r>
            <a:r>
              <a:rPr sz="2700" spc="-6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wi</a:t>
            </a:r>
            <a:r>
              <a:rPr sz="2700" spc="-20" dirty="0" smtClean="0">
                <a:latin typeface="Times New Roman" panose="02020603050405020304" pitchFamily="18" charset="0"/>
                <a:cs typeface="Times New Roman" panose="02020603050405020304" pitchFamily="18" charset="0"/>
              </a:rPr>
              <a:t>d</a:t>
            </a:r>
            <a:r>
              <a:rPr sz="2700" spc="-15" dirty="0" smtClean="0">
                <a:latin typeface="Times New Roman" panose="02020603050405020304" pitchFamily="18" charset="0"/>
                <a:cs typeface="Times New Roman" panose="02020603050405020304" pitchFamily="18" charset="0"/>
              </a:rPr>
              <a:t>e</a:t>
            </a:r>
            <a:r>
              <a:rPr sz="2700" spc="-70" dirty="0" smtClean="0">
                <a:latin typeface="Times New Roman" panose="02020603050405020304" pitchFamily="18" charset="0"/>
                <a:cs typeface="Times New Roman" panose="02020603050405020304" pitchFamily="18" charset="0"/>
              </a:rPr>
              <a:t> </a:t>
            </a:r>
            <a:r>
              <a:rPr sz="2700" spc="-10" dirty="0" smtClean="0">
                <a:latin typeface="Times New Roman" panose="02020603050405020304" pitchFamily="18" charset="0"/>
                <a:cs typeface="Times New Roman" panose="02020603050405020304" pitchFamily="18" charset="0"/>
              </a:rPr>
              <a:t>ar</a:t>
            </a:r>
            <a:r>
              <a:rPr sz="2700" spc="-50" dirty="0" smtClean="0">
                <a:latin typeface="Times New Roman" panose="02020603050405020304" pitchFamily="18" charset="0"/>
                <a:cs typeface="Times New Roman" panose="02020603050405020304" pitchFamily="18" charset="0"/>
              </a:rPr>
              <a:t>ra</a:t>
            </a:r>
            <a:r>
              <a:rPr sz="2700" spc="-15" dirty="0" smtClean="0">
                <a:latin typeface="Times New Roman" panose="02020603050405020304" pitchFamily="18" charset="0"/>
                <a:cs typeface="Times New Roman" panose="02020603050405020304" pitchFamily="18" charset="0"/>
              </a:rPr>
              <a:t>y</a:t>
            </a:r>
            <a:r>
              <a:rPr sz="2700" spc="-7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f</a:t>
            </a:r>
            <a:r>
              <a:rPr sz="2700" spc="-60" dirty="0" smtClean="0">
                <a:latin typeface="Times New Roman" panose="02020603050405020304" pitchFamily="18" charset="0"/>
                <a:cs typeface="Times New Roman" panose="02020603050405020304" pitchFamily="18" charset="0"/>
              </a:rPr>
              <a:t> </a:t>
            </a:r>
            <a:r>
              <a:rPr sz="2700" spc="-30" dirty="0" smtClean="0">
                <a:latin typeface="Times New Roman" panose="02020603050405020304" pitchFamily="18" charset="0"/>
                <a:cs typeface="Times New Roman" panose="02020603050405020304" pitchFamily="18" charset="0"/>
              </a:rPr>
              <a:t>c</a:t>
            </a:r>
            <a:r>
              <a:rPr sz="2700" spc="-15" dirty="0" smtClean="0">
                <a:latin typeface="Times New Roman" panose="02020603050405020304" pitchFamily="18" charset="0"/>
                <a:cs typeface="Times New Roman" panose="02020603050405020304" pitchFamily="18" charset="0"/>
              </a:rPr>
              <a:t>ases</a:t>
            </a:r>
            <a:r>
              <a:rPr sz="2700" spc="-70" dirty="0" smtClean="0">
                <a:latin typeface="Times New Roman" panose="02020603050405020304" pitchFamily="18" charset="0"/>
                <a:cs typeface="Times New Roman" panose="02020603050405020304" pitchFamily="18" charset="0"/>
              </a:rPr>
              <a:t> </a:t>
            </a:r>
            <a:r>
              <a:rPr sz="2700" spc="-15" dirty="0" smtClean="0">
                <a:latin typeface="Times New Roman" panose="02020603050405020304" pitchFamily="18" charset="0"/>
                <a:cs typeface="Times New Roman" panose="02020603050405020304" pitchFamily="18" charset="0"/>
              </a:rPr>
              <a:t>f</a:t>
            </a:r>
            <a:r>
              <a:rPr sz="2700" spc="-45" dirty="0" smtClean="0">
                <a:latin typeface="Times New Roman" panose="02020603050405020304" pitchFamily="18" charset="0"/>
                <a:cs typeface="Times New Roman" panose="02020603050405020304" pitchFamily="18" charset="0"/>
              </a:rPr>
              <a:t>r</a:t>
            </a:r>
            <a:r>
              <a:rPr sz="2700" spc="-5"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m</a:t>
            </a:r>
            <a:r>
              <a:rPr sz="2700" spc="-60"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medi</a:t>
            </a:r>
            <a:r>
              <a:rPr sz="2700" spc="-35" dirty="0" smtClean="0">
                <a:latin typeface="Times New Roman" panose="02020603050405020304" pitchFamily="18" charset="0"/>
                <a:cs typeface="Times New Roman" panose="02020603050405020304" pitchFamily="18" charset="0"/>
              </a:rPr>
              <a:t>c</a:t>
            </a:r>
            <a:r>
              <a:rPr sz="2700" dirty="0" smtClean="0">
                <a:latin typeface="Times New Roman" panose="02020603050405020304" pitchFamily="18" charset="0"/>
                <a:cs typeface="Times New Roman" panose="02020603050405020304" pitchFamily="18" charset="0"/>
              </a:rPr>
              <a:t>al</a:t>
            </a:r>
            <a:r>
              <a:rPr sz="2700" spc="-85" dirty="0" smtClean="0">
                <a:latin typeface="Times New Roman" panose="02020603050405020304" pitchFamily="18" charset="0"/>
                <a:cs typeface="Times New Roman" panose="02020603050405020304" pitchFamily="18" charset="0"/>
              </a:rPr>
              <a:t> </a:t>
            </a:r>
            <a:r>
              <a:rPr sz="2700" dirty="0" smtClean="0">
                <a:latin typeface="Times New Roman" panose="02020603050405020304" pitchFamily="18" charset="0"/>
                <a:cs typeface="Times New Roman" panose="02020603050405020304" pitchFamily="18" charset="0"/>
              </a:rPr>
              <a:t>mal</a:t>
            </a:r>
            <a:r>
              <a:rPr sz="2700" spc="-5" dirty="0" smtClean="0">
                <a:latin typeface="Times New Roman" panose="02020603050405020304" pitchFamily="18" charset="0"/>
                <a:cs typeface="Times New Roman" panose="02020603050405020304" pitchFamily="18" charset="0"/>
              </a:rPr>
              <a:t>p</a:t>
            </a:r>
            <a:r>
              <a:rPr sz="2700" spc="-40" dirty="0" smtClean="0">
                <a:latin typeface="Times New Roman" panose="02020603050405020304" pitchFamily="18" charset="0"/>
                <a:cs typeface="Times New Roman" panose="02020603050405020304" pitchFamily="18" charset="0"/>
              </a:rPr>
              <a:t>r</a:t>
            </a:r>
            <a:r>
              <a:rPr sz="2700" spc="-15" dirty="0" smtClean="0">
                <a:latin typeface="Times New Roman" panose="02020603050405020304" pitchFamily="18" charset="0"/>
                <a:cs typeface="Times New Roman" panose="02020603050405020304" pitchFamily="18" charset="0"/>
              </a:rPr>
              <a:t>ac</a:t>
            </a:r>
            <a:r>
              <a:rPr sz="2700" spc="-5" dirty="0" smtClean="0">
                <a:latin typeface="Times New Roman" panose="02020603050405020304" pitchFamily="18" charset="0"/>
                <a:cs typeface="Times New Roman" panose="02020603050405020304" pitchFamily="18" charset="0"/>
              </a:rPr>
              <a:t>t</a:t>
            </a:r>
            <a:r>
              <a:rPr sz="2700" dirty="0" smtClean="0">
                <a:latin typeface="Times New Roman" panose="02020603050405020304" pitchFamily="18" charset="0"/>
                <a:cs typeface="Times New Roman" panose="02020603050405020304" pitchFamily="18" charset="0"/>
              </a:rPr>
              <a:t>i</a:t>
            </a:r>
            <a:r>
              <a:rPr sz="2700" spc="-15" dirty="0" smtClean="0">
                <a:latin typeface="Times New Roman" panose="02020603050405020304" pitchFamily="18" charset="0"/>
                <a:cs typeface="Times New Roman" panose="02020603050405020304" pitchFamily="18" charset="0"/>
              </a:rPr>
              <a:t>ce</a:t>
            </a:r>
            <a:r>
              <a:rPr sz="2700" spc="-90" dirty="0" smtClean="0">
                <a:latin typeface="Times New Roman" panose="02020603050405020304" pitchFamily="18" charset="0"/>
                <a:cs typeface="Times New Roman" panose="02020603050405020304" pitchFamily="18" charset="0"/>
              </a:rPr>
              <a:t> </a:t>
            </a:r>
            <a:r>
              <a:rPr sz="2700" spc="-35" dirty="0" smtClean="0">
                <a:latin typeface="Times New Roman" panose="02020603050405020304" pitchFamily="18" charset="0"/>
                <a:cs typeface="Times New Roman" panose="02020603050405020304" pitchFamily="18" charset="0"/>
              </a:rPr>
              <a:t>t</a:t>
            </a:r>
            <a:r>
              <a:rPr sz="2700" dirty="0" smtClean="0">
                <a:latin typeface="Times New Roman" panose="02020603050405020304" pitchFamily="18" charset="0"/>
                <a:cs typeface="Times New Roman" panose="02020603050405020304" pitchFamily="18" charset="0"/>
              </a:rPr>
              <a:t>o art</a:t>
            </a:r>
            <a:r>
              <a:rPr sz="2700" spc="-70" dirty="0" smtClean="0">
                <a:latin typeface="Times New Roman" panose="02020603050405020304" pitchFamily="18" charset="0"/>
                <a:cs typeface="Times New Roman" panose="02020603050405020304" pitchFamily="18" charset="0"/>
              </a:rPr>
              <a:t> </a:t>
            </a:r>
            <a:r>
              <a:rPr sz="2700" spc="-50" dirty="0" smtClean="0">
                <a:latin typeface="Times New Roman" panose="02020603050405020304" pitchFamily="18" charset="0"/>
                <a:cs typeface="Times New Roman" panose="02020603050405020304" pitchFamily="18" charset="0"/>
              </a:rPr>
              <a:t>f</a:t>
            </a:r>
            <a:r>
              <a:rPr sz="2700" spc="-5" dirty="0" smtClean="0">
                <a:latin typeface="Times New Roman" panose="02020603050405020304" pitchFamily="18" charset="0"/>
                <a:cs typeface="Times New Roman" panose="02020603050405020304" pitchFamily="18" charset="0"/>
              </a:rPr>
              <a:t>o</a:t>
            </a:r>
            <a:r>
              <a:rPr sz="2700" spc="-40" dirty="0" smtClean="0">
                <a:latin typeface="Times New Roman" panose="02020603050405020304" pitchFamily="18" charset="0"/>
                <a:cs typeface="Times New Roman" panose="02020603050405020304" pitchFamily="18" charset="0"/>
              </a:rPr>
              <a:t>r</a:t>
            </a:r>
            <a:r>
              <a:rPr sz="2700" spc="-30" dirty="0" smtClean="0">
                <a:latin typeface="Times New Roman" panose="02020603050405020304" pitchFamily="18" charset="0"/>
                <a:cs typeface="Times New Roman" panose="02020603050405020304" pitchFamily="18" charset="0"/>
              </a:rPr>
              <a:t>g</a:t>
            </a:r>
            <a:r>
              <a:rPr sz="2700" dirty="0" smtClean="0">
                <a:latin typeface="Times New Roman" panose="02020603050405020304" pitchFamily="18" charset="0"/>
                <a:cs typeface="Times New Roman" panose="02020603050405020304" pitchFamily="18" charset="0"/>
              </a:rPr>
              <a:t>eri</a:t>
            </a:r>
            <a:r>
              <a:rPr sz="2700" spc="5" dirty="0" smtClean="0">
                <a:latin typeface="Times New Roman" panose="02020603050405020304" pitchFamily="18" charset="0"/>
                <a:cs typeface="Times New Roman" panose="02020603050405020304" pitchFamily="18" charset="0"/>
              </a:rPr>
              <a:t>e</a:t>
            </a:r>
            <a:r>
              <a:rPr sz="2700" dirty="0" smtClean="0">
                <a:latin typeface="Times New Roman" panose="02020603050405020304" pitchFamily="18" charset="0"/>
                <a:cs typeface="Times New Roman" panose="02020603050405020304" pitchFamily="18" charset="0"/>
              </a:rPr>
              <a:t>s</a:t>
            </a:r>
            <a:r>
              <a:rPr sz="2700" spc="-60" dirty="0" smtClean="0">
                <a:latin typeface="Times New Roman" panose="02020603050405020304" pitchFamily="18" charset="0"/>
                <a:cs typeface="Times New Roman" panose="02020603050405020304" pitchFamily="18" charset="0"/>
              </a:rPr>
              <a:t> </a:t>
            </a:r>
            <a:r>
              <a:rPr sz="2700" spc="-35" dirty="0" smtClean="0">
                <a:latin typeface="Times New Roman" panose="02020603050405020304" pitchFamily="18" charset="0"/>
                <a:cs typeface="Times New Roman" panose="02020603050405020304" pitchFamily="18" charset="0"/>
              </a:rPr>
              <a:t>t</a:t>
            </a:r>
            <a:r>
              <a:rPr sz="2700" dirty="0" smtClean="0">
                <a:latin typeface="Times New Roman" panose="02020603050405020304" pitchFamily="18" charset="0"/>
                <a:cs typeface="Times New Roman" panose="02020603050405020304" pitchFamily="18" charset="0"/>
              </a:rPr>
              <a:t>o</a:t>
            </a:r>
            <a:r>
              <a:rPr sz="2700" spc="-70" dirty="0" smtClean="0">
                <a:latin typeface="Times New Roman" panose="02020603050405020304" pitchFamily="18" charset="0"/>
                <a:cs typeface="Times New Roman" panose="02020603050405020304" pitchFamily="18" charset="0"/>
              </a:rPr>
              <a:t> </a:t>
            </a:r>
            <a:r>
              <a:rPr sz="2700" spc="-5" dirty="0" smtClean="0">
                <a:latin typeface="Times New Roman" panose="02020603050405020304" pitchFamily="18" charset="0"/>
                <a:cs typeface="Times New Roman" panose="02020603050405020304" pitchFamily="18" charset="0"/>
              </a:rPr>
              <a:t>h</a:t>
            </a:r>
            <a:r>
              <a:rPr sz="2700" spc="-10" dirty="0" smtClean="0">
                <a:latin typeface="Times New Roman" panose="02020603050405020304" pitchFamily="18" charset="0"/>
                <a:cs typeface="Times New Roman" panose="02020603050405020304" pitchFamily="18" charset="0"/>
              </a:rPr>
              <a:t>o</a:t>
            </a:r>
            <a:r>
              <a:rPr sz="2700" dirty="0" smtClean="0">
                <a:latin typeface="Times New Roman" panose="02020603050405020304" pitchFamily="18" charset="0"/>
                <a:cs typeface="Times New Roman" panose="02020603050405020304" pitchFamily="18" charset="0"/>
              </a:rPr>
              <a:t>mici</a:t>
            </a:r>
            <a:r>
              <a:rPr sz="2700" spc="-5" dirty="0" smtClean="0">
                <a:latin typeface="Times New Roman" panose="02020603050405020304" pitchFamily="18" charset="0"/>
                <a:cs typeface="Times New Roman" panose="02020603050405020304" pitchFamily="18" charset="0"/>
              </a:rPr>
              <a:t>des.</a:t>
            </a:r>
            <a:endParaRPr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58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7" y="251101"/>
            <a:ext cx="7230109" cy="861774"/>
          </a:xfrm>
          <a:prstGeom prst="rect">
            <a:avLst/>
          </a:prstGeom>
        </p:spPr>
        <p:txBody>
          <a:bodyPr vert="horz" wrap="square" lIns="0" tIns="0" rIns="0" bIns="0" rtlCol="0">
            <a:spAutoFit/>
          </a:bodyPr>
          <a:lstStyle/>
          <a:p>
            <a:pPr marL="527050" indent="-514350">
              <a:buFont typeface="+mj-lt"/>
              <a:buAutoNum type="arabicPeriod" startAt="5"/>
              <a:tabLst>
                <a:tab pos="583551" algn="l"/>
              </a:tabLst>
            </a:pPr>
            <a:r>
              <a:rPr sz="2800" b="1" u="sng" spc="-20" dirty="0" smtClean="0">
                <a:solidFill>
                  <a:srgbClr val="FF0000"/>
                </a:solidFill>
                <a:latin typeface="Calibri"/>
                <a:cs typeface="Calibri"/>
              </a:rPr>
              <a:t>C</a:t>
            </a:r>
            <a:r>
              <a:rPr sz="2800" b="1" u="sng" spc="-25" dirty="0" smtClean="0">
                <a:solidFill>
                  <a:srgbClr val="FF0000"/>
                </a:solidFill>
                <a:latin typeface="Calibri"/>
                <a:cs typeface="Calibri"/>
              </a:rPr>
              <a:t>o</a:t>
            </a:r>
            <a:r>
              <a:rPr sz="2800" b="1" u="sng" spc="-15" dirty="0" smtClean="0">
                <a:solidFill>
                  <a:srgbClr val="FF0000"/>
                </a:solidFill>
                <a:latin typeface="Calibri"/>
                <a:cs typeface="Calibri"/>
              </a:rPr>
              <a:t>nn</a:t>
            </a:r>
            <a:r>
              <a:rPr sz="2800" b="1" u="sng" spc="-25" dirty="0" smtClean="0">
                <a:solidFill>
                  <a:srgbClr val="FF0000"/>
                </a:solidFill>
                <a:latin typeface="Calibri"/>
                <a:cs typeface="Calibri"/>
              </a:rPr>
              <a:t>e</a:t>
            </a:r>
            <a:r>
              <a:rPr sz="2800" b="1" u="sng" spc="-20" dirty="0" smtClean="0">
                <a:solidFill>
                  <a:srgbClr val="FF0000"/>
                </a:solidFill>
                <a:latin typeface="Calibri"/>
                <a:cs typeface="Calibri"/>
              </a:rPr>
              <a:t>ctin</a:t>
            </a:r>
            <a:r>
              <a:rPr sz="2800" b="1" u="sng" spc="-15" dirty="0" smtClean="0">
                <a:solidFill>
                  <a:srgbClr val="FF0000"/>
                </a:solidFill>
                <a:latin typeface="Calibri"/>
                <a:cs typeface="Calibri"/>
              </a:rPr>
              <a:t>g</a:t>
            </a:r>
            <a:r>
              <a:rPr sz="2800" b="1" spc="-25" dirty="0" smtClean="0">
                <a:solidFill>
                  <a:srgbClr val="FF0000"/>
                </a:solidFill>
                <a:latin typeface="Times New Roman"/>
                <a:cs typeface="Times New Roman"/>
              </a:rPr>
              <a:t> </a:t>
            </a:r>
            <a:r>
              <a:rPr sz="2800" b="1" u="sng" spc="-15" dirty="0" smtClean="0">
                <a:solidFill>
                  <a:srgbClr val="FF0000"/>
                </a:solidFill>
                <a:latin typeface="Calibri"/>
                <a:cs typeface="Calibri"/>
              </a:rPr>
              <a:t>L</a:t>
            </a:r>
            <a:r>
              <a:rPr sz="2800" b="1" u="sng" spc="-40" dirty="0" smtClean="0">
                <a:solidFill>
                  <a:srgbClr val="FF0000"/>
                </a:solidFill>
                <a:latin typeface="Calibri"/>
                <a:cs typeface="Calibri"/>
              </a:rPr>
              <a:t>e</a:t>
            </a:r>
            <a:r>
              <a:rPr sz="2800" b="1" u="sng" spc="-51" dirty="0" smtClean="0">
                <a:solidFill>
                  <a:srgbClr val="FF0000"/>
                </a:solidFill>
                <a:latin typeface="Calibri"/>
                <a:cs typeface="Calibri"/>
              </a:rPr>
              <a:t>tt</a:t>
            </a:r>
            <a:r>
              <a:rPr sz="2800" b="1" u="sng" spc="-5" dirty="0" smtClean="0">
                <a:solidFill>
                  <a:srgbClr val="FF0000"/>
                </a:solidFill>
                <a:latin typeface="Calibri"/>
                <a:cs typeface="Calibri"/>
              </a:rPr>
              <a:t>e</a:t>
            </a:r>
            <a:r>
              <a:rPr sz="2800" b="1" u="sng" spc="-40" dirty="0" smtClean="0">
                <a:solidFill>
                  <a:srgbClr val="FF0000"/>
                </a:solidFill>
                <a:latin typeface="Calibri"/>
                <a:cs typeface="Calibri"/>
              </a:rPr>
              <a:t>r</a:t>
            </a:r>
            <a:r>
              <a:rPr sz="2800" b="1" u="sng" spc="-15" dirty="0" smtClean="0">
                <a:solidFill>
                  <a:srgbClr val="FF0000"/>
                </a:solidFill>
                <a:latin typeface="Calibri"/>
                <a:cs typeface="Calibri"/>
              </a:rPr>
              <a:t>s</a:t>
            </a:r>
            <a:r>
              <a:rPr lang="en-US" sz="2800" b="1" spc="-15" dirty="0" smtClean="0">
                <a:latin typeface="Calibri"/>
                <a:cs typeface="Calibri"/>
              </a:rPr>
              <a:t> </a:t>
            </a:r>
            <a:r>
              <a:rPr lang="en-US" sz="2800" spc="-11" dirty="0" smtClean="0">
                <a:latin typeface="Calibri"/>
                <a:cs typeface="Calibri"/>
              </a:rPr>
              <a:t>–</a:t>
            </a:r>
            <a:r>
              <a:rPr sz="2800" spc="-25" dirty="0" smtClean="0">
                <a:latin typeface="Times New Roman"/>
                <a:cs typeface="Times New Roman"/>
              </a:rPr>
              <a:t> </a:t>
            </a:r>
            <a:r>
              <a:rPr sz="2800" spc="-20" dirty="0" smtClean="0">
                <a:latin typeface="Calibri"/>
                <a:cs typeface="Calibri"/>
              </a:rPr>
              <a:t>A</a:t>
            </a:r>
            <a:r>
              <a:rPr sz="2800" spc="-51" dirty="0" smtClean="0">
                <a:latin typeface="Calibri"/>
                <a:cs typeface="Calibri"/>
              </a:rPr>
              <a:t>r</a:t>
            </a:r>
            <a:r>
              <a:rPr sz="2800" spc="-15" dirty="0" smtClean="0">
                <a:latin typeface="Calibri"/>
                <a:cs typeface="Calibri"/>
              </a:rPr>
              <a:t>e</a:t>
            </a:r>
            <a:r>
              <a:rPr sz="2800" spc="-71" dirty="0" smtClean="0">
                <a:latin typeface="Times New Roman"/>
                <a:cs typeface="Times New Roman"/>
              </a:rPr>
              <a:t> </a:t>
            </a:r>
            <a:r>
              <a:rPr sz="2800" spc="-31" dirty="0">
                <a:latin typeface="Calibri"/>
                <a:cs typeface="Calibri"/>
              </a:rPr>
              <a:t>c</a:t>
            </a:r>
            <a:r>
              <a:rPr sz="2800" dirty="0">
                <a:latin typeface="Calibri"/>
                <a:cs typeface="Calibri"/>
              </a:rPr>
              <a:t>api</a:t>
            </a:r>
            <a:r>
              <a:rPr sz="2800" spc="-55" dirty="0">
                <a:latin typeface="Calibri"/>
                <a:cs typeface="Calibri"/>
              </a:rPr>
              <a:t>t</a:t>
            </a:r>
            <a:r>
              <a:rPr sz="2800" dirty="0">
                <a:latin typeface="Calibri"/>
                <a:cs typeface="Calibri"/>
              </a:rPr>
              <a:t>al</a:t>
            </a:r>
            <a:r>
              <a:rPr sz="2800" spc="-71" dirty="0">
                <a:latin typeface="Times New Roman"/>
                <a:cs typeface="Times New Roman"/>
              </a:rPr>
              <a:t> </a:t>
            </a:r>
            <a:r>
              <a:rPr sz="2800" spc="-15" dirty="0">
                <a:latin typeface="Calibri"/>
                <a:cs typeface="Calibri"/>
              </a:rPr>
              <a:t>and</a:t>
            </a:r>
            <a:r>
              <a:rPr sz="2800" spc="-45" dirty="0">
                <a:latin typeface="Times New Roman"/>
                <a:cs typeface="Times New Roman"/>
              </a:rPr>
              <a:t> </a:t>
            </a:r>
            <a:r>
              <a:rPr sz="2800" dirty="0" smtClean="0">
                <a:latin typeface="Calibri"/>
                <a:cs typeface="Calibri"/>
              </a:rPr>
              <a:t>l</a:t>
            </a:r>
            <a:r>
              <a:rPr sz="2800" spc="-20" dirty="0" smtClean="0">
                <a:latin typeface="Calibri"/>
                <a:cs typeface="Calibri"/>
              </a:rPr>
              <a:t>o</a:t>
            </a:r>
            <a:r>
              <a:rPr sz="2800" spc="-40" dirty="0" smtClean="0">
                <a:latin typeface="Calibri"/>
                <a:cs typeface="Calibri"/>
              </a:rPr>
              <a:t>w</a:t>
            </a:r>
            <a:r>
              <a:rPr sz="2800" spc="-15" dirty="0" smtClean="0">
                <a:latin typeface="Calibri"/>
                <a:cs typeface="Calibri"/>
              </a:rPr>
              <a:t>e</a:t>
            </a:r>
            <a:r>
              <a:rPr sz="2800" spc="-51" dirty="0" smtClean="0">
                <a:latin typeface="Calibri"/>
                <a:cs typeface="Calibri"/>
              </a:rPr>
              <a:t>r</a:t>
            </a:r>
            <a:r>
              <a:rPr sz="2800" spc="-35" dirty="0" smtClean="0">
                <a:latin typeface="Calibri"/>
                <a:cs typeface="Calibri"/>
              </a:rPr>
              <a:t>c</a:t>
            </a:r>
            <a:r>
              <a:rPr sz="2800" spc="-15" dirty="0" smtClean="0">
                <a:latin typeface="Calibri"/>
                <a:cs typeface="Calibri"/>
              </a:rPr>
              <a:t>ase</a:t>
            </a:r>
            <a:r>
              <a:rPr lang="en-US" sz="2800" dirty="0">
                <a:latin typeface="Calibri"/>
                <a:cs typeface="Calibri"/>
              </a:rPr>
              <a:t> </a:t>
            </a:r>
            <a:r>
              <a:rPr sz="2800" dirty="0" smtClean="0">
                <a:latin typeface="Calibri"/>
                <a:cs typeface="Calibri"/>
              </a:rPr>
              <a:t>l</a:t>
            </a:r>
            <a:r>
              <a:rPr sz="2800" spc="-35" dirty="0" smtClean="0">
                <a:latin typeface="Calibri"/>
                <a:cs typeface="Calibri"/>
              </a:rPr>
              <a:t>e</a:t>
            </a:r>
            <a:r>
              <a:rPr sz="2800" spc="-51" dirty="0" smtClean="0">
                <a:latin typeface="Calibri"/>
                <a:cs typeface="Calibri"/>
              </a:rPr>
              <a:t>t</a:t>
            </a:r>
            <a:r>
              <a:rPr sz="2800" spc="-35" dirty="0" smtClean="0">
                <a:latin typeface="Calibri"/>
                <a:cs typeface="Calibri"/>
              </a:rPr>
              <a:t>t</a:t>
            </a:r>
            <a:r>
              <a:rPr sz="2800" spc="-15" dirty="0" smtClean="0">
                <a:latin typeface="Calibri"/>
                <a:cs typeface="Calibri"/>
              </a:rPr>
              <a:t>er</a:t>
            </a:r>
            <a:r>
              <a:rPr sz="2800" spc="-80" dirty="0" smtClean="0">
                <a:latin typeface="Times New Roman"/>
                <a:cs typeface="Times New Roman"/>
              </a:rPr>
              <a:t> </a:t>
            </a:r>
            <a:r>
              <a:rPr sz="2800" spc="-35" dirty="0">
                <a:latin typeface="Calibri"/>
                <a:cs typeface="Calibri"/>
              </a:rPr>
              <a:t>c</a:t>
            </a:r>
            <a:r>
              <a:rPr sz="2800" spc="-20" dirty="0">
                <a:latin typeface="Calibri"/>
                <a:cs typeface="Calibri"/>
              </a:rPr>
              <a:t>onnec</a:t>
            </a:r>
            <a:r>
              <a:rPr sz="2800" spc="-35" dirty="0">
                <a:latin typeface="Calibri"/>
                <a:cs typeface="Calibri"/>
              </a:rPr>
              <a:t>t</a:t>
            </a:r>
            <a:r>
              <a:rPr sz="2800" spc="-15" dirty="0">
                <a:latin typeface="Calibri"/>
                <a:cs typeface="Calibri"/>
              </a:rPr>
              <a:t>ed</a:t>
            </a:r>
            <a:r>
              <a:rPr sz="2800" spc="-51" dirty="0">
                <a:latin typeface="Times New Roman"/>
                <a:cs typeface="Times New Roman"/>
              </a:rPr>
              <a:t> </a:t>
            </a:r>
            <a:r>
              <a:rPr sz="2800" spc="-15" dirty="0">
                <a:latin typeface="Calibri"/>
                <a:cs typeface="Calibri"/>
              </a:rPr>
              <a:t>and</a:t>
            </a:r>
            <a:r>
              <a:rPr sz="2800" spc="-60" dirty="0">
                <a:latin typeface="Times New Roman"/>
                <a:cs typeface="Times New Roman"/>
              </a:rPr>
              <a:t> </a:t>
            </a:r>
            <a:r>
              <a:rPr sz="2800" spc="-35" dirty="0">
                <a:latin typeface="Calibri"/>
                <a:cs typeface="Calibri"/>
              </a:rPr>
              <a:t>c</a:t>
            </a:r>
            <a:r>
              <a:rPr sz="2800" spc="-20" dirty="0">
                <a:latin typeface="Calibri"/>
                <a:cs typeface="Calibri"/>
              </a:rPr>
              <a:t>o</a:t>
            </a:r>
            <a:r>
              <a:rPr sz="2800" spc="-45" dirty="0">
                <a:latin typeface="Calibri"/>
                <a:cs typeface="Calibri"/>
              </a:rPr>
              <a:t>n</a:t>
            </a:r>
            <a:r>
              <a:rPr sz="2800" spc="-11" dirty="0">
                <a:latin typeface="Calibri"/>
                <a:cs typeface="Calibri"/>
              </a:rPr>
              <a:t>ti</a:t>
            </a:r>
            <a:r>
              <a:rPr sz="2800" spc="-31" dirty="0">
                <a:latin typeface="Calibri"/>
                <a:cs typeface="Calibri"/>
              </a:rPr>
              <a:t>n</a:t>
            </a:r>
            <a:r>
              <a:rPr sz="2800" spc="-20" dirty="0">
                <a:latin typeface="Calibri"/>
                <a:cs typeface="Calibri"/>
              </a:rPr>
              <a:t>uou</a:t>
            </a:r>
            <a:r>
              <a:rPr sz="2800" spc="-15" dirty="0">
                <a:latin typeface="Calibri"/>
                <a:cs typeface="Calibri"/>
              </a:rPr>
              <a:t>s</a:t>
            </a:r>
            <a:r>
              <a:rPr sz="2800" spc="-25" dirty="0">
                <a:latin typeface="Times New Roman"/>
                <a:cs typeface="Times New Roman"/>
              </a:rPr>
              <a:t> </a:t>
            </a:r>
            <a:r>
              <a:rPr sz="2800" spc="-20" dirty="0">
                <a:latin typeface="Calibri"/>
                <a:cs typeface="Calibri"/>
              </a:rPr>
              <a:t>o</a:t>
            </a:r>
            <a:r>
              <a:rPr sz="2800" spc="-11" dirty="0">
                <a:latin typeface="Calibri"/>
                <a:cs typeface="Calibri"/>
              </a:rPr>
              <a:t>r</a:t>
            </a:r>
            <a:r>
              <a:rPr sz="2800" spc="-55" dirty="0">
                <a:latin typeface="Times New Roman"/>
                <a:cs typeface="Times New Roman"/>
              </a:rPr>
              <a:t> </a:t>
            </a:r>
            <a:r>
              <a:rPr sz="2800" spc="-20" dirty="0">
                <a:latin typeface="Calibri"/>
                <a:cs typeface="Calibri"/>
              </a:rPr>
              <a:t>not?</a:t>
            </a:r>
            <a:endParaRPr sz="2800" dirty="0">
              <a:latin typeface="Calibri"/>
              <a:cs typeface="Calibri"/>
            </a:endParaRPr>
          </a:p>
        </p:txBody>
      </p:sp>
      <p:sp>
        <p:nvSpPr>
          <p:cNvPr id="3" name="object 3"/>
          <p:cNvSpPr/>
          <p:nvPr/>
        </p:nvSpPr>
        <p:spPr>
          <a:xfrm>
            <a:off x="1653540" y="1133812"/>
            <a:ext cx="3941583" cy="17616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52601" y="3041904"/>
            <a:ext cx="4762500" cy="8869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920243" y="3928871"/>
            <a:ext cx="4306823" cy="29199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339843" y="3928871"/>
            <a:ext cx="2804159" cy="29199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024118" y="1371600"/>
            <a:ext cx="1437131" cy="78333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124700" y="2420111"/>
            <a:ext cx="1234440" cy="950976"/>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2216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7" y="251101"/>
            <a:ext cx="6816091" cy="861774"/>
          </a:xfrm>
          <a:prstGeom prst="rect">
            <a:avLst/>
          </a:prstGeom>
        </p:spPr>
        <p:txBody>
          <a:bodyPr vert="horz" wrap="square" lIns="0" tIns="0" rIns="0" bIns="0" rtlCol="0">
            <a:spAutoFit/>
          </a:bodyPr>
          <a:lstStyle/>
          <a:p>
            <a:pPr marL="527050" indent="-514350">
              <a:buFont typeface="+mj-lt"/>
              <a:buAutoNum type="arabicPeriod" startAt="6"/>
              <a:tabLst>
                <a:tab pos="583551" algn="l"/>
              </a:tabLst>
            </a:pPr>
            <a:r>
              <a:rPr sz="2800" b="1" u="sng" spc="-15" dirty="0" smtClean="0">
                <a:solidFill>
                  <a:srgbClr val="FF0000"/>
                </a:solidFill>
                <a:latin typeface="Calibri"/>
                <a:cs typeface="Calibri"/>
              </a:rPr>
              <a:t>L</a:t>
            </a:r>
            <a:r>
              <a:rPr sz="2800" b="1" u="sng" spc="-40" dirty="0" smtClean="0">
                <a:solidFill>
                  <a:srgbClr val="FF0000"/>
                </a:solidFill>
                <a:latin typeface="Calibri"/>
                <a:cs typeface="Calibri"/>
              </a:rPr>
              <a:t>e</a:t>
            </a:r>
            <a:r>
              <a:rPr sz="2800" b="1" u="sng" spc="-51" dirty="0" smtClean="0">
                <a:solidFill>
                  <a:srgbClr val="FF0000"/>
                </a:solidFill>
                <a:latin typeface="Calibri"/>
                <a:cs typeface="Calibri"/>
              </a:rPr>
              <a:t>tt</a:t>
            </a:r>
            <a:r>
              <a:rPr sz="2800" b="1" u="sng" spc="-20" dirty="0" smtClean="0">
                <a:solidFill>
                  <a:srgbClr val="FF0000"/>
                </a:solidFill>
                <a:latin typeface="Calibri"/>
                <a:cs typeface="Calibri"/>
              </a:rPr>
              <a:t>erin</a:t>
            </a:r>
            <a:r>
              <a:rPr sz="2800" b="1" u="sng" spc="-15" dirty="0" smtClean="0">
                <a:solidFill>
                  <a:srgbClr val="FF0000"/>
                </a:solidFill>
                <a:latin typeface="Calibri"/>
                <a:cs typeface="Calibri"/>
              </a:rPr>
              <a:t>g</a:t>
            </a:r>
            <a:r>
              <a:rPr sz="2800" b="1" spc="-31" dirty="0" smtClean="0">
                <a:latin typeface="Times New Roman"/>
                <a:cs typeface="Times New Roman"/>
              </a:rPr>
              <a:t> </a:t>
            </a:r>
            <a:r>
              <a:rPr sz="2800" b="1" u="sng" spc="-20" dirty="0" smtClean="0">
                <a:solidFill>
                  <a:srgbClr val="FF0000"/>
                </a:solidFill>
                <a:latin typeface="Calibri"/>
                <a:cs typeface="Calibri"/>
              </a:rPr>
              <a:t>C</a:t>
            </a:r>
            <a:r>
              <a:rPr sz="2800" b="1" u="sng" spc="-25" dirty="0" smtClean="0">
                <a:solidFill>
                  <a:srgbClr val="FF0000"/>
                </a:solidFill>
                <a:latin typeface="Calibri"/>
                <a:cs typeface="Calibri"/>
              </a:rPr>
              <a:t>o</a:t>
            </a:r>
            <a:r>
              <a:rPr sz="2800" b="1" u="sng" spc="-20" dirty="0" smtClean="0">
                <a:solidFill>
                  <a:srgbClr val="FF0000"/>
                </a:solidFill>
                <a:latin typeface="Calibri"/>
                <a:cs typeface="Calibri"/>
              </a:rPr>
              <a:t>mpl</a:t>
            </a:r>
            <a:r>
              <a:rPr sz="2800" b="1" u="sng" spc="-45" dirty="0" smtClean="0">
                <a:solidFill>
                  <a:srgbClr val="FF0000"/>
                </a:solidFill>
                <a:latin typeface="Calibri"/>
                <a:cs typeface="Calibri"/>
              </a:rPr>
              <a:t>e</a:t>
            </a:r>
            <a:r>
              <a:rPr sz="2800" b="1" u="sng" spc="-51" dirty="0" smtClean="0">
                <a:solidFill>
                  <a:srgbClr val="FF0000"/>
                </a:solidFill>
                <a:latin typeface="Calibri"/>
                <a:cs typeface="Calibri"/>
              </a:rPr>
              <a:t>t</a:t>
            </a:r>
            <a:r>
              <a:rPr sz="2800" b="1" u="sng" spc="5" dirty="0" smtClean="0">
                <a:solidFill>
                  <a:srgbClr val="FF0000"/>
                </a:solidFill>
                <a:latin typeface="Calibri"/>
                <a:cs typeface="Calibri"/>
              </a:rPr>
              <a:t>e</a:t>
            </a:r>
            <a:r>
              <a:rPr lang="en-US" sz="2800" b="1" spc="5" dirty="0" smtClean="0">
                <a:latin typeface="Calibri"/>
                <a:cs typeface="Calibri"/>
              </a:rPr>
              <a:t> </a:t>
            </a:r>
            <a:r>
              <a:rPr lang="en-US" sz="2800" spc="-11" dirty="0" smtClean="0">
                <a:latin typeface="Calibri"/>
                <a:cs typeface="Calibri"/>
              </a:rPr>
              <a:t>–</a:t>
            </a:r>
            <a:r>
              <a:rPr sz="2800" spc="-25" dirty="0" smtClean="0">
                <a:latin typeface="Times New Roman"/>
                <a:cs typeface="Times New Roman"/>
              </a:rPr>
              <a:t> </a:t>
            </a:r>
            <a:r>
              <a:rPr sz="2800" spc="-20" dirty="0" smtClean="0">
                <a:latin typeface="Calibri"/>
                <a:cs typeface="Calibri"/>
              </a:rPr>
              <a:t>A</a:t>
            </a:r>
            <a:r>
              <a:rPr sz="2800" spc="-51" dirty="0" smtClean="0">
                <a:latin typeface="Calibri"/>
                <a:cs typeface="Calibri"/>
              </a:rPr>
              <a:t>r</a:t>
            </a:r>
            <a:r>
              <a:rPr sz="2800" spc="-15" dirty="0" smtClean="0">
                <a:latin typeface="Calibri"/>
                <a:cs typeface="Calibri"/>
              </a:rPr>
              <a:t>e</a:t>
            </a:r>
            <a:r>
              <a:rPr sz="2800" spc="-71" dirty="0" smtClean="0">
                <a:latin typeface="Times New Roman"/>
                <a:cs typeface="Times New Roman"/>
              </a:rPr>
              <a:t> </a:t>
            </a:r>
            <a:r>
              <a:rPr sz="2800" spc="-15" dirty="0">
                <a:latin typeface="Calibri"/>
                <a:cs typeface="Calibri"/>
              </a:rPr>
              <a:t>the</a:t>
            </a:r>
            <a:r>
              <a:rPr sz="2800" spc="-55" dirty="0">
                <a:latin typeface="Times New Roman"/>
                <a:cs typeface="Times New Roman"/>
              </a:rPr>
              <a:t> </a:t>
            </a:r>
            <a:r>
              <a:rPr sz="2800" dirty="0">
                <a:latin typeface="Calibri"/>
                <a:cs typeface="Calibri"/>
              </a:rPr>
              <a:t>l</a:t>
            </a:r>
            <a:r>
              <a:rPr sz="2800" spc="-35" dirty="0">
                <a:latin typeface="Calibri"/>
                <a:cs typeface="Calibri"/>
              </a:rPr>
              <a:t>e</a:t>
            </a:r>
            <a:r>
              <a:rPr sz="2800" spc="-51" dirty="0">
                <a:latin typeface="Calibri"/>
                <a:cs typeface="Calibri"/>
              </a:rPr>
              <a:t>t</a:t>
            </a:r>
            <a:r>
              <a:rPr sz="2800" spc="-35" dirty="0">
                <a:latin typeface="Calibri"/>
                <a:cs typeface="Calibri"/>
              </a:rPr>
              <a:t>t</a:t>
            </a:r>
            <a:r>
              <a:rPr sz="2800" spc="-15" dirty="0">
                <a:latin typeface="Calibri"/>
                <a:cs typeface="Calibri"/>
              </a:rPr>
              <a:t>e</a:t>
            </a:r>
            <a:r>
              <a:rPr sz="2800" spc="-65" dirty="0">
                <a:latin typeface="Calibri"/>
                <a:cs typeface="Calibri"/>
              </a:rPr>
              <a:t>r</a:t>
            </a:r>
            <a:r>
              <a:rPr sz="2800" spc="-15" dirty="0">
                <a:latin typeface="Calibri"/>
                <a:cs typeface="Calibri"/>
              </a:rPr>
              <a:t>s</a:t>
            </a:r>
            <a:r>
              <a:rPr sz="2800" spc="-71" dirty="0">
                <a:latin typeface="Times New Roman"/>
                <a:cs typeface="Times New Roman"/>
              </a:rPr>
              <a:t> </a:t>
            </a:r>
            <a:r>
              <a:rPr sz="2800" spc="-60" dirty="0" smtClean="0">
                <a:latin typeface="Calibri"/>
                <a:cs typeface="Calibri"/>
              </a:rPr>
              <a:t>f</a:t>
            </a:r>
            <a:r>
              <a:rPr sz="2800" spc="-25" dirty="0" smtClean="0">
                <a:latin typeface="Calibri"/>
                <a:cs typeface="Calibri"/>
              </a:rPr>
              <a:t>ormed</a:t>
            </a:r>
            <a:r>
              <a:rPr lang="en-US" sz="2800" dirty="0">
                <a:latin typeface="Calibri"/>
                <a:cs typeface="Calibri"/>
              </a:rPr>
              <a:t> </a:t>
            </a:r>
            <a:r>
              <a:rPr sz="2800" spc="-35" dirty="0" smtClean="0">
                <a:latin typeface="Calibri"/>
                <a:cs typeface="Calibri"/>
              </a:rPr>
              <a:t>c</a:t>
            </a:r>
            <a:r>
              <a:rPr sz="2800" spc="-25" dirty="0" smtClean="0">
                <a:latin typeface="Calibri"/>
                <a:cs typeface="Calibri"/>
              </a:rPr>
              <a:t>omple</a:t>
            </a:r>
            <a:r>
              <a:rPr sz="2800" spc="-35" dirty="0" smtClean="0">
                <a:latin typeface="Calibri"/>
                <a:cs typeface="Calibri"/>
              </a:rPr>
              <a:t>t</a:t>
            </a:r>
            <a:r>
              <a:rPr sz="2800" spc="-15" dirty="0" smtClean="0">
                <a:latin typeface="Calibri"/>
                <a:cs typeface="Calibri"/>
              </a:rPr>
              <a:t>ely</a:t>
            </a:r>
            <a:r>
              <a:rPr sz="2800" spc="-71" dirty="0" smtClean="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15" dirty="0">
                <a:latin typeface="Calibri"/>
                <a:cs typeface="Calibri"/>
              </a:rPr>
              <a:t>a</a:t>
            </a:r>
            <a:r>
              <a:rPr sz="2800" spc="-45" dirty="0">
                <a:latin typeface="Calibri"/>
                <a:cs typeface="Calibri"/>
              </a:rPr>
              <a:t>r</a:t>
            </a:r>
            <a:r>
              <a:rPr sz="2800" spc="-15" dirty="0">
                <a:latin typeface="Calibri"/>
                <a:cs typeface="Calibri"/>
              </a:rPr>
              <a:t>e</a:t>
            </a:r>
            <a:r>
              <a:rPr sz="2800" spc="-71" dirty="0">
                <a:latin typeface="Times New Roman"/>
                <a:cs typeface="Times New Roman"/>
              </a:rPr>
              <a:t> </a:t>
            </a:r>
            <a:r>
              <a:rPr sz="2800" spc="-31" dirty="0">
                <a:latin typeface="Calibri"/>
                <a:cs typeface="Calibri"/>
              </a:rPr>
              <a:t>p</a:t>
            </a:r>
            <a:r>
              <a:rPr sz="2800" spc="-15" dirty="0">
                <a:latin typeface="Calibri"/>
                <a:cs typeface="Calibri"/>
              </a:rPr>
              <a:t>arts</a:t>
            </a:r>
            <a:r>
              <a:rPr sz="2800" spc="-45" dirty="0">
                <a:latin typeface="Times New Roman"/>
                <a:cs typeface="Times New Roman"/>
              </a:rPr>
              <a:t> </a:t>
            </a:r>
            <a:r>
              <a:rPr sz="2800" spc="-25" dirty="0">
                <a:latin typeface="Calibri"/>
                <a:cs typeface="Calibri"/>
              </a:rPr>
              <a:t>m</a:t>
            </a:r>
            <a:r>
              <a:rPr sz="2800" spc="-20" dirty="0">
                <a:latin typeface="Calibri"/>
                <a:cs typeface="Calibri"/>
              </a:rPr>
              <a:t>issing?</a:t>
            </a:r>
            <a:endParaRPr sz="2800" dirty="0">
              <a:latin typeface="Calibri"/>
              <a:cs typeface="Calibri"/>
            </a:endParaRPr>
          </a:p>
        </p:txBody>
      </p:sp>
      <p:sp>
        <p:nvSpPr>
          <p:cNvPr id="3" name="object 3"/>
          <p:cNvSpPr/>
          <p:nvPr/>
        </p:nvSpPr>
        <p:spPr>
          <a:xfrm>
            <a:off x="1905000" y="1371601"/>
            <a:ext cx="3886200" cy="32964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99847" y="4953015"/>
            <a:ext cx="6125047" cy="185164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1253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8" y="251101"/>
            <a:ext cx="6818631" cy="861774"/>
          </a:xfrm>
          <a:prstGeom prst="rect">
            <a:avLst/>
          </a:prstGeom>
        </p:spPr>
        <p:txBody>
          <a:bodyPr vert="horz" wrap="square" lIns="0" tIns="0" rIns="0" bIns="0" rtlCol="0">
            <a:spAutoFit/>
          </a:bodyPr>
          <a:lstStyle/>
          <a:p>
            <a:pPr marL="527050" indent="-514350">
              <a:buFont typeface="+mj-lt"/>
              <a:buAutoNum type="arabicPeriod" startAt="7"/>
              <a:tabLst>
                <a:tab pos="583551" algn="l"/>
              </a:tabLst>
            </a:pPr>
            <a:r>
              <a:rPr sz="2800" b="1" u="sng" spc="-20" dirty="0" smtClean="0">
                <a:solidFill>
                  <a:srgbClr val="FF0000"/>
                </a:solidFill>
                <a:latin typeface="Calibri"/>
                <a:cs typeface="Calibri"/>
              </a:rPr>
              <a:t>Cu</a:t>
            </a:r>
            <a:r>
              <a:rPr sz="2800" b="1" u="sng" spc="-51" dirty="0" smtClean="0">
                <a:solidFill>
                  <a:srgbClr val="FF0000"/>
                </a:solidFill>
                <a:latin typeface="Calibri"/>
                <a:cs typeface="Calibri"/>
              </a:rPr>
              <a:t>r</a:t>
            </a:r>
            <a:r>
              <a:rPr sz="2800" b="1" u="sng" spc="-11" dirty="0" smtClean="0">
                <a:solidFill>
                  <a:srgbClr val="FF0000"/>
                </a:solidFill>
                <a:latin typeface="Calibri"/>
                <a:cs typeface="Calibri"/>
              </a:rPr>
              <a:t>si</a:t>
            </a:r>
            <a:r>
              <a:rPr sz="2800" b="1" u="sng" spc="-51" dirty="0" smtClean="0">
                <a:solidFill>
                  <a:srgbClr val="FF0000"/>
                </a:solidFill>
                <a:latin typeface="Calibri"/>
                <a:cs typeface="Calibri"/>
              </a:rPr>
              <a:t>v</a:t>
            </a:r>
            <a:r>
              <a:rPr sz="2800" b="1" u="sng" dirty="0" smtClean="0">
                <a:solidFill>
                  <a:srgbClr val="FF0000"/>
                </a:solidFill>
                <a:latin typeface="Calibri"/>
                <a:cs typeface="Calibri"/>
              </a:rPr>
              <a:t>e</a:t>
            </a:r>
            <a:r>
              <a:rPr sz="2800" b="1" u="sng" spc="-35" dirty="0" smtClean="0">
                <a:solidFill>
                  <a:srgbClr val="FF0000"/>
                </a:solidFill>
                <a:latin typeface="Times New Roman"/>
                <a:cs typeface="Times New Roman"/>
              </a:rPr>
              <a:t> </a:t>
            </a:r>
            <a:r>
              <a:rPr sz="2800" b="1" u="sng" spc="-15" dirty="0">
                <a:solidFill>
                  <a:srgbClr val="FF0000"/>
                </a:solidFill>
                <a:latin typeface="Calibri"/>
                <a:cs typeface="Calibri"/>
              </a:rPr>
              <a:t>and</a:t>
            </a:r>
            <a:r>
              <a:rPr sz="2800" b="1" u="sng" spc="-71" dirty="0">
                <a:solidFill>
                  <a:srgbClr val="FF0000"/>
                </a:solidFill>
                <a:latin typeface="Times New Roman"/>
                <a:cs typeface="Times New Roman"/>
              </a:rPr>
              <a:t> </a:t>
            </a:r>
            <a:r>
              <a:rPr sz="2800" b="1" u="sng" spc="-20" dirty="0">
                <a:solidFill>
                  <a:srgbClr val="FF0000"/>
                </a:solidFill>
                <a:latin typeface="Calibri"/>
                <a:cs typeface="Calibri"/>
              </a:rPr>
              <a:t>Pri</a:t>
            </a:r>
            <a:r>
              <a:rPr sz="2800" b="1" u="sng" spc="-51" dirty="0">
                <a:solidFill>
                  <a:srgbClr val="FF0000"/>
                </a:solidFill>
                <a:latin typeface="Calibri"/>
                <a:cs typeface="Calibri"/>
              </a:rPr>
              <a:t>nt</a:t>
            </a:r>
            <a:r>
              <a:rPr sz="2800" b="1" u="sng" spc="-20" dirty="0">
                <a:solidFill>
                  <a:srgbClr val="FF0000"/>
                </a:solidFill>
                <a:latin typeface="Calibri"/>
                <a:cs typeface="Calibri"/>
              </a:rPr>
              <a:t>e</a:t>
            </a:r>
            <a:r>
              <a:rPr sz="2800" b="1" u="sng" spc="-15" dirty="0">
                <a:solidFill>
                  <a:srgbClr val="FF0000"/>
                </a:solidFill>
                <a:latin typeface="Calibri"/>
                <a:cs typeface="Calibri"/>
              </a:rPr>
              <a:t>d</a:t>
            </a:r>
            <a:r>
              <a:rPr sz="2800" b="1" u="sng" spc="-51" dirty="0">
                <a:solidFill>
                  <a:srgbClr val="FF0000"/>
                </a:solidFill>
                <a:latin typeface="Times New Roman"/>
                <a:cs typeface="Times New Roman"/>
              </a:rPr>
              <a:t> </a:t>
            </a:r>
            <a:r>
              <a:rPr sz="2800" b="1" u="sng" spc="-15" dirty="0" smtClean="0">
                <a:solidFill>
                  <a:srgbClr val="FF0000"/>
                </a:solidFill>
                <a:latin typeface="Calibri"/>
                <a:cs typeface="Calibri"/>
              </a:rPr>
              <a:t>L</a:t>
            </a:r>
            <a:r>
              <a:rPr sz="2800" b="1" u="sng" spc="-40" dirty="0" smtClean="0">
                <a:solidFill>
                  <a:srgbClr val="FF0000"/>
                </a:solidFill>
                <a:latin typeface="Calibri"/>
                <a:cs typeface="Calibri"/>
              </a:rPr>
              <a:t>e</a:t>
            </a:r>
            <a:r>
              <a:rPr sz="2800" b="1" u="sng" spc="-51" dirty="0" smtClean="0">
                <a:solidFill>
                  <a:srgbClr val="FF0000"/>
                </a:solidFill>
                <a:latin typeface="Calibri"/>
                <a:cs typeface="Calibri"/>
              </a:rPr>
              <a:t>tt</a:t>
            </a:r>
            <a:r>
              <a:rPr sz="2800" b="1" u="sng" spc="-5" dirty="0" smtClean="0">
                <a:solidFill>
                  <a:srgbClr val="FF0000"/>
                </a:solidFill>
                <a:latin typeface="Calibri"/>
                <a:cs typeface="Calibri"/>
              </a:rPr>
              <a:t>e</a:t>
            </a:r>
            <a:r>
              <a:rPr sz="2800" b="1" u="sng" spc="-40" dirty="0" smtClean="0">
                <a:solidFill>
                  <a:srgbClr val="FF0000"/>
                </a:solidFill>
                <a:latin typeface="Calibri"/>
                <a:cs typeface="Calibri"/>
              </a:rPr>
              <a:t>r</a:t>
            </a:r>
            <a:r>
              <a:rPr sz="2800" b="1" u="sng" spc="-11" dirty="0" smtClean="0">
                <a:solidFill>
                  <a:srgbClr val="FF0000"/>
                </a:solidFill>
                <a:latin typeface="Calibri"/>
                <a:cs typeface="Calibri"/>
              </a:rPr>
              <a:t>s</a:t>
            </a:r>
            <a:r>
              <a:rPr lang="en-US" sz="2800" b="1" spc="-11" dirty="0" smtClean="0">
                <a:solidFill>
                  <a:srgbClr val="FF0000"/>
                </a:solidFill>
                <a:latin typeface="Calibri"/>
                <a:cs typeface="Calibri"/>
              </a:rPr>
              <a:t> </a:t>
            </a:r>
            <a:r>
              <a:rPr lang="en-US" sz="2800" spc="-11" dirty="0" smtClean="0">
                <a:latin typeface="Calibri"/>
                <a:cs typeface="Calibri"/>
              </a:rPr>
              <a:t>–</a:t>
            </a:r>
            <a:r>
              <a:rPr sz="2800" spc="-25" dirty="0" smtClean="0">
                <a:latin typeface="Times New Roman"/>
                <a:cs typeface="Times New Roman"/>
              </a:rPr>
              <a:t> </a:t>
            </a:r>
            <a:r>
              <a:rPr sz="2800" spc="-20" dirty="0" smtClean="0">
                <a:latin typeface="Calibri"/>
                <a:cs typeface="Calibri"/>
              </a:rPr>
              <a:t>A</a:t>
            </a:r>
            <a:r>
              <a:rPr sz="2800" spc="-55" dirty="0" smtClean="0">
                <a:latin typeface="Calibri"/>
                <a:cs typeface="Calibri"/>
              </a:rPr>
              <a:t>r</a:t>
            </a:r>
            <a:r>
              <a:rPr sz="2800" spc="-15" dirty="0" smtClean="0">
                <a:latin typeface="Calibri"/>
                <a:cs typeface="Calibri"/>
              </a:rPr>
              <a:t>e</a:t>
            </a:r>
            <a:r>
              <a:rPr sz="2800" spc="-71" dirty="0" smtClean="0">
                <a:latin typeface="Times New Roman"/>
                <a:cs typeface="Times New Roman"/>
              </a:rPr>
              <a:t> </a:t>
            </a:r>
            <a:r>
              <a:rPr sz="2800" spc="-15" dirty="0">
                <a:latin typeface="Calibri"/>
                <a:cs typeface="Calibri"/>
              </a:rPr>
              <a:t>the</a:t>
            </a:r>
            <a:r>
              <a:rPr sz="2800" spc="-65" dirty="0">
                <a:latin typeface="Times New Roman"/>
                <a:cs typeface="Times New Roman"/>
              </a:rPr>
              <a:t> </a:t>
            </a:r>
            <a:r>
              <a:rPr sz="2800" dirty="0" smtClean="0">
                <a:latin typeface="Calibri"/>
                <a:cs typeface="Calibri"/>
              </a:rPr>
              <a:t>l</a:t>
            </a:r>
            <a:r>
              <a:rPr sz="2800" spc="-40" dirty="0" smtClean="0">
                <a:latin typeface="Calibri"/>
                <a:cs typeface="Calibri"/>
              </a:rPr>
              <a:t>e</a:t>
            </a:r>
            <a:r>
              <a:rPr sz="2800" spc="-51" dirty="0" smtClean="0">
                <a:latin typeface="Calibri"/>
                <a:cs typeface="Calibri"/>
              </a:rPr>
              <a:t>t</a:t>
            </a:r>
            <a:r>
              <a:rPr sz="2800" spc="-35" dirty="0" smtClean="0">
                <a:latin typeface="Calibri"/>
                <a:cs typeface="Calibri"/>
              </a:rPr>
              <a:t>t</a:t>
            </a:r>
            <a:r>
              <a:rPr sz="2800" spc="-15" dirty="0" smtClean="0">
                <a:latin typeface="Calibri"/>
                <a:cs typeface="Calibri"/>
              </a:rPr>
              <a:t>e</a:t>
            </a:r>
            <a:r>
              <a:rPr sz="2800" spc="-65" dirty="0" smtClean="0">
                <a:latin typeface="Calibri"/>
                <a:cs typeface="Calibri"/>
              </a:rPr>
              <a:t>r</a:t>
            </a:r>
            <a:r>
              <a:rPr sz="2800" spc="-15" dirty="0" smtClean="0">
                <a:latin typeface="Calibri"/>
                <a:cs typeface="Calibri"/>
              </a:rPr>
              <a:t>s</a:t>
            </a:r>
            <a:r>
              <a:rPr lang="en-US" sz="2800" dirty="0">
                <a:latin typeface="Calibri"/>
                <a:cs typeface="Calibri"/>
              </a:rPr>
              <a:t> </a:t>
            </a:r>
            <a:r>
              <a:rPr sz="2800" spc="-20" dirty="0" smtClean="0">
                <a:latin typeface="Calibri"/>
                <a:cs typeface="Calibri"/>
              </a:rPr>
              <a:t>pr</a:t>
            </a:r>
            <a:r>
              <a:rPr sz="2800" spc="-25" dirty="0" smtClean="0">
                <a:latin typeface="Calibri"/>
                <a:cs typeface="Calibri"/>
              </a:rPr>
              <a:t>i</a:t>
            </a:r>
            <a:r>
              <a:rPr sz="2800" spc="-45" dirty="0" smtClean="0">
                <a:latin typeface="Calibri"/>
                <a:cs typeface="Calibri"/>
              </a:rPr>
              <a:t>n</a:t>
            </a:r>
            <a:r>
              <a:rPr sz="2800" spc="-35" dirty="0" smtClean="0">
                <a:latin typeface="Calibri"/>
                <a:cs typeface="Calibri"/>
              </a:rPr>
              <a:t>t</a:t>
            </a:r>
            <a:r>
              <a:rPr sz="2800" spc="-15" dirty="0" smtClean="0">
                <a:latin typeface="Calibri"/>
                <a:cs typeface="Calibri"/>
              </a:rPr>
              <a:t>ed</a:t>
            </a:r>
            <a:r>
              <a:rPr sz="2800" spc="-15" dirty="0">
                <a:latin typeface="Calibri"/>
                <a:cs typeface="Calibri"/>
              </a:rPr>
              <a:t>,</a:t>
            </a:r>
            <a:r>
              <a:rPr sz="2800" spc="-45" dirty="0">
                <a:latin typeface="Times New Roman"/>
                <a:cs typeface="Times New Roman"/>
              </a:rPr>
              <a:t> </a:t>
            </a:r>
            <a:r>
              <a:rPr sz="2800" spc="-15" dirty="0">
                <a:latin typeface="Calibri"/>
                <a:cs typeface="Calibri"/>
              </a:rPr>
              <a:t>wri</a:t>
            </a:r>
            <a:r>
              <a:rPr sz="2800" spc="-55" dirty="0">
                <a:latin typeface="Calibri"/>
                <a:cs typeface="Calibri"/>
              </a:rPr>
              <a:t>t</a:t>
            </a:r>
            <a:r>
              <a:rPr sz="2800" spc="-35" dirty="0">
                <a:latin typeface="Calibri"/>
                <a:cs typeface="Calibri"/>
              </a:rPr>
              <a:t>t</a:t>
            </a:r>
            <a:r>
              <a:rPr sz="2800" spc="-15" dirty="0">
                <a:latin typeface="Calibri"/>
                <a:cs typeface="Calibri"/>
              </a:rPr>
              <a:t>en</a:t>
            </a:r>
            <a:r>
              <a:rPr sz="2800" spc="-75" dirty="0">
                <a:latin typeface="Times New Roman"/>
                <a:cs typeface="Times New Roman"/>
              </a:rPr>
              <a:t> </a:t>
            </a:r>
            <a:r>
              <a:rPr sz="2800" dirty="0">
                <a:latin typeface="Calibri"/>
                <a:cs typeface="Calibri"/>
              </a:rPr>
              <a:t>i</a:t>
            </a:r>
            <a:r>
              <a:rPr sz="2800" spc="-15" dirty="0">
                <a:latin typeface="Calibri"/>
                <a:cs typeface="Calibri"/>
              </a:rPr>
              <a:t>n</a:t>
            </a:r>
            <a:r>
              <a:rPr sz="2800" spc="-71" dirty="0">
                <a:latin typeface="Times New Roman"/>
                <a:cs typeface="Times New Roman"/>
              </a:rPr>
              <a:t> </a:t>
            </a:r>
            <a:r>
              <a:rPr sz="2800" spc="-15" dirty="0">
                <a:latin typeface="Calibri"/>
                <a:cs typeface="Calibri"/>
              </a:rPr>
              <a:t>cu</a:t>
            </a:r>
            <a:r>
              <a:rPr sz="2800" spc="-65" dirty="0">
                <a:latin typeface="Calibri"/>
                <a:cs typeface="Calibri"/>
              </a:rPr>
              <a:t>r</a:t>
            </a:r>
            <a:r>
              <a:rPr sz="2800" spc="-20" dirty="0">
                <a:latin typeface="Calibri"/>
                <a:cs typeface="Calibri"/>
              </a:rPr>
              <a:t>s</a:t>
            </a:r>
            <a:r>
              <a:rPr sz="2800" spc="-11" dirty="0">
                <a:latin typeface="Calibri"/>
                <a:cs typeface="Calibri"/>
              </a:rPr>
              <a:t>i</a:t>
            </a:r>
            <a:r>
              <a:rPr sz="2800" spc="-55" dirty="0">
                <a:latin typeface="Calibri"/>
                <a:cs typeface="Calibri"/>
              </a:rPr>
              <a:t>v</a:t>
            </a:r>
            <a:r>
              <a:rPr sz="2800" spc="-15" dirty="0">
                <a:latin typeface="Calibri"/>
                <a:cs typeface="Calibri"/>
              </a:rPr>
              <a:t>e,</a:t>
            </a:r>
            <a:r>
              <a:rPr sz="2800" spc="-51"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20" dirty="0">
                <a:latin typeface="Calibri"/>
                <a:cs typeface="Calibri"/>
              </a:rPr>
              <a:t>both?</a:t>
            </a:r>
            <a:endParaRPr sz="2800" dirty="0">
              <a:latin typeface="Calibri"/>
              <a:cs typeface="Calibri"/>
            </a:endParaRPr>
          </a:p>
        </p:txBody>
      </p:sp>
      <p:sp>
        <p:nvSpPr>
          <p:cNvPr id="3" name="object 3"/>
          <p:cNvSpPr/>
          <p:nvPr/>
        </p:nvSpPr>
        <p:spPr>
          <a:xfrm>
            <a:off x="1066801" y="1100329"/>
            <a:ext cx="2857500" cy="340004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12921" y="1371637"/>
            <a:ext cx="4367204" cy="167621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267200" y="3910583"/>
            <a:ext cx="4876800" cy="292912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511809" y="4279391"/>
            <a:ext cx="1967483" cy="245516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5076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2173" y="297321"/>
            <a:ext cx="4368800" cy="1723549"/>
          </a:xfrm>
          <a:prstGeom prst="rect">
            <a:avLst/>
          </a:prstGeom>
        </p:spPr>
        <p:txBody>
          <a:bodyPr vert="horz" wrap="square" lIns="0" tIns="0" rIns="0" bIns="0" rtlCol="0">
            <a:spAutoFit/>
          </a:bodyPr>
          <a:lstStyle/>
          <a:p>
            <a:pPr marL="584185" marR="5080" indent="-571486">
              <a:buFont typeface="+mj-lt"/>
              <a:buAutoNum type="arabicPeriod" startAt="8"/>
            </a:pPr>
            <a:r>
              <a:rPr sz="2800" b="1" u="sng" spc="-65" dirty="0" smtClean="0">
                <a:solidFill>
                  <a:srgbClr val="FF0000"/>
                </a:solidFill>
                <a:latin typeface="Calibri"/>
                <a:cs typeface="Calibri"/>
              </a:rPr>
              <a:t>P</a:t>
            </a:r>
            <a:r>
              <a:rPr sz="2800" b="1" u="sng" spc="-20" dirty="0" smtClean="0">
                <a:solidFill>
                  <a:srgbClr val="FF0000"/>
                </a:solidFill>
                <a:latin typeface="Calibri"/>
                <a:cs typeface="Calibri"/>
              </a:rPr>
              <a:t>e</a:t>
            </a:r>
            <a:r>
              <a:rPr sz="2800" b="1" u="sng" spc="-15" dirty="0" smtClean="0">
                <a:solidFill>
                  <a:srgbClr val="FF0000"/>
                </a:solidFill>
                <a:latin typeface="Calibri"/>
                <a:cs typeface="Calibri"/>
              </a:rPr>
              <a:t>n</a:t>
            </a:r>
            <a:r>
              <a:rPr sz="2800" b="1" spc="-55" dirty="0" smtClean="0">
                <a:latin typeface="Times New Roman"/>
                <a:cs typeface="Times New Roman"/>
              </a:rPr>
              <a:t> </a:t>
            </a:r>
            <a:r>
              <a:rPr sz="2800" b="1" u="sng" spc="-5" dirty="0" smtClean="0">
                <a:solidFill>
                  <a:srgbClr val="FF0000"/>
                </a:solidFill>
                <a:latin typeface="Calibri"/>
                <a:cs typeface="Calibri"/>
              </a:rPr>
              <a:t>P</a:t>
            </a:r>
            <a:r>
              <a:rPr sz="2800" b="1" u="sng" spc="-35" dirty="0" smtClean="0">
                <a:solidFill>
                  <a:srgbClr val="FF0000"/>
                </a:solidFill>
                <a:latin typeface="Calibri"/>
                <a:cs typeface="Calibri"/>
              </a:rPr>
              <a:t>r</a:t>
            </a:r>
            <a:r>
              <a:rPr sz="2800" b="1" u="sng" spc="-20" dirty="0" smtClean="0">
                <a:solidFill>
                  <a:srgbClr val="FF0000"/>
                </a:solidFill>
                <a:latin typeface="Calibri"/>
                <a:cs typeface="Calibri"/>
              </a:rPr>
              <a:t>essu</a:t>
            </a:r>
            <a:r>
              <a:rPr sz="2800" b="1" u="sng" spc="-51" dirty="0" smtClean="0">
                <a:solidFill>
                  <a:srgbClr val="FF0000"/>
                </a:solidFill>
                <a:latin typeface="Calibri"/>
                <a:cs typeface="Calibri"/>
              </a:rPr>
              <a:t>r</a:t>
            </a:r>
            <a:r>
              <a:rPr sz="2800" b="1" u="sng" spc="-5" dirty="0" smtClean="0">
                <a:solidFill>
                  <a:srgbClr val="FF0000"/>
                </a:solidFill>
                <a:latin typeface="Calibri"/>
                <a:cs typeface="Calibri"/>
              </a:rPr>
              <a:t>e</a:t>
            </a:r>
            <a:r>
              <a:rPr lang="en-US" sz="2800" b="1" spc="-5" dirty="0" smtClean="0">
                <a:solidFill>
                  <a:srgbClr val="FF0000"/>
                </a:solidFill>
                <a:latin typeface="Calibri"/>
                <a:cs typeface="Calibri"/>
              </a:rPr>
              <a:t> </a:t>
            </a:r>
            <a:r>
              <a:rPr lang="en-US" sz="2800" spc="-11" dirty="0" smtClean="0">
                <a:latin typeface="Calibri"/>
                <a:cs typeface="Calibri"/>
              </a:rPr>
              <a:t>–</a:t>
            </a:r>
            <a:r>
              <a:rPr sz="2800" spc="-35" dirty="0" smtClean="0">
                <a:latin typeface="Times New Roman"/>
                <a:cs typeface="Times New Roman"/>
              </a:rPr>
              <a:t> </a:t>
            </a:r>
            <a:r>
              <a:rPr sz="2800" spc="-11" dirty="0" smtClean="0">
                <a:latin typeface="Calibri"/>
                <a:cs typeface="Calibri"/>
              </a:rPr>
              <a:t>Is</a:t>
            </a:r>
            <a:r>
              <a:rPr sz="2800" spc="-71" dirty="0" smtClean="0">
                <a:latin typeface="Times New Roman"/>
                <a:cs typeface="Times New Roman"/>
              </a:rPr>
              <a:t> </a:t>
            </a:r>
            <a:r>
              <a:rPr sz="2800" spc="-15" dirty="0">
                <a:latin typeface="Calibri"/>
                <a:cs typeface="Calibri"/>
              </a:rPr>
              <a:t>the</a:t>
            </a:r>
            <a:r>
              <a:rPr sz="2800" spc="-11" dirty="0">
                <a:latin typeface="Times New Roman"/>
                <a:cs typeface="Times New Roman"/>
              </a:rPr>
              <a:t> </a:t>
            </a:r>
            <a:r>
              <a:rPr sz="2800" spc="-20" dirty="0">
                <a:latin typeface="Calibri"/>
                <a:cs typeface="Calibri"/>
              </a:rPr>
              <a:t>p</a:t>
            </a:r>
            <a:r>
              <a:rPr sz="2800" spc="-55" dirty="0">
                <a:latin typeface="Calibri"/>
                <a:cs typeface="Calibri"/>
              </a:rPr>
              <a:t>r</a:t>
            </a:r>
            <a:r>
              <a:rPr sz="2800" spc="-15" dirty="0">
                <a:latin typeface="Calibri"/>
                <a:cs typeface="Calibri"/>
              </a:rPr>
              <a:t>essu</a:t>
            </a:r>
            <a:r>
              <a:rPr sz="2800" spc="-65" dirty="0">
                <a:latin typeface="Calibri"/>
                <a:cs typeface="Calibri"/>
              </a:rPr>
              <a:t>r</a:t>
            </a:r>
            <a:r>
              <a:rPr sz="2800" spc="-15" dirty="0">
                <a:latin typeface="Calibri"/>
                <a:cs typeface="Calibri"/>
              </a:rPr>
              <a:t>e</a:t>
            </a:r>
            <a:r>
              <a:rPr sz="2800" spc="-35" dirty="0">
                <a:latin typeface="Times New Roman"/>
                <a:cs typeface="Times New Roman"/>
              </a:rPr>
              <a:t> </a:t>
            </a:r>
            <a:r>
              <a:rPr sz="2800" spc="-15" dirty="0">
                <a:latin typeface="Calibri"/>
                <a:cs typeface="Calibri"/>
              </a:rPr>
              <a:t>equal</a:t>
            </a:r>
            <a:r>
              <a:rPr sz="2800" spc="-71"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20" dirty="0">
                <a:latin typeface="Calibri"/>
                <a:cs typeface="Calibri"/>
              </a:rPr>
              <a:t>une</a:t>
            </a:r>
            <a:r>
              <a:rPr sz="2800" spc="-25" dirty="0">
                <a:latin typeface="Calibri"/>
                <a:cs typeface="Calibri"/>
              </a:rPr>
              <a:t>q</a:t>
            </a:r>
            <a:r>
              <a:rPr sz="2800" spc="-20" dirty="0">
                <a:latin typeface="Calibri"/>
                <a:cs typeface="Calibri"/>
              </a:rPr>
              <a:t>ual</a:t>
            </a:r>
            <a:r>
              <a:rPr sz="2800" spc="-15" dirty="0">
                <a:latin typeface="Times New Roman"/>
                <a:cs typeface="Times New Roman"/>
              </a:rPr>
              <a:t> </a:t>
            </a:r>
            <a:r>
              <a:rPr sz="2800" spc="-20" dirty="0">
                <a:latin typeface="Calibri"/>
                <a:cs typeface="Calibri"/>
              </a:rPr>
              <a:t>when</a:t>
            </a:r>
            <a:r>
              <a:rPr sz="2800" spc="-60" dirty="0">
                <a:latin typeface="Times New Roman"/>
                <a:cs typeface="Times New Roman"/>
              </a:rPr>
              <a:t> </a:t>
            </a:r>
            <a:r>
              <a:rPr sz="2800" spc="-15" dirty="0">
                <a:latin typeface="Calibri"/>
                <a:cs typeface="Calibri"/>
              </a:rPr>
              <a:t>app</a:t>
            </a:r>
            <a:r>
              <a:rPr sz="2800" spc="-25" dirty="0">
                <a:latin typeface="Calibri"/>
                <a:cs typeface="Calibri"/>
              </a:rPr>
              <a:t>l</a:t>
            </a:r>
            <a:r>
              <a:rPr sz="2800" dirty="0">
                <a:latin typeface="Calibri"/>
                <a:cs typeface="Calibri"/>
              </a:rPr>
              <a:t>i</a:t>
            </a:r>
            <a:r>
              <a:rPr sz="2800" spc="-15" dirty="0">
                <a:latin typeface="Calibri"/>
                <a:cs typeface="Calibri"/>
              </a:rPr>
              <a:t>ed</a:t>
            </a:r>
            <a:r>
              <a:rPr sz="2800" spc="-60" dirty="0">
                <a:latin typeface="Times New Roman"/>
                <a:cs typeface="Times New Roman"/>
              </a:rPr>
              <a:t> </a:t>
            </a:r>
            <a:r>
              <a:rPr sz="2800" spc="-35" dirty="0">
                <a:latin typeface="Calibri"/>
                <a:cs typeface="Calibri"/>
              </a:rPr>
              <a:t>t</a:t>
            </a:r>
            <a:r>
              <a:rPr sz="2800" spc="-15" dirty="0">
                <a:latin typeface="Calibri"/>
                <a:cs typeface="Calibri"/>
              </a:rPr>
              <a:t>o</a:t>
            </a:r>
            <a:r>
              <a:rPr sz="2800" spc="-71" dirty="0">
                <a:latin typeface="Times New Roman"/>
                <a:cs typeface="Times New Roman"/>
              </a:rPr>
              <a:t> </a:t>
            </a:r>
            <a:r>
              <a:rPr sz="2800" spc="-20" dirty="0">
                <a:latin typeface="Calibri"/>
                <a:cs typeface="Calibri"/>
              </a:rPr>
              <a:t>u</a:t>
            </a:r>
            <a:r>
              <a:rPr sz="2800" spc="-31" dirty="0">
                <a:latin typeface="Calibri"/>
                <a:cs typeface="Calibri"/>
              </a:rPr>
              <a:t>p</a:t>
            </a:r>
            <a:r>
              <a:rPr sz="2800" spc="-55" dirty="0">
                <a:latin typeface="Calibri"/>
                <a:cs typeface="Calibri"/>
              </a:rPr>
              <a:t>w</a:t>
            </a:r>
            <a:r>
              <a:rPr sz="2800" spc="-15" dirty="0">
                <a:latin typeface="Calibri"/>
                <a:cs typeface="Calibri"/>
              </a:rPr>
              <a:t>a</a:t>
            </a:r>
            <a:r>
              <a:rPr sz="2800" spc="-51" dirty="0">
                <a:latin typeface="Calibri"/>
                <a:cs typeface="Calibri"/>
              </a:rPr>
              <a:t>r</a:t>
            </a:r>
            <a:r>
              <a:rPr sz="2800" spc="-15" dirty="0">
                <a:latin typeface="Calibri"/>
                <a:cs typeface="Calibri"/>
              </a:rPr>
              <a:t>d</a:t>
            </a:r>
            <a:r>
              <a:rPr sz="2800" spc="-11" dirty="0">
                <a:latin typeface="Times New Roman"/>
                <a:cs typeface="Times New Roman"/>
              </a:rPr>
              <a:t> </a:t>
            </a:r>
            <a:r>
              <a:rPr sz="2800" spc="-15" dirty="0">
                <a:latin typeface="Calibri"/>
                <a:cs typeface="Calibri"/>
              </a:rPr>
              <a:t>and</a:t>
            </a:r>
            <a:r>
              <a:rPr sz="2800" spc="-65" dirty="0">
                <a:latin typeface="Times New Roman"/>
                <a:cs typeface="Times New Roman"/>
              </a:rPr>
              <a:t> </a:t>
            </a:r>
            <a:r>
              <a:rPr sz="2800" spc="-5" dirty="0">
                <a:latin typeface="Calibri"/>
                <a:cs typeface="Calibri"/>
              </a:rPr>
              <a:t>d</a:t>
            </a:r>
            <a:r>
              <a:rPr sz="2800" spc="-20" dirty="0">
                <a:latin typeface="Calibri"/>
                <a:cs typeface="Calibri"/>
              </a:rPr>
              <a:t>ow</a:t>
            </a:r>
            <a:r>
              <a:rPr sz="2800" spc="-45" dirty="0">
                <a:latin typeface="Calibri"/>
                <a:cs typeface="Calibri"/>
              </a:rPr>
              <a:t>n</a:t>
            </a:r>
            <a:r>
              <a:rPr sz="2800" spc="-55" dirty="0">
                <a:latin typeface="Calibri"/>
                <a:cs typeface="Calibri"/>
              </a:rPr>
              <a:t>w</a:t>
            </a:r>
            <a:r>
              <a:rPr sz="2800" spc="-15" dirty="0">
                <a:latin typeface="Calibri"/>
                <a:cs typeface="Calibri"/>
              </a:rPr>
              <a:t>a</a:t>
            </a:r>
            <a:r>
              <a:rPr sz="2800" spc="-51" dirty="0">
                <a:latin typeface="Calibri"/>
                <a:cs typeface="Calibri"/>
              </a:rPr>
              <a:t>r</a:t>
            </a:r>
            <a:r>
              <a:rPr sz="2800" dirty="0">
                <a:latin typeface="Calibri"/>
                <a:cs typeface="Calibri"/>
              </a:rPr>
              <a:t>d</a:t>
            </a:r>
            <a:r>
              <a:rPr sz="2800" spc="-40" dirty="0">
                <a:latin typeface="Times New Roman"/>
                <a:cs typeface="Times New Roman"/>
              </a:rPr>
              <a:t> </a:t>
            </a:r>
            <a:r>
              <a:rPr sz="2800" spc="-55" dirty="0">
                <a:latin typeface="Calibri"/>
                <a:cs typeface="Calibri"/>
              </a:rPr>
              <a:t>s</a:t>
            </a:r>
            <a:r>
              <a:rPr sz="2800" spc="-11" dirty="0">
                <a:latin typeface="Calibri"/>
                <a:cs typeface="Calibri"/>
              </a:rPr>
              <a:t>t</a:t>
            </a:r>
            <a:r>
              <a:rPr sz="2800" spc="-65" dirty="0">
                <a:latin typeface="Calibri"/>
                <a:cs typeface="Calibri"/>
              </a:rPr>
              <a:t>r</a:t>
            </a:r>
            <a:r>
              <a:rPr sz="2800" spc="-20" dirty="0">
                <a:latin typeface="Calibri"/>
                <a:cs typeface="Calibri"/>
              </a:rPr>
              <a:t>o</a:t>
            </a:r>
            <a:r>
              <a:rPr sz="2800" spc="-100" dirty="0">
                <a:latin typeface="Calibri"/>
                <a:cs typeface="Calibri"/>
              </a:rPr>
              <a:t>k</a:t>
            </a:r>
            <a:r>
              <a:rPr sz="2800" spc="-15" dirty="0">
                <a:latin typeface="Calibri"/>
                <a:cs typeface="Calibri"/>
              </a:rPr>
              <a:t>es?</a:t>
            </a:r>
            <a:endParaRPr sz="2800" dirty="0">
              <a:latin typeface="Calibri"/>
              <a:cs typeface="Calibri"/>
            </a:endParaRPr>
          </a:p>
        </p:txBody>
      </p:sp>
      <p:sp>
        <p:nvSpPr>
          <p:cNvPr id="3" name="object 3"/>
          <p:cNvSpPr/>
          <p:nvPr/>
        </p:nvSpPr>
        <p:spPr>
          <a:xfrm>
            <a:off x="1752600" y="2143292"/>
            <a:ext cx="3949080" cy="21747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88152" y="76201"/>
            <a:ext cx="3346704" cy="166573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294119" y="2060449"/>
            <a:ext cx="2334768" cy="204673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752600" y="4562855"/>
            <a:ext cx="7165848" cy="1781556"/>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9814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35197" y="76200"/>
            <a:ext cx="4908804" cy="226161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3000" y="213863"/>
            <a:ext cx="3141980" cy="1292662"/>
          </a:xfrm>
          <a:prstGeom prst="rect">
            <a:avLst/>
          </a:prstGeom>
        </p:spPr>
        <p:txBody>
          <a:bodyPr vert="horz" wrap="square" lIns="0" tIns="0" rIns="0" bIns="0" rtlCol="0">
            <a:spAutoFit/>
          </a:bodyPr>
          <a:lstStyle/>
          <a:p>
            <a:pPr marL="584185" marR="5080" indent="-571486">
              <a:buFont typeface="+mj-lt"/>
              <a:buAutoNum type="arabicPeriod" startAt="9"/>
              <a:tabLst>
                <a:tab pos="583551" algn="l"/>
              </a:tabLst>
            </a:pPr>
            <a:r>
              <a:rPr sz="2800" b="1" u="sng" spc="-15" dirty="0" smtClean="0">
                <a:solidFill>
                  <a:srgbClr val="FF0000"/>
                </a:solidFill>
                <a:latin typeface="Calibri"/>
                <a:cs typeface="Calibri"/>
              </a:rPr>
              <a:t>Sla</a:t>
            </a:r>
            <a:r>
              <a:rPr sz="2800" b="1" u="sng" spc="-51" dirty="0" smtClean="0">
                <a:solidFill>
                  <a:srgbClr val="FF0000"/>
                </a:solidFill>
                <a:latin typeface="Calibri"/>
                <a:cs typeface="Calibri"/>
              </a:rPr>
              <a:t>n</a:t>
            </a:r>
            <a:r>
              <a:rPr sz="2800" b="1" u="sng" spc="-5" dirty="0" smtClean="0">
                <a:solidFill>
                  <a:srgbClr val="FF0000"/>
                </a:solidFill>
                <a:latin typeface="Calibri"/>
                <a:cs typeface="Calibri"/>
              </a:rPr>
              <a:t>t</a:t>
            </a:r>
            <a:r>
              <a:rPr lang="en-US" sz="2800" b="1" spc="-5" dirty="0" smtClean="0">
                <a:solidFill>
                  <a:srgbClr val="FF0000"/>
                </a:solidFill>
                <a:latin typeface="Calibri"/>
                <a:cs typeface="Calibri"/>
              </a:rPr>
              <a:t> </a:t>
            </a:r>
            <a:r>
              <a:rPr lang="en-US" sz="2800" spc="-11" dirty="0" smtClean="0">
                <a:latin typeface="Calibri"/>
                <a:cs typeface="Calibri"/>
              </a:rPr>
              <a:t>–</a:t>
            </a:r>
            <a:r>
              <a:rPr sz="2800" spc="-45" dirty="0" smtClean="0">
                <a:latin typeface="Times New Roman"/>
                <a:cs typeface="Times New Roman"/>
              </a:rPr>
              <a:t> </a:t>
            </a:r>
            <a:r>
              <a:rPr sz="2800" spc="-11" dirty="0" smtClean="0">
                <a:latin typeface="Calibri"/>
                <a:cs typeface="Calibri"/>
              </a:rPr>
              <a:t>Is</a:t>
            </a:r>
            <a:r>
              <a:rPr sz="2800" spc="-55" dirty="0" smtClean="0">
                <a:latin typeface="Times New Roman"/>
                <a:cs typeface="Times New Roman"/>
              </a:rPr>
              <a:t> </a:t>
            </a:r>
            <a:r>
              <a:rPr sz="2800" spc="-15" dirty="0">
                <a:latin typeface="Calibri"/>
                <a:cs typeface="Calibri"/>
              </a:rPr>
              <a:t>the</a:t>
            </a:r>
            <a:r>
              <a:rPr sz="2800" spc="-55" dirty="0">
                <a:latin typeface="Calibri"/>
                <a:cs typeface="Calibri"/>
              </a:rPr>
              <a:t>r</a:t>
            </a:r>
            <a:r>
              <a:rPr sz="2800" spc="-15" dirty="0">
                <a:latin typeface="Calibri"/>
                <a:cs typeface="Calibri"/>
              </a:rPr>
              <a:t>e</a:t>
            </a:r>
            <a:r>
              <a:rPr sz="2800" spc="-71" dirty="0">
                <a:latin typeface="Times New Roman"/>
                <a:cs typeface="Times New Roman"/>
              </a:rPr>
              <a:t> </a:t>
            </a:r>
            <a:r>
              <a:rPr sz="2800" spc="-15" dirty="0">
                <a:latin typeface="Calibri"/>
                <a:cs typeface="Calibri"/>
              </a:rPr>
              <a:t>a</a:t>
            </a:r>
            <a:r>
              <a:rPr sz="2800" spc="-11" dirty="0">
                <a:latin typeface="Times New Roman"/>
                <a:cs typeface="Times New Roman"/>
              </a:rPr>
              <a:t> </a:t>
            </a:r>
            <a:r>
              <a:rPr sz="2800" spc="-5" dirty="0">
                <a:latin typeface="Calibri"/>
                <a:cs typeface="Calibri"/>
              </a:rPr>
              <a:t>s</a:t>
            </a:r>
            <a:r>
              <a:rPr sz="2800" spc="-11" dirty="0">
                <a:latin typeface="Calibri"/>
                <a:cs typeface="Calibri"/>
              </a:rPr>
              <a:t>l</a:t>
            </a:r>
            <a:r>
              <a:rPr sz="2800" spc="-15" dirty="0">
                <a:latin typeface="Calibri"/>
                <a:cs typeface="Calibri"/>
              </a:rPr>
              <a:t>a</a:t>
            </a:r>
            <a:r>
              <a:rPr sz="2800" spc="-45" dirty="0">
                <a:latin typeface="Calibri"/>
                <a:cs typeface="Calibri"/>
              </a:rPr>
              <a:t>n</a:t>
            </a:r>
            <a:r>
              <a:rPr sz="2800" spc="-15" dirty="0">
                <a:latin typeface="Calibri"/>
                <a:cs typeface="Calibri"/>
              </a:rPr>
              <a:t>t?</a:t>
            </a:r>
            <a:r>
              <a:rPr sz="2800" spc="-51" dirty="0">
                <a:latin typeface="Times New Roman"/>
                <a:cs typeface="Times New Roman"/>
              </a:rPr>
              <a:t> </a:t>
            </a:r>
            <a:r>
              <a:rPr sz="2800" spc="-11" dirty="0">
                <a:latin typeface="Calibri"/>
                <a:cs typeface="Calibri"/>
              </a:rPr>
              <a:t>Is</a:t>
            </a:r>
            <a:r>
              <a:rPr sz="2800" spc="-71" dirty="0">
                <a:latin typeface="Times New Roman"/>
                <a:cs typeface="Times New Roman"/>
              </a:rPr>
              <a:t> </a:t>
            </a:r>
            <a:r>
              <a:rPr sz="2800" dirty="0">
                <a:latin typeface="Calibri"/>
                <a:cs typeface="Calibri"/>
              </a:rPr>
              <a:t>i</a:t>
            </a:r>
            <a:r>
              <a:rPr sz="2800" spc="-11" dirty="0">
                <a:latin typeface="Calibri"/>
                <a:cs typeface="Calibri"/>
              </a:rPr>
              <a:t>t</a:t>
            </a:r>
            <a:r>
              <a:rPr sz="2800" spc="-71" dirty="0">
                <a:latin typeface="Times New Roman"/>
                <a:cs typeface="Times New Roman"/>
              </a:rPr>
              <a:t> </a:t>
            </a:r>
            <a:r>
              <a:rPr sz="2800" spc="-11" dirty="0">
                <a:latin typeface="Calibri"/>
                <a:cs typeface="Calibri"/>
              </a:rPr>
              <a:t>l</a:t>
            </a:r>
            <a:r>
              <a:rPr sz="2800" spc="-40" dirty="0">
                <a:latin typeface="Calibri"/>
                <a:cs typeface="Calibri"/>
              </a:rPr>
              <a:t>e</a:t>
            </a:r>
            <a:r>
              <a:rPr sz="2800" spc="-15" dirty="0">
                <a:latin typeface="Calibri"/>
                <a:cs typeface="Calibri"/>
              </a:rPr>
              <a:t>ft,</a:t>
            </a:r>
            <a:r>
              <a:rPr sz="2800" spc="-15" dirty="0">
                <a:latin typeface="Times New Roman"/>
                <a:cs typeface="Times New Roman"/>
              </a:rPr>
              <a:t> </a:t>
            </a:r>
            <a:r>
              <a:rPr sz="2800" spc="-11" dirty="0">
                <a:latin typeface="Calibri"/>
                <a:cs typeface="Calibri"/>
              </a:rPr>
              <a:t>r</a:t>
            </a:r>
            <a:r>
              <a:rPr sz="2800" spc="-20" dirty="0">
                <a:latin typeface="Calibri"/>
                <a:cs typeface="Calibri"/>
              </a:rPr>
              <a:t>i</a:t>
            </a:r>
            <a:r>
              <a:rPr sz="2800" spc="-15" dirty="0">
                <a:latin typeface="Calibri"/>
                <a:cs typeface="Calibri"/>
              </a:rPr>
              <a:t>g</a:t>
            </a:r>
            <a:r>
              <a:rPr sz="2800" spc="-45" dirty="0">
                <a:latin typeface="Calibri"/>
                <a:cs typeface="Calibri"/>
              </a:rPr>
              <a:t>h</a:t>
            </a:r>
            <a:r>
              <a:rPr sz="2800" spc="-11" dirty="0">
                <a:latin typeface="Calibri"/>
                <a:cs typeface="Calibri"/>
              </a:rPr>
              <a:t>t,</a:t>
            </a:r>
            <a:r>
              <a:rPr sz="2800" spc="-60"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55" dirty="0">
                <a:latin typeface="Calibri"/>
                <a:cs typeface="Calibri"/>
              </a:rPr>
              <a:t>v</a:t>
            </a:r>
            <a:r>
              <a:rPr sz="2800" spc="-15" dirty="0">
                <a:latin typeface="Calibri"/>
                <a:cs typeface="Calibri"/>
              </a:rPr>
              <a:t>ariab</a:t>
            </a:r>
            <a:r>
              <a:rPr sz="2800" spc="-25" dirty="0">
                <a:latin typeface="Calibri"/>
                <a:cs typeface="Calibri"/>
              </a:rPr>
              <a:t>l</a:t>
            </a:r>
            <a:r>
              <a:rPr sz="2800" spc="-15" dirty="0">
                <a:latin typeface="Calibri"/>
                <a:cs typeface="Calibri"/>
              </a:rPr>
              <a:t>e?</a:t>
            </a:r>
            <a:endParaRPr sz="2800" dirty="0">
              <a:latin typeface="Calibri"/>
              <a:cs typeface="Calibri"/>
            </a:endParaRPr>
          </a:p>
        </p:txBody>
      </p:sp>
      <p:sp>
        <p:nvSpPr>
          <p:cNvPr id="4" name="object 4"/>
          <p:cNvSpPr/>
          <p:nvPr/>
        </p:nvSpPr>
        <p:spPr>
          <a:xfrm>
            <a:off x="5740909" y="3038855"/>
            <a:ext cx="3403091" cy="33619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31620" y="1906523"/>
            <a:ext cx="2956560" cy="113995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295400" y="3319271"/>
            <a:ext cx="4209288" cy="131673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310639" y="4937762"/>
            <a:ext cx="4241292" cy="1920239"/>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124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1998" y="251100"/>
            <a:ext cx="7363459" cy="861774"/>
          </a:xfrm>
          <a:prstGeom prst="rect">
            <a:avLst/>
          </a:prstGeom>
        </p:spPr>
        <p:txBody>
          <a:bodyPr vert="horz" wrap="square" lIns="0" tIns="0" rIns="0" bIns="0" rtlCol="0">
            <a:spAutoFit/>
          </a:bodyPr>
          <a:lstStyle/>
          <a:p>
            <a:pPr marL="527050" indent="-514350">
              <a:buFont typeface="+mj-lt"/>
              <a:buAutoNum type="arabicPeriod" startAt="10"/>
              <a:tabLst>
                <a:tab pos="583551" algn="l"/>
              </a:tabLst>
            </a:pPr>
            <a:r>
              <a:rPr sz="2800" b="1" u="sng" spc="-15" dirty="0" smtClean="0">
                <a:solidFill>
                  <a:srgbClr val="FF0000"/>
                </a:solidFill>
                <a:latin typeface="Calibri"/>
                <a:cs typeface="Calibri"/>
              </a:rPr>
              <a:t>Line</a:t>
            </a:r>
            <a:r>
              <a:rPr sz="2800" b="1" spc="-60" dirty="0" smtClean="0">
                <a:solidFill>
                  <a:srgbClr val="FF0000"/>
                </a:solidFill>
                <a:latin typeface="Times New Roman"/>
                <a:cs typeface="Times New Roman"/>
              </a:rPr>
              <a:t> </a:t>
            </a:r>
            <a:r>
              <a:rPr sz="2800" b="1" u="sng" spc="-20" dirty="0" smtClean="0">
                <a:solidFill>
                  <a:srgbClr val="FF0000"/>
                </a:solidFill>
                <a:latin typeface="Calibri"/>
                <a:cs typeface="Calibri"/>
              </a:rPr>
              <a:t>Habi</a:t>
            </a:r>
            <a:r>
              <a:rPr sz="2800" b="1" u="sng" spc="-15" dirty="0" smtClean="0">
                <a:solidFill>
                  <a:srgbClr val="FF0000"/>
                </a:solidFill>
                <a:latin typeface="Calibri"/>
                <a:cs typeface="Calibri"/>
              </a:rPr>
              <a:t>ts</a:t>
            </a:r>
            <a:r>
              <a:rPr lang="en-US" sz="2800" b="1" spc="-15" dirty="0" smtClean="0">
                <a:latin typeface="Calibri"/>
                <a:cs typeface="Calibri"/>
              </a:rPr>
              <a:t> </a:t>
            </a:r>
            <a:r>
              <a:rPr lang="en-US" sz="2800" spc="-11" dirty="0" smtClean="0">
                <a:latin typeface="Calibri"/>
                <a:cs typeface="Calibri"/>
              </a:rPr>
              <a:t>–</a:t>
            </a:r>
            <a:r>
              <a:rPr sz="2800" spc="-45" dirty="0" smtClean="0">
                <a:latin typeface="Times New Roman"/>
                <a:cs typeface="Times New Roman"/>
              </a:rPr>
              <a:t> </a:t>
            </a:r>
            <a:r>
              <a:rPr sz="2800" spc="-11" dirty="0" smtClean="0">
                <a:latin typeface="Calibri"/>
                <a:cs typeface="Calibri"/>
              </a:rPr>
              <a:t>Is</a:t>
            </a:r>
            <a:r>
              <a:rPr sz="2800" spc="-71" dirty="0" smtClean="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35" dirty="0">
                <a:latin typeface="Calibri"/>
                <a:cs typeface="Calibri"/>
              </a:rPr>
              <a:t>t</a:t>
            </a:r>
            <a:r>
              <a:rPr sz="2800" spc="-65" dirty="0">
                <a:latin typeface="Calibri"/>
                <a:cs typeface="Calibri"/>
              </a:rPr>
              <a:t>e</a:t>
            </a:r>
            <a:r>
              <a:rPr sz="2800" spc="-11" dirty="0">
                <a:latin typeface="Calibri"/>
                <a:cs typeface="Calibri"/>
              </a:rPr>
              <a:t>xt</a:t>
            </a:r>
            <a:r>
              <a:rPr sz="2800" spc="-80" dirty="0">
                <a:latin typeface="Times New Roman"/>
                <a:cs typeface="Times New Roman"/>
              </a:rPr>
              <a:t> </a:t>
            </a:r>
            <a:r>
              <a:rPr sz="2800" spc="-20" dirty="0">
                <a:latin typeface="Calibri"/>
                <a:cs typeface="Calibri"/>
              </a:rPr>
              <a:t>on</a:t>
            </a:r>
            <a:r>
              <a:rPr sz="2800" spc="-11" dirty="0">
                <a:latin typeface="Calibri"/>
                <a:cs typeface="Calibri"/>
              </a:rPr>
              <a:t>,</a:t>
            </a:r>
            <a:r>
              <a:rPr sz="2800" spc="-51" dirty="0">
                <a:latin typeface="Times New Roman"/>
                <a:cs typeface="Times New Roman"/>
              </a:rPr>
              <a:t> </a:t>
            </a:r>
            <a:r>
              <a:rPr sz="2800" spc="-15" dirty="0">
                <a:latin typeface="Calibri"/>
                <a:cs typeface="Calibri"/>
              </a:rPr>
              <a:t>ab</a:t>
            </a:r>
            <a:r>
              <a:rPr sz="2800" spc="-31" dirty="0">
                <a:latin typeface="Calibri"/>
                <a:cs typeface="Calibri"/>
              </a:rPr>
              <a:t>o</a:t>
            </a:r>
            <a:r>
              <a:rPr sz="2800" spc="-45" dirty="0">
                <a:latin typeface="Calibri"/>
                <a:cs typeface="Calibri"/>
              </a:rPr>
              <a:t>v</a:t>
            </a:r>
            <a:r>
              <a:rPr sz="2800" spc="-15" dirty="0">
                <a:latin typeface="Calibri"/>
                <a:cs typeface="Calibri"/>
              </a:rPr>
              <a:t>e,</a:t>
            </a:r>
            <a:r>
              <a:rPr sz="2800" spc="-71"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20" dirty="0">
                <a:latin typeface="Calibri"/>
                <a:cs typeface="Calibri"/>
              </a:rPr>
              <a:t>be</a:t>
            </a:r>
            <a:r>
              <a:rPr sz="2800" spc="-25" dirty="0">
                <a:latin typeface="Calibri"/>
                <a:cs typeface="Calibri"/>
              </a:rPr>
              <a:t>l</a:t>
            </a:r>
            <a:r>
              <a:rPr sz="2800" spc="-15" dirty="0">
                <a:latin typeface="Calibri"/>
                <a:cs typeface="Calibri"/>
              </a:rPr>
              <a:t>o</a:t>
            </a:r>
            <a:r>
              <a:rPr sz="2800" spc="-20" dirty="0">
                <a:latin typeface="Calibri"/>
                <a:cs typeface="Calibri"/>
              </a:rPr>
              <a:t>w</a:t>
            </a:r>
            <a:r>
              <a:rPr sz="2800" spc="-55" dirty="0">
                <a:latin typeface="Times New Roman"/>
                <a:cs typeface="Times New Roman"/>
              </a:rPr>
              <a:t> </a:t>
            </a:r>
            <a:r>
              <a:rPr sz="2800" spc="-15" dirty="0" smtClean="0">
                <a:latin typeface="Calibri"/>
                <a:cs typeface="Calibri"/>
              </a:rPr>
              <a:t>the</a:t>
            </a:r>
            <a:r>
              <a:rPr lang="en-US" sz="2800" dirty="0">
                <a:latin typeface="Calibri"/>
                <a:cs typeface="Calibri"/>
              </a:rPr>
              <a:t> </a:t>
            </a:r>
            <a:r>
              <a:rPr sz="2800" dirty="0" smtClean="0">
                <a:latin typeface="Calibri"/>
                <a:cs typeface="Calibri"/>
              </a:rPr>
              <a:t>l</a:t>
            </a:r>
            <a:r>
              <a:rPr sz="2800" spc="-15" dirty="0" smtClean="0">
                <a:latin typeface="Calibri"/>
                <a:cs typeface="Calibri"/>
              </a:rPr>
              <a:t>i</a:t>
            </a:r>
            <a:r>
              <a:rPr sz="2800" spc="-20" dirty="0" smtClean="0">
                <a:latin typeface="Calibri"/>
                <a:cs typeface="Calibri"/>
              </a:rPr>
              <a:t>ne</a:t>
            </a:r>
            <a:r>
              <a:rPr sz="2800" spc="-20" dirty="0">
                <a:latin typeface="Calibri"/>
                <a:cs typeface="Calibri"/>
              </a:rPr>
              <a:t>?</a:t>
            </a:r>
            <a:endParaRPr sz="2800" dirty="0">
              <a:latin typeface="Calibri"/>
              <a:cs typeface="Calibri"/>
            </a:endParaRPr>
          </a:p>
        </p:txBody>
      </p:sp>
      <p:sp>
        <p:nvSpPr>
          <p:cNvPr id="3" name="object 3"/>
          <p:cNvSpPr/>
          <p:nvPr/>
        </p:nvSpPr>
        <p:spPr>
          <a:xfrm>
            <a:off x="1295400" y="1143000"/>
            <a:ext cx="7848600" cy="2971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99032" y="4066032"/>
            <a:ext cx="5410200" cy="279196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24809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4398" y="251100"/>
            <a:ext cx="7148195" cy="861774"/>
          </a:xfrm>
          <a:prstGeom prst="rect">
            <a:avLst/>
          </a:prstGeom>
        </p:spPr>
        <p:txBody>
          <a:bodyPr vert="horz" wrap="square" lIns="0" tIns="0" rIns="0" bIns="0" rtlCol="0">
            <a:spAutoFit/>
          </a:bodyPr>
          <a:lstStyle/>
          <a:p>
            <a:pPr marL="527050" indent="-514350">
              <a:buFont typeface="+mj-lt"/>
              <a:buAutoNum type="arabicPeriod" startAt="11"/>
              <a:tabLst>
                <a:tab pos="583551" algn="l"/>
              </a:tabLst>
            </a:pPr>
            <a:r>
              <a:rPr sz="2800" b="1" u="sng" spc="-91" dirty="0" smtClean="0">
                <a:solidFill>
                  <a:srgbClr val="FF0000"/>
                </a:solidFill>
                <a:latin typeface="Calibri"/>
                <a:cs typeface="Calibri"/>
              </a:rPr>
              <a:t>F</a:t>
            </a:r>
            <a:r>
              <a:rPr sz="2800" b="1" u="sng" spc="-15" dirty="0" smtClean="0">
                <a:solidFill>
                  <a:srgbClr val="FF0000"/>
                </a:solidFill>
                <a:latin typeface="Calibri"/>
                <a:cs typeface="Calibri"/>
              </a:rPr>
              <a:t>ancy</a:t>
            </a:r>
            <a:r>
              <a:rPr sz="2800" b="1" u="sng" spc="-60" dirty="0" smtClean="0">
                <a:solidFill>
                  <a:srgbClr val="FF0000"/>
                </a:solidFill>
                <a:latin typeface="Times New Roman"/>
                <a:cs typeface="Times New Roman"/>
              </a:rPr>
              <a:t> </a:t>
            </a:r>
            <a:r>
              <a:rPr sz="2800" b="1" u="sng" spc="-20" dirty="0">
                <a:solidFill>
                  <a:srgbClr val="FF0000"/>
                </a:solidFill>
                <a:latin typeface="Calibri"/>
                <a:cs typeface="Calibri"/>
              </a:rPr>
              <a:t>Curl</a:t>
            </a:r>
            <a:r>
              <a:rPr sz="2800" b="1" u="sng" spc="-15" dirty="0">
                <a:solidFill>
                  <a:srgbClr val="FF0000"/>
                </a:solidFill>
                <a:latin typeface="Calibri"/>
                <a:cs typeface="Calibri"/>
              </a:rPr>
              <a:t>s</a:t>
            </a:r>
            <a:r>
              <a:rPr sz="2800" b="1" u="sng" spc="-60" dirty="0">
                <a:solidFill>
                  <a:srgbClr val="FF0000"/>
                </a:solidFill>
                <a:latin typeface="Times New Roman"/>
                <a:cs typeface="Times New Roman"/>
              </a:rPr>
              <a:t> </a:t>
            </a:r>
            <a:r>
              <a:rPr sz="2800" b="1" u="sng" spc="-15" dirty="0">
                <a:solidFill>
                  <a:srgbClr val="FF0000"/>
                </a:solidFill>
                <a:latin typeface="Calibri"/>
                <a:cs typeface="Calibri"/>
              </a:rPr>
              <a:t>or</a:t>
            </a:r>
            <a:r>
              <a:rPr sz="2800" b="1" u="sng" spc="-65" dirty="0">
                <a:solidFill>
                  <a:srgbClr val="FF0000"/>
                </a:solidFill>
                <a:latin typeface="Times New Roman"/>
                <a:cs typeface="Times New Roman"/>
              </a:rPr>
              <a:t> </a:t>
            </a:r>
            <a:r>
              <a:rPr sz="2800" b="1" u="sng" spc="-15" dirty="0" smtClean="0">
                <a:solidFill>
                  <a:srgbClr val="FF0000"/>
                </a:solidFill>
                <a:latin typeface="Calibri"/>
                <a:cs typeface="Calibri"/>
              </a:rPr>
              <a:t>Loo</a:t>
            </a:r>
            <a:r>
              <a:rPr sz="2800" b="1" u="sng" spc="-35" dirty="0" smtClean="0">
                <a:solidFill>
                  <a:srgbClr val="FF0000"/>
                </a:solidFill>
                <a:latin typeface="Calibri"/>
                <a:cs typeface="Calibri"/>
              </a:rPr>
              <a:t>p</a:t>
            </a:r>
            <a:r>
              <a:rPr sz="2800" b="1" u="sng" spc="-11" dirty="0" smtClean="0">
                <a:solidFill>
                  <a:srgbClr val="FF0000"/>
                </a:solidFill>
                <a:latin typeface="Calibri"/>
                <a:cs typeface="Calibri"/>
              </a:rPr>
              <a:t>s</a:t>
            </a:r>
            <a:r>
              <a:rPr lang="en-US" sz="2800" b="1" u="sng" spc="-11" dirty="0" smtClean="0">
                <a:solidFill>
                  <a:srgbClr val="FF0000"/>
                </a:solidFill>
                <a:latin typeface="Calibri"/>
                <a:cs typeface="Calibri"/>
              </a:rPr>
              <a:t> </a:t>
            </a:r>
            <a:r>
              <a:rPr lang="en-US" sz="2800" spc="-11" dirty="0" smtClean="0">
                <a:latin typeface="Calibri"/>
                <a:cs typeface="Calibri"/>
              </a:rPr>
              <a:t>–</a:t>
            </a:r>
            <a:r>
              <a:rPr sz="2800" spc="-71" dirty="0" smtClean="0">
                <a:latin typeface="Times New Roman"/>
                <a:cs typeface="Times New Roman"/>
              </a:rPr>
              <a:t> </a:t>
            </a:r>
            <a:r>
              <a:rPr sz="2800" spc="-20" dirty="0" smtClean="0">
                <a:latin typeface="Calibri"/>
                <a:cs typeface="Calibri"/>
              </a:rPr>
              <a:t>A</a:t>
            </a:r>
            <a:r>
              <a:rPr sz="2800" spc="-55" dirty="0" smtClean="0">
                <a:latin typeface="Calibri"/>
                <a:cs typeface="Calibri"/>
              </a:rPr>
              <a:t>r</a:t>
            </a:r>
            <a:r>
              <a:rPr sz="2800" spc="-15" dirty="0" smtClean="0">
                <a:latin typeface="Calibri"/>
                <a:cs typeface="Calibri"/>
              </a:rPr>
              <a:t>e</a:t>
            </a:r>
            <a:r>
              <a:rPr sz="2800" spc="-55" dirty="0" smtClean="0">
                <a:latin typeface="Times New Roman"/>
                <a:cs typeface="Times New Roman"/>
              </a:rPr>
              <a:t> </a:t>
            </a:r>
            <a:r>
              <a:rPr sz="2800" spc="-15" dirty="0">
                <a:latin typeface="Calibri"/>
                <a:cs typeface="Calibri"/>
              </a:rPr>
              <a:t>the</a:t>
            </a:r>
            <a:r>
              <a:rPr sz="2800" spc="-60" dirty="0">
                <a:latin typeface="Calibri"/>
                <a:cs typeface="Calibri"/>
              </a:rPr>
              <a:t>r</a:t>
            </a:r>
            <a:r>
              <a:rPr sz="2800" spc="-15" dirty="0">
                <a:latin typeface="Calibri"/>
                <a:cs typeface="Calibri"/>
              </a:rPr>
              <a:t>e</a:t>
            </a:r>
            <a:r>
              <a:rPr sz="2800" spc="-71" dirty="0">
                <a:latin typeface="Times New Roman"/>
                <a:cs typeface="Times New Roman"/>
              </a:rPr>
              <a:t> </a:t>
            </a:r>
            <a:r>
              <a:rPr sz="2800" spc="-60" dirty="0">
                <a:latin typeface="Calibri"/>
                <a:cs typeface="Calibri"/>
              </a:rPr>
              <a:t>f</a:t>
            </a:r>
            <a:r>
              <a:rPr sz="2800" spc="-15" dirty="0">
                <a:latin typeface="Calibri"/>
                <a:cs typeface="Calibri"/>
              </a:rPr>
              <a:t>ancy</a:t>
            </a:r>
            <a:r>
              <a:rPr sz="2800" spc="-60" dirty="0">
                <a:latin typeface="Times New Roman"/>
                <a:cs typeface="Times New Roman"/>
              </a:rPr>
              <a:t> </a:t>
            </a:r>
            <a:r>
              <a:rPr sz="2800" spc="-15" dirty="0">
                <a:latin typeface="Calibri"/>
                <a:cs typeface="Calibri"/>
              </a:rPr>
              <a:t>cur</a:t>
            </a:r>
            <a:r>
              <a:rPr sz="2800" spc="-25" dirty="0">
                <a:latin typeface="Calibri"/>
                <a:cs typeface="Calibri"/>
              </a:rPr>
              <a:t>l</a:t>
            </a:r>
            <a:r>
              <a:rPr sz="2800" spc="-15" dirty="0">
                <a:latin typeface="Calibri"/>
                <a:cs typeface="Calibri"/>
              </a:rPr>
              <a:t>s</a:t>
            </a:r>
            <a:r>
              <a:rPr sz="2800" spc="-51" dirty="0">
                <a:latin typeface="Times New Roman"/>
                <a:cs typeface="Times New Roman"/>
              </a:rPr>
              <a:t> </a:t>
            </a:r>
            <a:r>
              <a:rPr sz="2800" spc="-20" dirty="0" smtClean="0">
                <a:latin typeface="Calibri"/>
                <a:cs typeface="Calibri"/>
              </a:rPr>
              <a:t>or</a:t>
            </a:r>
            <a:r>
              <a:rPr lang="en-US" sz="2800" dirty="0">
                <a:latin typeface="Calibri"/>
                <a:cs typeface="Calibri"/>
              </a:rPr>
              <a:t> </a:t>
            </a:r>
            <a:r>
              <a:rPr sz="2800" dirty="0" smtClean="0">
                <a:latin typeface="Calibri"/>
                <a:cs typeface="Calibri"/>
              </a:rPr>
              <a:t>l</a:t>
            </a:r>
            <a:r>
              <a:rPr sz="2800" spc="-20" dirty="0" smtClean="0">
                <a:latin typeface="Calibri"/>
                <a:cs typeface="Calibri"/>
              </a:rPr>
              <a:t>oo</a:t>
            </a:r>
            <a:r>
              <a:rPr sz="2800" spc="-35" dirty="0" smtClean="0">
                <a:latin typeface="Calibri"/>
                <a:cs typeface="Calibri"/>
              </a:rPr>
              <a:t>p</a:t>
            </a:r>
            <a:r>
              <a:rPr sz="2800" spc="-15" dirty="0" smtClean="0">
                <a:latin typeface="Calibri"/>
                <a:cs typeface="Calibri"/>
              </a:rPr>
              <a:t>s</a:t>
            </a:r>
            <a:r>
              <a:rPr sz="2800" spc="-45" dirty="0" smtClean="0">
                <a:latin typeface="Times New Roman"/>
                <a:cs typeface="Times New Roman"/>
              </a:rPr>
              <a:t> </a:t>
            </a:r>
            <a:r>
              <a:rPr sz="2800" spc="-20" dirty="0">
                <a:latin typeface="Calibri"/>
                <a:cs typeface="Calibri"/>
              </a:rPr>
              <a:t>o</a:t>
            </a:r>
            <a:r>
              <a:rPr sz="2800" spc="-15" dirty="0">
                <a:latin typeface="Calibri"/>
                <a:cs typeface="Calibri"/>
              </a:rPr>
              <a:t>n</a:t>
            </a:r>
            <a:r>
              <a:rPr sz="2800" spc="-71" dirty="0">
                <a:latin typeface="Times New Roman"/>
                <a:cs typeface="Times New Roman"/>
              </a:rPr>
              <a:t> </a:t>
            </a:r>
            <a:r>
              <a:rPr sz="2800" spc="-15" dirty="0">
                <a:latin typeface="Calibri"/>
                <a:cs typeface="Calibri"/>
              </a:rPr>
              <a:t>a</a:t>
            </a:r>
            <a:r>
              <a:rPr sz="2800" spc="-65" dirty="0">
                <a:latin typeface="Calibri"/>
                <a:cs typeface="Calibri"/>
              </a:rPr>
              <a:t>n</a:t>
            </a:r>
            <a:r>
              <a:rPr sz="2800" spc="-15" dirty="0">
                <a:latin typeface="Calibri"/>
                <a:cs typeface="Calibri"/>
              </a:rPr>
              <a:t>y</a:t>
            </a:r>
            <a:r>
              <a:rPr sz="2800" spc="-65" dirty="0">
                <a:latin typeface="Times New Roman"/>
                <a:cs typeface="Times New Roman"/>
              </a:rPr>
              <a:t> </a:t>
            </a:r>
            <a:r>
              <a:rPr sz="2800" spc="-20" dirty="0">
                <a:latin typeface="Calibri"/>
                <a:cs typeface="Calibri"/>
              </a:rPr>
              <a:t>o</a:t>
            </a:r>
            <a:r>
              <a:rPr sz="2800" spc="-11" dirty="0">
                <a:latin typeface="Calibri"/>
                <a:cs typeface="Calibri"/>
              </a:rPr>
              <a:t>f</a:t>
            </a:r>
            <a:r>
              <a:rPr sz="2800" spc="-71" dirty="0">
                <a:latin typeface="Times New Roman"/>
                <a:cs typeface="Times New Roman"/>
              </a:rPr>
              <a:t> </a:t>
            </a:r>
            <a:r>
              <a:rPr sz="2800" spc="-15" dirty="0">
                <a:latin typeface="Calibri"/>
                <a:cs typeface="Calibri"/>
              </a:rPr>
              <a:t>the</a:t>
            </a:r>
            <a:r>
              <a:rPr sz="2800" spc="-55" dirty="0">
                <a:latin typeface="Times New Roman"/>
                <a:cs typeface="Times New Roman"/>
              </a:rPr>
              <a:t> </a:t>
            </a:r>
            <a:r>
              <a:rPr sz="2800" dirty="0">
                <a:latin typeface="Calibri"/>
                <a:cs typeface="Calibri"/>
              </a:rPr>
              <a:t>l</a:t>
            </a:r>
            <a:r>
              <a:rPr sz="2800" spc="-35" dirty="0">
                <a:latin typeface="Calibri"/>
                <a:cs typeface="Calibri"/>
              </a:rPr>
              <a:t>e</a:t>
            </a:r>
            <a:r>
              <a:rPr sz="2800" spc="-51" dirty="0">
                <a:latin typeface="Calibri"/>
                <a:cs typeface="Calibri"/>
              </a:rPr>
              <a:t>t</a:t>
            </a:r>
            <a:r>
              <a:rPr sz="2800" spc="-35" dirty="0">
                <a:latin typeface="Calibri"/>
                <a:cs typeface="Calibri"/>
              </a:rPr>
              <a:t>t</a:t>
            </a:r>
            <a:r>
              <a:rPr sz="2800" spc="-15" dirty="0">
                <a:latin typeface="Calibri"/>
                <a:cs typeface="Calibri"/>
              </a:rPr>
              <a:t>e</a:t>
            </a:r>
            <a:r>
              <a:rPr sz="2800" spc="-65" dirty="0">
                <a:latin typeface="Calibri"/>
                <a:cs typeface="Calibri"/>
              </a:rPr>
              <a:t>r</a:t>
            </a:r>
            <a:r>
              <a:rPr sz="2800" spc="-20" dirty="0">
                <a:latin typeface="Calibri"/>
                <a:cs typeface="Calibri"/>
              </a:rPr>
              <a:t>s?</a:t>
            </a:r>
            <a:endParaRPr sz="2800" dirty="0">
              <a:latin typeface="Calibri"/>
              <a:cs typeface="Calibri"/>
            </a:endParaRPr>
          </a:p>
        </p:txBody>
      </p:sp>
      <p:sp>
        <p:nvSpPr>
          <p:cNvPr id="3" name="object 3"/>
          <p:cNvSpPr/>
          <p:nvPr/>
        </p:nvSpPr>
        <p:spPr>
          <a:xfrm>
            <a:off x="6028946" y="1228334"/>
            <a:ext cx="3019833" cy="62939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95401" y="1091183"/>
            <a:ext cx="4082796" cy="32186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719829" y="2084832"/>
            <a:ext cx="4424172" cy="13776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38474" y="4386071"/>
            <a:ext cx="4571999" cy="244754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01853" y="4386072"/>
            <a:ext cx="3403091" cy="244754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05587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6" y="251100"/>
            <a:ext cx="7635240" cy="1723549"/>
          </a:xfrm>
          <a:prstGeom prst="rect">
            <a:avLst/>
          </a:prstGeom>
        </p:spPr>
        <p:txBody>
          <a:bodyPr vert="horz" wrap="square" lIns="0" tIns="0" rIns="0" bIns="0" rtlCol="0">
            <a:spAutoFit/>
          </a:bodyPr>
          <a:lstStyle/>
          <a:p>
            <a:pPr marL="583551" marR="5080" indent="-571486">
              <a:buFont typeface="+mj-lt"/>
              <a:buAutoNum type="arabicPeriod" startAt="12"/>
              <a:tabLst>
                <a:tab pos="583551" algn="l"/>
              </a:tabLst>
            </a:pPr>
            <a:r>
              <a:rPr sz="2800" b="1" u="sng" spc="-20" dirty="0" smtClean="0">
                <a:solidFill>
                  <a:srgbClr val="FF0000"/>
                </a:solidFill>
                <a:latin typeface="Calibri"/>
                <a:cs typeface="Calibri"/>
              </a:rPr>
              <a:t>Placeme</a:t>
            </a:r>
            <a:r>
              <a:rPr sz="2800" b="1" u="sng" spc="-45" dirty="0" smtClean="0">
                <a:solidFill>
                  <a:srgbClr val="FF0000"/>
                </a:solidFill>
                <a:latin typeface="Calibri"/>
                <a:cs typeface="Calibri"/>
              </a:rPr>
              <a:t>n</a:t>
            </a:r>
            <a:r>
              <a:rPr sz="2800" b="1" u="sng" spc="-11" dirty="0" smtClean="0">
                <a:solidFill>
                  <a:srgbClr val="FF0000"/>
                </a:solidFill>
                <a:latin typeface="Calibri"/>
                <a:cs typeface="Calibri"/>
              </a:rPr>
              <a:t>t</a:t>
            </a:r>
            <a:r>
              <a:rPr sz="2800" b="1" u="sng" spc="-45" dirty="0" smtClean="0">
                <a:solidFill>
                  <a:srgbClr val="FF0000"/>
                </a:solidFill>
                <a:latin typeface="Times New Roman"/>
                <a:cs typeface="Times New Roman"/>
              </a:rPr>
              <a:t> </a:t>
            </a:r>
            <a:r>
              <a:rPr sz="2800" b="1" u="sng" spc="-15" dirty="0">
                <a:solidFill>
                  <a:srgbClr val="FF0000"/>
                </a:solidFill>
                <a:latin typeface="Calibri"/>
                <a:cs typeface="Calibri"/>
              </a:rPr>
              <a:t>of</a:t>
            </a:r>
            <a:r>
              <a:rPr sz="2800" b="1" u="sng" spc="-65" dirty="0">
                <a:solidFill>
                  <a:srgbClr val="FF0000"/>
                </a:solidFill>
                <a:latin typeface="Times New Roman"/>
                <a:cs typeface="Times New Roman"/>
              </a:rPr>
              <a:t> </a:t>
            </a:r>
            <a:r>
              <a:rPr sz="2800" b="1" u="sng" spc="-5" dirty="0">
                <a:solidFill>
                  <a:srgbClr val="FF0000"/>
                </a:solidFill>
                <a:latin typeface="Calibri"/>
                <a:cs typeface="Calibri"/>
              </a:rPr>
              <a:t>c</a:t>
            </a:r>
            <a:r>
              <a:rPr sz="2800" b="1" u="sng" spc="-31" dirty="0">
                <a:solidFill>
                  <a:srgbClr val="FF0000"/>
                </a:solidFill>
                <a:latin typeface="Calibri"/>
                <a:cs typeface="Calibri"/>
              </a:rPr>
              <a:t>r</a:t>
            </a:r>
            <a:r>
              <a:rPr sz="2800" b="1" u="sng" spc="-15" dirty="0">
                <a:solidFill>
                  <a:srgbClr val="FF0000"/>
                </a:solidFill>
                <a:latin typeface="Calibri"/>
                <a:cs typeface="Calibri"/>
              </a:rPr>
              <a:t>oss</a:t>
            </a:r>
            <a:r>
              <a:rPr sz="2800" b="1" u="sng" spc="-31" dirty="0">
                <a:solidFill>
                  <a:srgbClr val="FF0000"/>
                </a:solidFill>
                <a:latin typeface="Calibri"/>
                <a:cs typeface="Calibri"/>
              </a:rPr>
              <a:t>e</a:t>
            </a:r>
            <a:r>
              <a:rPr sz="2800" b="1" u="sng" spc="-15" dirty="0">
                <a:solidFill>
                  <a:srgbClr val="FF0000"/>
                </a:solidFill>
                <a:latin typeface="Calibri"/>
                <a:cs typeface="Calibri"/>
              </a:rPr>
              <a:t>s</a:t>
            </a:r>
            <a:r>
              <a:rPr sz="2800" b="1" u="sng" spc="-65" dirty="0">
                <a:solidFill>
                  <a:srgbClr val="FF0000"/>
                </a:solidFill>
                <a:latin typeface="Times New Roman"/>
                <a:cs typeface="Times New Roman"/>
              </a:rPr>
              <a:t> </a:t>
            </a:r>
            <a:r>
              <a:rPr sz="2800" b="1" u="sng" spc="-15" dirty="0">
                <a:solidFill>
                  <a:srgbClr val="FF0000"/>
                </a:solidFill>
                <a:latin typeface="Calibri"/>
                <a:cs typeface="Calibri"/>
              </a:rPr>
              <a:t>on</a:t>
            </a:r>
            <a:r>
              <a:rPr sz="2800" b="1" u="sng" spc="-5" dirty="0">
                <a:solidFill>
                  <a:srgbClr val="FF0000"/>
                </a:solidFill>
                <a:latin typeface="Calibri"/>
                <a:cs typeface="Calibri"/>
              </a:rPr>
              <a:t> </a:t>
            </a:r>
            <a:r>
              <a:rPr sz="2800" b="1" u="sng" spc="65" dirty="0">
                <a:solidFill>
                  <a:srgbClr val="FF0000"/>
                </a:solidFill>
                <a:latin typeface="Calibri"/>
                <a:cs typeface="Calibri"/>
              </a:rPr>
              <a:t>t</a:t>
            </a:r>
            <a:r>
              <a:rPr sz="2800" b="1" u="sng" spc="-169" dirty="0">
                <a:solidFill>
                  <a:srgbClr val="FF0000"/>
                </a:solidFill>
                <a:latin typeface="Calibri"/>
                <a:cs typeface="Calibri"/>
              </a:rPr>
              <a:t>’</a:t>
            </a:r>
            <a:r>
              <a:rPr sz="2800" b="1" u="sng" spc="-15" dirty="0">
                <a:solidFill>
                  <a:srgbClr val="FF0000"/>
                </a:solidFill>
                <a:latin typeface="Calibri"/>
                <a:cs typeface="Calibri"/>
              </a:rPr>
              <a:t>s</a:t>
            </a:r>
            <a:r>
              <a:rPr sz="2800" b="1" u="sng" spc="-5" dirty="0">
                <a:solidFill>
                  <a:srgbClr val="FF0000"/>
                </a:solidFill>
                <a:latin typeface="Calibri"/>
                <a:cs typeface="Calibri"/>
              </a:rPr>
              <a:t> </a:t>
            </a:r>
            <a:r>
              <a:rPr sz="2800" b="1" u="sng" spc="-15" dirty="0">
                <a:solidFill>
                  <a:srgbClr val="FF0000"/>
                </a:solidFill>
                <a:latin typeface="Calibri"/>
                <a:cs typeface="Calibri"/>
              </a:rPr>
              <a:t>and</a:t>
            </a:r>
            <a:r>
              <a:rPr sz="2800" b="1" u="sng" spc="11" dirty="0">
                <a:solidFill>
                  <a:srgbClr val="FF0000"/>
                </a:solidFill>
                <a:latin typeface="Calibri"/>
                <a:cs typeface="Calibri"/>
              </a:rPr>
              <a:t> </a:t>
            </a:r>
            <a:r>
              <a:rPr sz="2800" b="1" u="sng" spc="-15" dirty="0">
                <a:solidFill>
                  <a:srgbClr val="FF0000"/>
                </a:solidFill>
                <a:latin typeface="Calibri"/>
                <a:cs typeface="Calibri"/>
              </a:rPr>
              <a:t>dots</a:t>
            </a:r>
            <a:r>
              <a:rPr sz="2800" b="1" u="sng" spc="-75" dirty="0">
                <a:solidFill>
                  <a:srgbClr val="FF0000"/>
                </a:solidFill>
                <a:latin typeface="Times New Roman"/>
                <a:cs typeface="Times New Roman"/>
              </a:rPr>
              <a:t> </a:t>
            </a:r>
            <a:r>
              <a:rPr sz="2800" b="1" u="sng" spc="-15" dirty="0">
                <a:solidFill>
                  <a:srgbClr val="FF0000"/>
                </a:solidFill>
                <a:latin typeface="Calibri"/>
                <a:cs typeface="Calibri"/>
              </a:rPr>
              <a:t>on</a:t>
            </a:r>
            <a:r>
              <a:rPr sz="2800" b="1" u="sng" spc="-5" dirty="0">
                <a:solidFill>
                  <a:srgbClr val="FF0000"/>
                </a:solidFill>
                <a:latin typeface="Calibri"/>
                <a:cs typeface="Calibri"/>
              </a:rPr>
              <a:t> </a:t>
            </a:r>
            <a:r>
              <a:rPr sz="2800" b="1" u="sng" spc="15" dirty="0" smtClean="0">
                <a:solidFill>
                  <a:srgbClr val="FF0000"/>
                </a:solidFill>
                <a:latin typeface="Calibri"/>
                <a:cs typeface="Calibri"/>
              </a:rPr>
              <a:t>i</a:t>
            </a:r>
            <a:r>
              <a:rPr sz="2800" b="1" u="sng" spc="-169" dirty="0" smtClean="0">
                <a:solidFill>
                  <a:srgbClr val="FF0000"/>
                </a:solidFill>
                <a:latin typeface="Calibri"/>
                <a:cs typeface="Calibri"/>
              </a:rPr>
              <a:t>’</a:t>
            </a:r>
            <a:r>
              <a:rPr sz="2800" b="1" u="sng" spc="-15" dirty="0" smtClean="0">
                <a:solidFill>
                  <a:srgbClr val="FF0000"/>
                </a:solidFill>
                <a:latin typeface="Calibri"/>
                <a:cs typeface="Calibri"/>
              </a:rPr>
              <a:t>s</a:t>
            </a:r>
            <a:r>
              <a:rPr lang="en-US" sz="2800" b="1" u="sng" spc="-15" dirty="0" smtClean="0">
                <a:solidFill>
                  <a:srgbClr val="FF0000"/>
                </a:solidFill>
                <a:latin typeface="Calibri"/>
                <a:cs typeface="Calibri"/>
              </a:rPr>
              <a:t> </a:t>
            </a:r>
            <a:r>
              <a:rPr lang="en-US" sz="2800" spc="-11" dirty="0" smtClean="0">
                <a:latin typeface="Calibri"/>
                <a:cs typeface="Calibri"/>
              </a:rPr>
              <a:t>–</a:t>
            </a:r>
            <a:r>
              <a:rPr sz="2800" spc="-60" dirty="0" smtClean="0">
                <a:latin typeface="Times New Roman"/>
                <a:cs typeface="Times New Roman"/>
              </a:rPr>
              <a:t> </a:t>
            </a:r>
            <a:r>
              <a:rPr sz="2800" spc="-11" dirty="0" smtClean="0">
                <a:latin typeface="Calibri"/>
                <a:cs typeface="Calibri"/>
              </a:rPr>
              <a:t>Is</a:t>
            </a:r>
            <a:r>
              <a:rPr sz="2800" spc="-11" dirty="0" smtClean="0">
                <a:latin typeface="Times New Roman"/>
                <a:cs typeface="Times New Roman"/>
              </a:rPr>
              <a:t> </a:t>
            </a:r>
            <a:r>
              <a:rPr sz="2800" spc="-15" dirty="0">
                <a:latin typeface="Calibri"/>
                <a:cs typeface="Calibri"/>
              </a:rPr>
              <a:t>the</a:t>
            </a:r>
            <a:r>
              <a:rPr sz="2800" spc="5" dirty="0">
                <a:latin typeface="Calibri"/>
                <a:cs typeface="Calibri"/>
              </a:rPr>
              <a:t> </a:t>
            </a:r>
            <a:r>
              <a:rPr lang="en-US" sz="2800" spc="-15" dirty="0" smtClean="0">
                <a:latin typeface="Calibri"/>
                <a:cs typeface="Calibri"/>
              </a:rPr>
              <a:t>placement correct</a:t>
            </a:r>
            <a:r>
              <a:rPr sz="2800" spc="-151" dirty="0" smtClean="0">
                <a:latin typeface="Calibri"/>
                <a:cs typeface="Calibri"/>
              </a:rPr>
              <a:t>?</a:t>
            </a:r>
            <a:r>
              <a:rPr sz="2800" spc="15" dirty="0" smtClean="0">
                <a:latin typeface="Calibri"/>
                <a:cs typeface="Calibri"/>
              </a:rPr>
              <a:t> </a:t>
            </a:r>
            <a:r>
              <a:rPr sz="2800" spc="-20" dirty="0">
                <a:latin typeface="Calibri"/>
                <a:cs typeface="Calibri"/>
              </a:rPr>
              <a:t>A</a:t>
            </a:r>
            <a:r>
              <a:rPr sz="2800" spc="-51" dirty="0">
                <a:latin typeface="Calibri"/>
                <a:cs typeface="Calibri"/>
              </a:rPr>
              <a:t>r</a:t>
            </a:r>
            <a:r>
              <a:rPr sz="2800" spc="-15" dirty="0">
                <a:latin typeface="Calibri"/>
                <a:cs typeface="Calibri"/>
              </a:rPr>
              <a:t>e</a:t>
            </a:r>
            <a:r>
              <a:rPr sz="2800" spc="-5" dirty="0">
                <a:latin typeface="Calibri"/>
                <a:cs typeface="Calibri"/>
              </a:rPr>
              <a:t> </a:t>
            </a:r>
            <a:r>
              <a:rPr lang="en-US" sz="2800" spc="80" dirty="0" smtClean="0">
                <a:latin typeface="Calibri"/>
                <a:cs typeface="Calibri"/>
              </a:rPr>
              <a:t>t’s crossed high, low, </a:t>
            </a:r>
            <a:r>
              <a:rPr sz="2800" spc="-20" dirty="0" smtClean="0">
                <a:latin typeface="Calibri"/>
                <a:cs typeface="Calibri"/>
              </a:rPr>
              <a:t>o</a:t>
            </a:r>
            <a:r>
              <a:rPr sz="2800" spc="-11" dirty="0" smtClean="0">
                <a:latin typeface="Calibri"/>
                <a:cs typeface="Calibri"/>
              </a:rPr>
              <a:t>r</a:t>
            </a:r>
            <a:r>
              <a:rPr sz="2800" spc="-71" dirty="0" smtClean="0">
                <a:latin typeface="Times New Roman"/>
                <a:cs typeface="Times New Roman"/>
              </a:rPr>
              <a:t> </a:t>
            </a:r>
            <a:r>
              <a:rPr sz="2800" spc="-15" dirty="0">
                <a:latin typeface="Calibri"/>
                <a:cs typeface="Calibri"/>
              </a:rPr>
              <a:t>mi</a:t>
            </a:r>
            <a:r>
              <a:rPr sz="2800" spc="-31" dirty="0">
                <a:latin typeface="Calibri"/>
                <a:cs typeface="Calibri"/>
              </a:rPr>
              <a:t>d</a:t>
            </a:r>
            <a:r>
              <a:rPr sz="2800" spc="-20" dirty="0">
                <a:latin typeface="Calibri"/>
                <a:cs typeface="Calibri"/>
              </a:rPr>
              <a:t>dl</a:t>
            </a:r>
            <a:r>
              <a:rPr sz="2800" spc="-15" dirty="0">
                <a:latin typeface="Calibri"/>
                <a:cs typeface="Calibri"/>
              </a:rPr>
              <a:t>e?</a:t>
            </a:r>
            <a:r>
              <a:rPr sz="2800" spc="-35" dirty="0">
                <a:latin typeface="Times New Roman"/>
                <a:cs typeface="Times New Roman"/>
              </a:rPr>
              <a:t> </a:t>
            </a:r>
            <a:r>
              <a:rPr sz="2800" spc="-20" dirty="0">
                <a:latin typeface="Calibri"/>
                <a:cs typeface="Calibri"/>
              </a:rPr>
              <a:t>A</a:t>
            </a:r>
            <a:r>
              <a:rPr sz="2800" spc="-51" dirty="0">
                <a:latin typeface="Calibri"/>
                <a:cs typeface="Calibri"/>
              </a:rPr>
              <a:t>r</a:t>
            </a:r>
            <a:r>
              <a:rPr sz="2800" spc="-15" dirty="0">
                <a:latin typeface="Calibri"/>
                <a:cs typeface="Calibri"/>
              </a:rPr>
              <a:t>e</a:t>
            </a:r>
            <a:r>
              <a:rPr sz="2800" spc="-71" dirty="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20" dirty="0">
                <a:latin typeface="Calibri"/>
                <a:cs typeface="Calibri"/>
              </a:rPr>
              <a:t>dot</a:t>
            </a:r>
            <a:r>
              <a:rPr sz="2800" spc="-15" dirty="0">
                <a:latin typeface="Calibri"/>
                <a:cs typeface="Calibri"/>
              </a:rPr>
              <a:t>s</a:t>
            </a:r>
            <a:r>
              <a:rPr sz="2800" spc="-45" dirty="0">
                <a:latin typeface="Times New Roman"/>
                <a:cs typeface="Times New Roman"/>
              </a:rPr>
              <a:t> </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15" dirty="0">
                <a:latin typeface="Calibri"/>
                <a:cs typeface="Calibri"/>
              </a:rPr>
              <a:t>the</a:t>
            </a:r>
            <a:r>
              <a:rPr sz="2800" spc="-40" dirty="0">
                <a:latin typeface="Times New Roman"/>
                <a:cs typeface="Times New Roman"/>
              </a:rPr>
              <a:t> </a:t>
            </a:r>
            <a:r>
              <a:rPr sz="2800" dirty="0">
                <a:latin typeface="Calibri"/>
                <a:cs typeface="Calibri"/>
              </a:rPr>
              <a:t>i</a:t>
            </a:r>
            <a:r>
              <a:rPr sz="2800" spc="-71" dirty="0">
                <a:latin typeface="Times New Roman"/>
                <a:cs typeface="Times New Roman"/>
              </a:rPr>
              <a:t> </a:t>
            </a:r>
            <a:r>
              <a:rPr sz="2800" spc="-35" dirty="0">
                <a:latin typeface="Calibri"/>
                <a:cs typeface="Calibri"/>
              </a:rPr>
              <a:t>t</a:t>
            </a:r>
            <a:r>
              <a:rPr sz="2800" spc="-15" dirty="0">
                <a:latin typeface="Calibri"/>
                <a:cs typeface="Calibri"/>
              </a:rPr>
              <a:t>o</a:t>
            </a:r>
            <a:r>
              <a:rPr sz="2800" spc="-71" dirty="0">
                <a:latin typeface="Times New Roman"/>
                <a:cs typeface="Times New Roman"/>
              </a:rPr>
              <a:t> </a:t>
            </a:r>
            <a:r>
              <a:rPr sz="2800" spc="-15" dirty="0">
                <a:latin typeface="Calibri"/>
                <a:cs typeface="Calibri"/>
              </a:rPr>
              <a:t>the</a:t>
            </a:r>
            <a:r>
              <a:rPr sz="2800" spc="-71" dirty="0">
                <a:latin typeface="Times New Roman"/>
                <a:cs typeface="Times New Roman"/>
              </a:rPr>
              <a:t> </a:t>
            </a:r>
            <a:r>
              <a:rPr sz="2800" dirty="0">
                <a:latin typeface="Calibri"/>
                <a:cs typeface="Calibri"/>
              </a:rPr>
              <a:t>l</a:t>
            </a:r>
            <a:r>
              <a:rPr sz="2800" spc="-40" dirty="0">
                <a:latin typeface="Calibri"/>
                <a:cs typeface="Calibri"/>
              </a:rPr>
              <a:t>e</a:t>
            </a:r>
            <a:r>
              <a:rPr sz="2800" spc="-15" dirty="0">
                <a:latin typeface="Calibri"/>
                <a:cs typeface="Calibri"/>
              </a:rPr>
              <a:t>ft</a:t>
            </a:r>
            <a:r>
              <a:rPr sz="2800" spc="-11" dirty="0">
                <a:latin typeface="Calibri"/>
                <a:cs typeface="Calibri"/>
              </a:rPr>
              <a:t>,</a:t>
            </a:r>
            <a:r>
              <a:rPr sz="2800" spc="-60" dirty="0">
                <a:latin typeface="Times New Roman"/>
                <a:cs typeface="Times New Roman"/>
              </a:rPr>
              <a:t> </a:t>
            </a:r>
            <a:r>
              <a:rPr sz="2800" spc="-11" dirty="0">
                <a:latin typeface="Calibri"/>
                <a:cs typeface="Calibri"/>
              </a:rPr>
              <a:t>r</a:t>
            </a:r>
            <a:r>
              <a:rPr sz="2800" spc="-20" dirty="0">
                <a:latin typeface="Calibri"/>
                <a:cs typeface="Calibri"/>
              </a:rPr>
              <a:t>i</a:t>
            </a:r>
            <a:r>
              <a:rPr sz="2800" spc="-15" dirty="0">
                <a:latin typeface="Calibri"/>
                <a:cs typeface="Calibri"/>
              </a:rPr>
              <a:t>g</a:t>
            </a:r>
            <a:r>
              <a:rPr sz="2800" spc="-45" dirty="0">
                <a:latin typeface="Calibri"/>
                <a:cs typeface="Calibri"/>
              </a:rPr>
              <a:t>h</a:t>
            </a:r>
            <a:r>
              <a:rPr sz="2800" spc="-11" dirty="0">
                <a:latin typeface="Calibri"/>
                <a:cs typeface="Calibri"/>
              </a:rPr>
              <a:t>t,</a:t>
            </a:r>
            <a:r>
              <a:rPr sz="2800" spc="-11" dirty="0">
                <a:latin typeface="Times New Roman"/>
                <a:cs typeface="Times New Roman"/>
              </a:rPr>
              <a:t> </a:t>
            </a:r>
            <a:r>
              <a:rPr sz="2800" spc="-20" dirty="0">
                <a:latin typeface="Calibri"/>
                <a:cs typeface="Calibri"/>
              </a:rPr>
              <a:t>o</a:t>
            </a:r>
            <a:r>
              <a:rPr sz="2800" spc="-11" dirty="0">
                <a:latin typeface="Calibri"/>
                <a:cs typeface="Calibri"/>
              </a:rPr>
              <a:t>r</a:t>
            </a:r>
            <a:r>
              <a:rPr sz="2800" spc="-71" dirty="0">
                <a:latin typeface="Times New Roman"/>
                <a:cs typeface="Times New Roman"/>
              </a:rPr>
              <a:t> </a:t>
            </a:r>
            <a:r>
              <a:rPr sz="2800" spc="-15" dirty="0">
                <a:latin typeface="Calibri"/>
                <a:cs typeface="Calibri"/>
              </a:rPr>
              <a:t>ce</a:t>
            </a:r>
            <a:r>
              <a:rPr sz="2800" spc="-45" dirty="0">
                <a:latin typeface="Calibri"/>
                <a:cs typeface="Calibri"/>
              </a:rPr>
              <a:t>n</a:t>
            </a:r>
            <a:r>
              <a:rPr sz="2800" spc="-35" dirty="0">
                <a:latin typeface="Calibri"/>
                <a:cs typeface="Calibri"/>
              </a:rPr>
              <a:t>t</a:t>
            </a:r>
            <a:r>
              <a:rPr sz="2800" spc="-15" dirty="0">
                <a:latin typeface="Calibri"/>
                <a:cs typeface="Calibri"/>
              </a:rPr>
              <a:t>e</a:t>
            </a:r>
            <a:r>
              <a:rPr sz="2800" spc="-55" dirty="0">
                <a:latin typeface="Calibri"/>
                <a:cs typeface="Calibri"/>
              </a:rPr>
              <a:t>r</a:t>
            </a:r>
            <a:r>
              <a:rPr sz="2800" spc="-15" dirty="0">
                <a:latin typeface="Calibri"/>
                <a:cs typeface="Calibri"/>
              </a:rPr>
              <a:t>ed?</a:t>
            </a:r>
            <a:endParaRPr sz="2800" dirty="0">
              <a:latin typeface="Calibri"/>
              <a:cs typeface="Calibri"/>
            </a:endParaRPr>
          </a:p>
        </p:txBody>
      </p:sp>
      <p:sp>
        <p:nvSpPr>
          <p:cNvPr id="3" name="object 3"/>
          <p:cNvSpPr/>
          <p:nvPr/>
        </p:nvSpPr>
        <p:spPr>
          <a:xfrm>
            <a:off x="1723646" y="5465114"/>
            <a:ext cx="6845991" cy="12190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09473" y="2058924"/>
            <a:ext cx="7996428" cy="14462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6423" y="3732276"/>
            <a:ext cx="7999476" cy="167792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8345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28826"/>
            <a:ext cx="7848600" cy="861774"/>
          </a:xfrm>
          <a:prstGeom prst="rect">
            <a:avLst/>
          </a:prstGeom>
        </p:spPr>
        <p:txBody>
          <a:bodyPr vert="horz" wrap="square" lIns="0" tIns="0" rIns="0" bIns="0" rtlCol="0">
            <a:spAutoFit/>
          </a:bodyPr>
          <a:lstStyle/>
          <a:p>
            <a:pPr algn="ctr">
              <a:tabLst>
                <a:tab pos="514971" algn="l"/>
              </a:tabLst>
            </a:pPr>
            <a:r>
              <a:rPr lang="en-US" sz="2800" spc="-20" dirty="0" smtClean="0">
                <a:latin typeface="Calibri"/>
                <a:cs typeface="Calibri"/>
              </a:rPr>
              <a:t>	</a:t>
            </a:r>
            <a:r>
              <a:rPr sz="2800" spc="-20" dirty="0" smtClean="0">
                <a:latin typeface="Calibri"/>
                <a:cs typeface="Calibri"/>
              </a:rPr>
              <a:t>Exper</a:t>
            </a:r>
            <a:r>
              <a:rPr sz="2800" spc="-15" dirty="0" smtClean="0">
                <a:latin typeface="Calibri"/>
                <a:cs typeface="Calibri"/>
              </a:rPr>
              <a:t>ts</a:t>
            </a:r>
            <a:r>
              <a:rPr sz="2800" spc="-60" dirty="0" smtClean="0">
                <a:latin typeface="Times New Roman"/>
                <a:cs typeface="Times New Roman"/>
              </a:rPr>
              <a:t> </a:t>
            </a:r>
            <a:r>
              <a:rPr sz="2800" spc="-35" dirty="0">
                <a:latin typeface="Calibri"/>
                <a:cs typeface="Calibri"/>
              </a:rPr>
              <a:t>c</a:t>
            </a:r>
            <a:r>
              <a:rPr sz="2800" spc="-15" dirty="0">
                <a:latin typeface="Calibri"/>
                <a:cs typeface="Calibri"/>
              </a:rPr>
              <a:t>an</a:t>
            </a:r>
            <a:r>
              <a:rPr sz="2800" spc="-60" dirty="0">
                <a:latin typeface="Times New Roman"/>
                <a:cs typeface="Times New Roman"/>
              </a:rPr>
              <a:t> </a:t>
            </a:r>
            <a:r>
              <a:rPr sz="2800" dirty="0">
                <a:latin typeface="Calibri"/>
                <a:cs typeface="Calibri"/>
              </a:rPr>
              <a:t>al</a:t>
            </a:r>
            <a:r>
              <a:rPr sz="2800" spc="-20" dirty="0">
                <a:latin typeface="Calibri"/>
                <a:cs typeface="Calibri"/>
              </a:rPr>
              <a:t>s</a:t>
            </a:r>
            <a:r>
              <a:rPr sz="2800" spc="-15" dirty="0">
                <a:latin typeface="Calibri"/>
                <a:cs typeface="Calibri"/>
              </a:rPr>
              <a:t>o</a:t>
            </a:r>
            <a:r>
              <a:rPr sz="2800" spc="-71" dirty="0">
                <a:latin typeface="Times New Roman"/>
                <a:cs typeface="Times New Roman"/>
              </a:rPr>
              <a:t> </a:t>
            </a:r>
            <a:r>
              <a:rPr sz="2800" spc="-11" dirty="0">
                <a:latin typeface="Calibri"/>
                <a:cs typeface="Calibri"/>
              </a:rPr>
              <a:t>l</a:t>
            </a:r>
            <a:r>
              <a:rPr sz="2800" spc="-20" dirty="0">
                <a:latin typeface="Calibri"/>
                <a:cs typeface="Calibri"/>
              </a:rPr>
              <a:t>oo</a:t>
            </a:r>
            <a:r>
              <a:rPr sz="2800" spc="-15" dirty="0">
                <a:latin typeface="Calibri"/>
                <a:cs typeface="Calibri"/>
              </a:rPr>
              <a:t>k</a:t>
            </a:r>
            <a:r>
              <a:rPr sz="2800" spc="-65" dirty="0">
                <a:latin typeface="Times New Roman"/>
                <a:cs typeface="Times New Roman"/>
              </a:rPr>
              <a:t> </a:t>
            </a:r>
            <a:r>
              <a:rPr sz="2800" spc="-35" dirty="0">
                <a:latin typeface="Calibri"/>
                <a:cs typeface="Calibri"/>
              </a:rPr>
              <a:t>a</a:t>
            </a:r>
            <a:r>
              <a:rPr sz="2800" spc="-11" dirty="0">
                <a:latin typeface="Calibri"/>
                <a:cs typeface="Calibri"/>
              </a:rPr>
              <a:t>t</a:t>
            </a:r>
            <a:r>
              <a:rPr sz="2800" spc="-71" dirty="0">
                <a:latin typeface="Times New Roman"/>
                <a:cs typeface="Times New Roman"/>
              </a:rPr>
              <a:t> </a:t>
            </a:r>
            <a:r>
              <a:rPr sz="2800" spc="-60" dirty="0">
                <a:latin typeface="Calibri"/>
                <a:cs typeface="Calibri"/>
              </a:rPr>
              <a:t>f</a:t>
            </a:r>
            <a:r>
              <a:rPr sz="2800" spc="-25" dirty="0">
                <a:latin typeface="Calibri"/>
                <a:cs typeface="Calibri"/>
              </a:rPr>
              <a:t>orm</a:t>
            </a:r>
            <a:r>
              <a:rPr sz="2800" spc="-40" dirty="0">
                <a:latin typeface="Calibri"/>
                <a:cs typeface="Calibri"/>
              </a:rPr>
              <a:t>a</a:t>
            </a:r>
            <a:r>
              <a:rPr sz="2800" spc="-51" dirty="0">
                <a:latin typeface="Calibri"/>
                <a:cs typeface="Calibri"/>
              </a:rPr>
              <a:t>t</a:t>
            </a:r>
            <a:r>
              <a:rPr sz="2800" dirty="0">
                <a:latin typeface="Calibri"/>
                <a:cs typeface="Calibri"/>
              </a:rPr>
              <a:t>t</a:t>
            </a:r>
            <a:r>
              <a:rPr sz="2800" spc="-11" dirty="0">
                <a:latin typeface="Calibri"/>
                <a:cs typeface="Calibri"/>
              </a:rPr>
              <a:t>i</a:t>
            </a:r>
            <a:r>
              <a:rPr sz="2800" spc="-20" dirty="0">
                <a:latin typeface="Calibri"/>
                <a:cs typeface="Calibri"/>
              </a:rPr>
              <a:t>n</a:t>
            </a:r>
            <a:r>
              <a:rPr sz="2800" spc="15" dirty="0">
                <a:latin typeface="Calibri"/>
                <a:cs typeface="Calibri"/>
              </a:rPr>
              <a:t>g</a:t>
            </a:r>
            <a:r>
              <a:rPr sz="2800" spc="-11" dirty="0">
                <a:latin typeface="Calibri"/>
                <a:cs typeface="Calibri"/>
              </a:rPr>
              <a:t>,</a:t>
            </a:r>
            <a:r>
              <a:rPr sz="2800" spc="-71" dirty="0">
                <a:latin typeface="Times New Roman"/>
                <a:cs typeface="Times New Roman"/>
              </a:rPr>
              <a:t> </a:t>
            </a:r>
            <a:r>
              <a:rPr sz="2800" spc="-20" dirty="0">
                <a:latin typeface="Calibri"/>
                <a:cs typeface="Calibri"/>
              </a:rPr>
              <a:t>suc</a:t>
            </a:r>
            <a:r>
              <a:rPr sz="2800" spc="-15" dirty="0">
                <a:latin typeface="Calibri"/>
                <a:cs typeface="Calibri"/>
              </a:rPr>
              <a:t>h</a:t>
            </a:r>
            <a:r>
              <a:rPr sz="2800" spc="-40" dirty="0">
                <a:latin typeface="Times New Roman"/>
                <a:cs typeface="Times New Roman"/>
              </a:rPr>
              <a:t> </a:t>
            </a:r>
            <a:r>
              <a:rPr sz="2800" spc="-15" dirty="0">
                <a:latin typeface="Calibri"/>
                <a:cs typeface="Calibri"/>
              </a:rPr>
              <a:t>as</a:t>
            </a:r>
            <a:r>
              <a:rPr sz="2800" spc="-71" dirty="0">
                <a:latin typeface="Times New Roman"/>
                <a:cs typeface="Times New Roman"/>
              </a:rPr>
              <a:t> </a:t>
            </a:r>
            <a:r>
              <a:rPr sz="2800" spc="-15" dirty="0" smtClean="0">
                <a:latin typeface="Calibri"/>
                <a:cs typeface="Calibri"/>
              </a:rPr>
              <a:t>the</a:t>
            </a:r>
            <a:r>
              <a:rPr lang="en-US" sz="2800" dirty="0">
                <a:latin typeface="Calibri"/>
                <a:cs typeface="Calibri"/>
              </a:rPr>
              <a:t> </a:t>
            </a:r>
            <a:r>
              <a:rPr sz="2800" b="1" u="heavy" spc="-25" dirty="0" smtClean="0">
                <a:solidFill>
                  <a:srgbClr val="FF0000"/>
                </a:solidFill>
                <a:latin typeface="Calibri"/>
                <a:cs typeface="Calibri"/>
              </a:rPr>
              <a:t>ma</a:t>
            </a:r>
            <a:r>
              <a:rPr sz="2800" b="1" u="heavy" spc="-40" dirty="0" smtClean="0">
                <a:solidFill>
                  <a:srgbClr val="FF0000"/>
                </a:solidFill>
                <a:latin typeface="Calibri"/>
                <a:cs typeface="Calibri"/>
              </a:rPr>
              <a:t>r</a:t>
            </a:r>
            <a:r>
              <a:rPr sz="2800" b="1" u="heavy" spc="-20" dirty="0" smtClean="0">
                <a:solidFill>
                  <a:srgbClr val="FF0000"/>
                </a:solidFill>
                <a:latin typeface="Calibri"/>
                <a:cs typeface="Calibri"/>
              </a:rPr>
              <a:t>gi</a:t>
            </a:r>
            <a:r>
              <a:rPr sz="2800" b="1" u="heavy" spc="-15" dirty="0" smtClean="0">
                <a:solidFill>
                  <a:srgbClr val="FF0000"/>
                </a:solidFill>
                <a:latin typeface="Calibri"/>
                <a:cs typeface="Calibri"/>
              </a:rPr>
              <a:t>ns</a:t>
            </a:r>
            <a:r>
              <a:rPr sz="2800" b="1" spc="-55" dirty="0" smtClean="0">
                <a:solidFill>
                  <a:srgbClr val="FF0000"/>
                </a:solidFill>
                <a:latin typeface="Times New Roman"/>
                <a:cs typeface="Times New Roman"/>
              </a:rPr>
              <a:t> </a:t>
            </a:r>
            <a:r>
              <a:rPr sz="2800" spc="-15" dirty="0">
                <a:latin typeface="Calibri"/>
                <a:cs typeface="Calibri"/>
              </a:rPr>
              <a:t>a</a:t>
            </a:r>
            <a:r>
              <a:rPr sz="2800" spc="-65" dirty="0">
                <a:latin typeface="Times New Roman"/>
                <a:cs typeface="Times New Roman"/>
              </a:rPr>
              <a:t> </a:t>
            </a:r>
            <a:r>
              <a:rPr sz="2800" spc="-15" dirty="0">
                <a:latin typeface="Calibri"/>
                <a:cs typeface="Calibri"/>
              </a:rPr>
              <a:t>wri</a:t>
            </a:r>
            <a:r>
              <a:rPr sz="2800" spc="-45" dirty="0">
                <a:latin typeface="Calibri"/>
                <a:cs typeface="Calibri"/>
              </a:rPr>
              <a:t>t</a:t>
            </a:r>
            <a:r>
              <a:rPr sz="2800" spc="-15" dirty="0">
                <a:latin typeface="Calibri"/>
                <a:cs typeface="Calibri"/>
              </a:rPr>
              <a:t>er</a:t>
            </a:r>
            <a:r>
              <a:rPr sz="2800" spc="-71" dirty="0">
                <a:latin typeface="Times New Roman"/>
                <a:cs typeface="Times New Roman"/>
              </a:rPr>
              <a:t> </a:t>
            </a:r>
            <a:r>
              <a:rPr sz="2800" dirty="0">
                <a:latin typeface="Calibri"/>
                <a:cs typeface="Calibri"/>
              </a:rPr>
              <a:t>l</a:t>
            </a:r>
            <a:r>
              <a:rPr sz="2800" spc="-15" dirty="0">
                <a:latin typeface="Calibri"/>
                <a:cs typeface="Calibri"/>
              </a:rPr>
              <a:t>e</a:t>
            </a:r>
            <a:r>
              <a:rPr sz="2800" spc="-71" dirty="0">
                <a:latin typeface="Calibri"/>
                <a:cs typeface="Calibri"/>
              </a:rPr>
              <a:t>a</a:t>
            </a:r>
            <a:r>
              <a:rPr sz="2800" spc="-45" dirty="0">
                <a:latin typeface="Calibri"/>
                <a:cs typeface="Calibri"/>
              </a:rPr>
              <a:t>v</a:t>
            </a:r>
            <a:r>
              <a:rPr sz="2800" spc="-15" dirty="0">
                <a:latin typeface="Calibri"/>
                <a:cs typeface="Calibri"/>
              </a:rPr>
              <a:t>es</a:t>
            </a:r>
            <a:r>
              <a:rPr sz="2800" spc="-80" dirty="0">
                <a:latin typeface="Times New Roman"/>
                <a:cs typeface="Times New Roman"/>
              </a:rPr>
              <a:t> </a:t>
            </a:r>
            <a:r>
              <a:rPr sz="2800" spc="-20" dirty="0">
                <a:latin typeface="Calibri"/>
                <a:cs typeface="Calibri"/>
              </a:rPr>
              <a:t>em</a:t>
            </a:r>
            <a:r>
              <a:rPr sz="2800" spc="-40" dirty="0">
                <a:latin typeface="Calibri"/>
                <a:cs typeface="Calibri"/>
              </a:rPr>
              <a:t>p</a:t>
            </a:r>
            <a:r>
              <a:rPr sz="2800" spc="-15" dirty="0">
                <a:latin typeface="Calibri"/>
                <a:cs typeface="Calibri"/>
              </a:rPr>
              <a:t>ty</a:t>
            </a:r>
            <a:r>
              <a:rPr sz="2800" spc="-55" dirty="0">
                <a:latin typeface="Times New Roman"/>
                <a:cs typeface="Times New Roman"/>
              </a:rPr>
              <a:t> </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15" dirty="0">
                <a:latin typeface="Calibri"/>
                <a:cs typeface="Calibri"/>
              </a:rPr>
              <a:t>the</a:t>
            </a:r>
            <a:r>
              <a:rPr sz="2800" spc="-71" dirty="0">
                <a:latin typeface="Times New Roman"/>
                <a:cs typeface="Times New Roman"/>
              </a:rPr>
              <a:t> </a:t>
            </a:r>
            <a:r>
              <a:rPr sz="2800" spc="-20" dirty="0">
                <a:latin typeface="Calibri"/>
                <a:cs typeface="Calibri"/>
              </a:rPr>
              <a:t>pa</a:t>
            </a:r>
            <a:r>
              <a:rPr sz="2800" spc="-35" dirty="0">
                <a:latin typeface="Calibri"/>
                <a:cs typeface="Calibri"/>
              </a:rPr>
              <a:t>g</a:t>
            </a:r>
            <a:r>
              <a:rPr sz="2800" spc="-15" dirty="0">
                <a:latin typeface="Calibri"/>
                <a:cs typeface="Calibri"/>
              </a:rPr>
              <a:t>e.</a:t>
            </a:r>
            <a:endParaRPr sz="2800" dirty="0">
              <a:latin typeface="Calibri"/>
              <a:cs typeface="Calibri"/>
            </a:endParaRPr>
          </a:p>
        </p:txBody>
      </p:sp>
      <p:sp>
        <p:nvSpPr>
          <p:cNvPr id="3" name="object 3"/>
          <p:cNvSpPr/>
          <p:nvPr/>
        </p:nvSpPr>
        <p:spPr>
          <a:xfrm>
            <a:off x="5062728" y="2363723"/>
            <a:ext cx="4114800" cy="449427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3000" y="1327403"/>
            <a:ext cx="4343400" cy="53842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07382" y="1106425"/>
            <a:ext cx="3339083" cy="122986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7990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3" y="1"/>
            <a:ext cx="6217919" cy="323240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828803" y="3372611"/>
            <a:ext cx="6217919" cy="348538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1931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15911" y="307847"/>
            <a:ext cx="2228088" cy="138379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62000" y="0"/>
            <a:ext cx="5323332" cy="1304544"/>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216252" y="1108578"/>
            <a:ext cx="4993640" cy="725805"/>
          </a:xfrm>
          <a:prstGeom prst="rect">
            <a:avLst/>
          </a:prstGeom>
        </p:spPr>
        <p:txBody>
          <a:bodyPr vert="horz" wrap="square" lIns="0" tIns="0" rIns="0" bIns="0" rtlCol="0">
            <a:spAutoFit/>
          </a:bodyPr>
          <a:lstStyle/>
          <a:p>
            <a:pPr marL="12700">
              <a:lnSpc>
                <a:spcPct val="100000"/>
              </a:lnSpc>
              <a:tabLst>
                <a:tab pos="469900" algn="l"/>
              </a:tabLst>
            </a:pPr>
            <a:r>
              <a:rPr sz="2400" dirty="0" smtClean="0">
                <a:latin typeface="Calibri"/>
                <a:cs typeface="Calibri"/>
              </a:rPr>
              <a:t>a.</a:t>
            </a:r>
            <a:r>
              <a:rPr sz="2400" dirty="0" smtClean="0">
                <a:latin typeface="Times New Roman"/>
                <a:cs typeface="Times New Roman"/>
              </a:rPr>
              <a:t>	</a:t>
            </a:r>
            <a:r>
              <a:rPr sz="2400" spc="-15" dirty="0" smtClean="0">
                <a:latin typeface="Calibri"/>
                <a:cs typeface="Calibri"/>
              </a:rPr>
              <a:t>A</a:t>
            </a:r>
            <a:r>
              <a:rPr sz="2400" spc="-70" dirty="0" smtClean="0">
                <a:latin typeface="Times New Roman"/>
                <a:cs typeface="Times New Roman"/>
              </a:rPr>
              <a:t> </a:t>
            </a:r>
            <a:r>
              <a:rPr sz="2400" spc="-5" dirty="0">
                <a:latin typeface="Calibri"/>
                <a:cs typeface="Calibri"/>
              </a:rPr>
              <a:t>que</a:t>
            </a:r>
            <a:r>
              <a:rPr sz="2400" spc="-20" dirty="0">
                <a:latin typeface="Calibri"/>
                <a:cs typeface="Calibri"/>
              </a:rPr>
              <a:t>s</a:t>
            </a:r>
            <a:r>
              <a:rPr sz="2400" dirty="0">
                <a:latin typeface="Calibri"/>
                <a:cs typeface="Calibri"/>
              </a:rPr>
              <a:t>ti</a:t>
            </a:r>
            <a:r>
              <a:rPr sz="2400" spc="-5" dirty="0">
                <a:latin typeface="Calibri"/>
                <a:cs typeface="Calibri"/>
              </a:rPr>
              <a:t>one</a:t>
            </a:r>
            <a:r>
              <a:rPr sz="2400" dirty="0">
                <a:latin typeface="Calibri"/>
                <a:cs typeface="Calibri"/>
              </a:rPr>
              <a:t>d</a:t>
            </a:r>
            <a:r>
              <a:rPr sz="2400" spc="-50" dirty="0">
                <a:latin typeface="Times New Roman"/>
                <a:cs typeface="Times New Roman"/>
              </a:rPr>
              <a:t> </a:t>
            </a:r>
            <a:r>
              <a:rPr sz="2400" spc="-5" dirty="0">
                <a:latin typeface="Calibri"/>
                <a:cs typeface="Calibri"/>
              </a:rPr>
              <a:t>docum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dirty="0">
                <a:latin typeface="Calibri"/>
                <a:cs typeface="Calibri"/>
              </a:rPr>
              <a:t>is</a:t>
            </a:r>
            <a:r>
              <a:rPr sz="2400" spc="-60" dirty="0">
                <a:latin typeface="Times New Roman"/>
                <a:cs typeface="Times New Roman"/>
              </a:rPr>
              <a:t> </a:t>
            </a:r>
            <a:r>
              <a:rPr sz="2400" dirty="0">
                <a:latin typeface="Calibri"/>
                <a:cs typeface="Calibri"/>
              </a:rPr>
              <a:t>a</a:t>
            </a:r>
            <a:r>
              <a:rPr sz="2400" spc="-55" dirty="0">
                <a:latin typeface="Calibri"/>
                <a:cs typeface="Calibri"/>
              </a:rPr>
              <a:t>n</a:t>
            </a:r>
            <a:r>
              <a:rPr sz="2400" spc="-15" dirty="0">
                <a:latin typeface="Calibri"/>
                <a:cs typeface="Calibri"/>
              </a:rPr>
              <a:t>y</a:t>
            </a:r>
            <a:endParaRPr sz="2400" dirty="0">
              <a:latin typeface="Calibri"/>
              <a:cs typeface="Calibri"/>
            </a:endParaRPr>
          </a:p>
          <a:p>
            <a:pPr marL="469900">
              <a:lnSpc>
                <a:spcPct val="100000"/>
              </a:lnSpc>
              <a:spcBef>
                <a:spcPts val="430"/>
              </a:spcBef>
            </a:pPr>
            <a:r>
              <a:rPr sz="2400" b="1" u="heavy" spc="-10" dirty="0">
                <a:solidFill>
                  <a:srgbClr val="FF0000"/>
                </a:solidFill>
                <a:latin typeface="Calibri"/>
                <a:cs typeface="Calibri"/>
              </a:rPr>
              <a:t>sign</a:t>
            </a:r>
            <a:r>
              <a:rPr sz="2400" b="1" u="heavy" spc="-40" dirty="0">
                <a:solidFill>
                  <a:srgbClr val="FF0000"/>
                </a:solidFill>
                <a:latin typeface="Calibri"/>
                <a:cs typeface="Calibri"/>
              </a:rPr>
              <a:t>a</a:t>
            </a:r>
            <a:r>
              <a:rPr sz="2400" b="1" u="heavy" spc="-10" dirty="0">
                <a:solidFill>
                  <a:srgbClr val="FF0000"/>
                </a:solidFill>
                <a:latin typeface="Calibri"/>
                <a:cs typeface="Calibri"/>
              </a:rPr>
              <a:t>t</a:t>
            </a:r>
            <a:r>
              <a:rPr sz="2400" b="1" u="heavy" spc="-25" dirty="0">
                <a:solidFill>
                  <a:srgbClr val="FF0000"/>
                </a:solidFill>
                <a:latin typeface="Calibri"/>
                <a:cs typeface="Calibri"/>
              </a:rPr>
              <a:t>u</a:t>
            </a:r>
            <a:r>
              <a:rPr sz="2400" b="1" u="heavy" spc="-30" dirty="0">
                <a:solidFill>
                  <a:srgbClr val="FF0000"/>
                </a:solidFill>
                <a:latin typeface="Calibri"/>
                <a:cs typeface="Calibri"/>
              </a:rPr>
              <a:t>r</a:t>
            </a:r>
            <a:r>
              <a:rPr sz="2400" b="1" u="heavy" dirty="0">
                <a:solidFill>
                  <a:srgbClr val="FF0000"/>
                </a:solidFill>
                <a:latin typeface="Calibri"/>
                <a:cs typeface="Calibri"/>
              </a:rPr>
              <a:t>e</a:t>
            </a:r>
            <a:r>
              <a:rPr sz="2400" spc="-10" dirty="0">
                <a:latin typeface="Calibri"/>
                <a:cs typeface="Calibri"/>
              </a:rPr>
              <a:t>,</a:t>
            </a:r>
            <a:r>
              <a:rPr sz="2400" spc="-50" dirty="0">
                <a:latin typeface="Times New Roman"/>
                <a:cs typeface="Times New Roman"/>
              </a:rPr>
              <a:t> </a:t>
            </a:r>
            <a:r>
              <a:rPr sz="2400" b="1" u="heavy" spc="-15" dirty="0">
                <a:solidFill>
                  <a:srgbClr val="FF0000"/>
                </a:solidFill>
                <a:latin typeface="Calibri"/>
                <a:cs typeface="Calibri"/>
              </a:rPr>
              <a:t>ha</a:t>
            </a:r>
            <a:r>
              <a:rPr sz="2400" b="1" u="heavy" spc="-25" dirty="0">
                <a:solidFill>
                  <a:srgbClr val="FF0000"/>
                </a:solidFill>
                <a:latin typeface="Calibri"/>
                <a:cs typeface="Calibri"/>
              </a:rPr>
              <a:t>n</a:t>
            </a:r>
            <a:r>
              <a:rPr sz="2400" b="1" u="heavy" spc="-15" dirty="0">
                <a:solidFill>
                  <a:srgbClr val="FF0000"/>
                </a:solidFill>
                <a:latin typeface="Calibri"/>
                <a:cs typeface="Calibri"/>
              </a:rPr>
              <a:t>dwr</a:t>
            </a:r>
            <a:r>
              <a:rPr sz="2400" b="1" u="heavy" spc="-20" dirty="0">
                <a:solidFill>
                  <a:srgbClr val="FF0000"/>
                </a:solidFill>
                <a:latin typeface="Calibri"/>
                <a:cs typeface="Calibri"/>
              </a:rPr>
              <a:t>i</a:t>
            </a:r>
            <a:r>
              <a:rPr sz="2400" b="1" u="heavy" spc="-10" dirty="0">
                <a:solidFill>
                  <a:srgbClr val="FF0000"/>
                </a:solidFill>
                <a:latin typeface="Calibri"/>
                <a:cs typeface="Calibri"/>
              </a:rPr>
              <a:t>t</a:t>
            </a:r>
            <a:r>
              <a:rPr sz="2400" b="1" u="heavy" spc="-20" dirty="0">
                <a:solidFill>
                  <a:srgbClr val="FF0000"/>
                </a:solidFill>
                <a:latin typeface="Calibri"/>
                <a:cs typeface="Calibri"/>
              </a:rPr>
              <a:t>i</a:t>
            </a:r>
            <a:r>
              <a:rPr sz="2400" b="1" u="heavy" spc="-15" dirty="0">
                <a:solidFill>
                  <a:srgbClr val="FF0000"/>
                </a:solidFill>
                <a:latin typeface="Calibri"/>
                <a:cs typeface="Calibri"/>
              </a:rPr>
              <a:t>ng</a:t>
            </a:r>
            <a:r>
              <a:rPr sz="2400" spc="-10" dirty="0">
                <a:latin typeface="Calibri"/>
                <a:cs typeface="Calibri"/>
              </a:rPr>
              <a:t>,</a:t>
            </a:r>
            <a:r>
              <a:rPr sz="2400" spc="-50" dirty="0">
                <a:latin typeface="Times New Roman"/>
                <a:cs typeface="Times New Roman"/>
              </a:rPr>
              <a:t> </a:t>
            </a:r>
            <a:r>
              <a:rPr sz="2400" spc="-15" dirty="0">
                <a:latin typeface="Calibri"/>
                <a:cs typeface="Calibri"/>
              </a:rPr>
              <a:t>typewri</a:t>
            </a:r>
            <a:r>
              <a:rPr sz="2400" dirty="0">
                <a:latin typeface="Calibri"/>
                <a:cs typeface="Calibri"/>
              </a:rPr>
              <a:t>ti</a:t>
            </a:r>
            <a:r>
              <a:rPr sz="2400" spc="-5" dirty="0">
                <a:latin typeface="Calibri"/>
                <a:cs typeface="Calibri"/>
              </a:rPr>
              <a:t>n</a:t>
            </a:r>
            <a:r>
              <a:rPr sz="2400" spc="15" dirty="0">
                <a:latin typeface="Calibri"/>
                <a:cs typeface="Calibri"/>
              </a:rPr>
              <a:t>g</a:t>
            </a:r>
            <a:r>
              <a:rPr sz="2400" spc="-10" dirty="0">
                <a:latin typeface="Calibri"/>
                <a:cs typeface="Calibri"/>
              </a:rPr>
              <a:t>,</a:t>
            </a:r>
            <a:endParaRPr sz="2400" dirty="0">
              <a:latin typeface="Calibri"/>
              <a:cs typeface="Calibri"/>
            </a:endParaRPr>
          </a:p>
        </p:txBody>
      </p:sp>
      <p:sp>
        <p:nvSpPr>
          <p:cNvPr id="5" name="object 5"/>
          <p:cNvSpPr txBox="1">
            <a:spLocks noGrp="1"/>
          </p:cNvSpPr>
          <p:nvPr>
            <p:ph type="body" idx="1"/>
          </p:nvPr>
        </p:nvSpPr>
        <p:spPr>
          <a:prstGeom prst="rect">
            <a:avLst/>
          </a:prstGeom>
        </p:spPr>
        <p:txBody>
          <a:bodyPr vert="horz" wrap="square" lIns="0" tIns="611403" rIns="0" bIns="0" rtlCol="0">
            <a:spAutoFit/>
          </a:bodyPr>
          <a:lstStyle/>
          <a:p>
            <a:pPr marL="1457960">
              <a:lnSpc>
                <a:spcPct val="100000"/>
              </a:lnSpc>
            </a:pPr>
            <a:r>
              <a:rPr sz="2400" spc="-5" dirty="0"/>
              <a:t>o</a:t>
            </a:r>
            <a:r>
              <a:rPr sz="2400" dirty="0"/>
              <a:t>r</a:t>
            </a:r>
            <a:r>
              <a:rPr sz="2400" spc="-65" dirty="0">
                <a:latin typeface="Times New Roman"/>
                <a:cs typeface="Times New Roman"/>
              </a:rPr>
              <a:t> </a:t>
            </a:r>
            <a:r>
              <a:rPr sz="2400" spc="-5" dirty="0"/>
              <a:t>ot</a:t>
            </a:r>
            <a:r>
              <a:rPr sz="2400" spc="-10" dirty="0"/>
              <a:t>h</a:t>
            </a:r>
            <a:r>
              <a:rPr sz="2400" dirty="0"/>
              <a:t>er</a:t>
            </a:r>
            <a:r>
              <a:rPr sz="2400" spc="-70" dirty="0">
                <a:latin typeface="Times New Roman"/>
                <a:cs typeface="Times New Roman"/>
              </a:rPr>
              <a:t> </a:t>
            </a:r>
            <a:r>
              <a:rPr sz="2400" dirty="0"/>
              <a:t>wri</a:t>
            </a:r>
            <a:r>
              <a:rPr sz="2400" spc="-40" dirty="0"/>
              <a:t>t</a:t>
            </a:r>
            <a:r>
              <a:rPr sz="2400" spc="-25" dirty="0"/>
              <a:t>t</a:t>
            </a:r>
            <a:r>
              <a:rPr sz="2400" dirty="0"/>
              <a:t>en</a:t>
            </a:r>
            <a:r>
              <a:rPr sz="2400" spc="-75" dirty="0">
                <a:latin typeface="Times New Roman"/>
                <a:cs typeface="Times New Roman"/>
              </a:rPr>
              <a:t> </a:t>
            </a:r>
            <a:r>
              <a:rPr sz="2400" dirty="0"/>
              <a:t>mark</a:t>
            </a:r>
            <a:r>
              <a:rPr sz="2400" spc="-70" dirty="0">
                <a:latin typeface="Times New Roman"/>
                <a:cs typeface="Times New Roman"/>
              </a:rPr>
              <a:t> </a:t>
            </a:r>
            <a:r>
              <a:rPr sz="2400" dirty="0"/>
              <a:t>wh</a:t>
            </a:r>
            <a:r>
              <a:rPr sz="2400" spc="-15" dirty="0"/>
              <a:t>o</a:t>
            </a:r>
            <a:r>
              <a:rPr sz="2400" spc="-5" dirty="0"/>
              <a:t>s</a:t>
            </a:r>
            <a:r>
              <a:rPr sz="2400" dirty="0"/>
              <a:t>e</a:t>
            </a:r>
            <a:r>
              <a:rPr sz="2400" spc="-55" dirty="0">
                <a:latin typeface="Times New Roman"/>
                <a:cs typeface="Times New Roman"/>
              </a:rPr>
              <a:t> </a:t>
            </a:r>
            <a:r>
              <a:rPr sz="2400" b="1" u="heavy" dirty="0">
                <a:solidFill>
                  <a:srgbClr val="FF0000"/>
                </a:solidFill>
                <a:latin typeface="Calibri"/>
                <a:cs typeface="Calibri"/>
              </a:rPr>
              <a:t>sou</a:t>
            </a:r>
            <a:r>
              <a:rPr sz="2400" b="1" u="heavy" spc="-40" dirty="0">
                <a:solidFill>
                  <a:srgbClr val="FF0000"/>
                </a:solidFill>
                <a:latin typeface="Calibri"/>
                <a:cs typeface="Calibri"/>
              </a:rPr>
              <a:t>r</a:t>
            </a:r>
            <a:r>
              <a:rPr sz="2400" b="1" u="heavy" spc="-5" dirty="0">
                <a:solidFill>
                  <a:srgbClr val="FF0000"/>
                </a:solidFill>
                <a:latin typeface="Calibri"/>
                <a:cs typeface="Calibri"/>
              </a:rPr>
              <a:t>c</a:t>
            </a:r>
            <a:r>
              <a:rPr sz="2400" b="1" u="heavy" dirty="0">
                <a:solidFill>
                  <a:srgbClr val="FF0000"/>
                </a:solidFill>
                <a:latin typeface="Calibri"/>
                <a:cs typeface="Calibri"/>
              </a:rPr>
              <a:t>e</a:t>
            </a:r>
            <a:r>
              <a:rPr sz="2400" b="1" spc="-65" dirty="0">
                <a:solidFill>
                  <a:srgbClr val="FF0000"/>
                </a:solidFill>
                <a:latin typeface="Times New Roman"/>
                <a:cs typeface="Times New Roman"/>
              </a:rPr>
              <a:t> </a:t>
            </a:r>
            <a:r>
              <a:rPr sz="2400" spc="-5" dirty="0"/>
              <a:t>o</a:t>
            </a:r>
            <a:r>
              <a:rPr sz="2400" dirty="0"/>
              <a:t>r</a:t>
            </a:r>
            <a:r>
              <a:rPr sz="2400" spc="-75" dirty="0">
                <a:latin typeface="Times New Roman"/>
                <a:cs typeface="Times New Roman"/>
              </a:rPr>
              <a:t> </a:t>
            </a:r>
            <a:r>
              <a:rPr sz="2400" dirty="0"/>
              <a:t>authe</a:t>
            </a:r>
            <a:r>
              <a:rPr sz="2400" spc="-30" dirty="0"/>
              <a:t>n</a:t>
            </a:r>
            <a:r>
              <a:rPr sz="2400" dirty="0"/>
              <a:t>ticity</a:t>
            </a:r>
            <a:endParaRPr sz="2400" dirty="0">
              <a:latin typeface="Times New Roman"/>
              <a:cs typeface="Times New Roman"/>
            </a:endParaRPr>
          </a:p>
          <a:p>
            <a:pPr marL="1457960">
              <a:lnSpc>
                <a:spcPct val="100000"/>
              </a:lnSpc>
              <a:spcBef>
                <a:spcPts val="434"/>
              </a:spcBef>
            </a:pPr>
            <a:r>
              <a:rPr sz="2400" dirty="0"/>
              <a:t>is</a:t>
            </a:r>
            <a:r>
              <a:rPr sz="2400" spc="-65" dirty="0">
                <a:latin typeface="Times New Roman"/>
                <a:cs typeface="Times New Roman"/>
              </a:rPr>
              <a:t> </a:t>
            </a:r>
            <a:r>
              <a:rPr sz="2400" dirty="0"/>
              <a:t>in</a:t>
            </a:r>
            <a:r>
              <a:rPr sz="2400" spc="-60" dirty="0">
                <a:latin typeface="Times New Roman"/>
                <a:cs typeface="Times New Roman"/>
              </a:rPr>
              <a:t> </a:t>
            </a:r>
            <a:r>
              <a:rPr sz="2400" spc="-5" dirty="0"/>
              <a:t>d</a:t>
            </a:r>
            <a:r>
              <a:rPr sz="2400" dirty="0"/>
              <a:t>i</a:t>
            </a:r>
            <a:r>
              <a:rPr sz="2400" spc="-5" dirty="0"/>
              <a:t>spu</a:t>
            </a:r>
            <a:r>
              <a:rPr sz="2400" spc="-30" dirty="0"/>
              <a:t>t</a:t>
            </a:r>
            <a:r>
              <a:rPr sz="2400" spc="-15" dirty="0"/>
              <a:t>e</a:t>
            </a:r>
            <a:r>
              <a:rPr sz="2400" spc="-70" dirty="0">
                <a:latin typeface="Times New Roman"/>
                <a:cs typeface="Times New Roman"/>
              </a:rPr>
              <a:t> </a:t>
            </a:r>
            <a:r>
              <a:rPr sz="2400" spc="-20" dirty="0"/>
              <a:t>o</a:t>
            </a:r>
            <a:r>
              <a:rPr sz="2400" spc="-10" dirty="0"/>
              <a:t>r</a:t>
            </a:r>
            <a:r>
              <a:rPr sz="2400" spc="-60" dirty="0">
                <a:latin typeface="Times New Roman"/>
                <a:cs typeface="Times New Roman"/>
              </a:rPr>
              <a:t> </a:t>
            </a:r>
            <a:r>
              <a:rPr sz="2400" spc="-20" dirty="0"/>
              <a:t>unce</a:t>
            </a:r>
            <a:r>
              <a:rPr sz="2400" spc="-5" dirty="0"/>
              <a:t>r</a:t>
            </a:r>
            <a:r>
              <a:rPr sz="2400" spc="-35" dirty="0"/>
              <a:t>t</a:t>
            </a:r>
            <a:r>
              <a:rPr sz="2400" dirty="0"/>
              <a:t>ai</a:t>
            </a:r>
            <a:r>
              <a:rPr sz="2400" spc="-5" dirty="0"/>
              <a:t>n.</a:t>
            </a:r>
            <a:endParaRPr sz="2400" dirty="0">
              <a:latin typeface="Times New Roman"/>
              <a:cs typeface="Times New Roman"/>
            </a:endParaRPr>
          </a:p>
          <a:p>
            <a:pPr marL="2087245" marR="5080" indent="-228600">
              <a:lnSpc>
                <a:spcPct val="115100"/>
              </a:lnSpc>
              <a:spcBef>
                <a:spcPts val="60"/>
              </a:spcBef>
            </a:pPr>
            <a:r>
              <a:rPr sz="2000" spc="-5" dirty="0"/>
              <a:t>i</a:t>
            </a:r>
            <a:r>
              <a:rPr sz="2000" dirty="0"/>
              <a:t>.</a:t>
            </a:r>
            <a:r>
              <a:rPr sz="2000" dirty="0">
                <a:latin typeface="Times New Roman"/>
                <a:cs typeface="Times New Roman"/>
              </a:rPr>
              <a:t> </a:t>
            </a:r>
            <a:r>
              <a:rPr sz="2000" spc="-165" dirty="0">
                <a:latin typeface="Times New Roman"/>
                <a:cs typeface="Times New Roman"/>
              </a:rPr>
              <a:t> </a:t>
            </a:r>
            <a:r>
              <a:rPr sz="2000" spc="-5" dirty="0"/>
              <a:t>Th</a:t>
            </a:r>
            <a:r>
              <a:rPr sz="2000" dirty="0"/>
              <a:t>is</a:t>
            </a:r>
            <a:r>
              <a:rPr sz="2000" spc="-60" dirty="0">
                <a:latin typeface="Times New Roman"/>
                <a:cs typeface="Times New Roman"/>
              </a:rPr>
              <a:t> </a:t>
            </a:r>
            <a:r>
              <a:rPr sz="2000" dirty="0"/>
              <a:t>m</a:t>
            </a:r>
            <a:r>
              <a:rPr sz="2000" spc="-40" dirty="0"/>
              <a:t>a</a:t>
            </a:r>
            <a:r>
              <a:rPr sz="2000" dirty="0"/>
              <a:t>y</a:t>
            </a:r>
            <a:r>
              <a:rPr sz="2000" spc="-50" dirty="0">
                <a:latin typeface="Times New Roman"/>
                <a:cs typeface="Times New Roman"/>
              </a:rPr>
              <a:t> </a:t>
            </a:r>
            <a:r>
              <a:rPr sz="2000" spc="-10" dirty="0"/>
              <a:t>i</a:t>
            </a:r>
            <a:r>
              <a:rPr sz="2000" spc="-5" dirty="0"/>
              <a:t>n</a:t>
            </a:r>
            <a:r>
              <a:rPr sz="2000" spc="5" dirty="0"/>
              <a:t>c</a:t>
            </a:r>
            <a:r>
              <a:rPr sz="2000" dirty="0"/>
              <a:t>l</a:t>
            </a:r>
            <a:r>
              <a:rPr sz="2000" spc="-5" dirty="0"/>
              <a:t>ud</a:t>
            </a:r>
            <a:r>
              <a:rPr sz="2000" dirty="0"/>
              <a:t>e</a:t>
            </a:r>
            <a:r>
              <a:rPr sz="2000" spc="-40" dirty="0">
                <a:latin typeface="Times New Roman"/>
                <a:cs typeface="Times New Roman"/>
              </a:rPr>
              <a:t> </a:t>
            </a:r>
            <a:r>
              <a:rPr sz="2000" b="1" u="heavy" spc="-5" dirty="0">
                <a:solidFill>
                  <a:srgbClr val="FF0000"/>
                </a:solidFill>
                <a:latin typeface="Calibri"/>
                <a:cs typeface="Calibri"/>
              </a:rPr>
              <a:t>c</a:t>
            </a:r>
            <a:r>
              <a:rPr sz="2000" b="1" u="heavy" dirty="0">
                <a:solidFill>
                  <a:srgbClr val="FF0000"/>
                </a:solidFill>
                <a:latin typeface="Calibri"/>
                <a:cs typeface="Calibri"/>
              </a:rPr>
              <a:t>h</a:t>
            </a:r>
            <a:r>
              <a:rPr sz="2000" b="1" u="heavy" spc="-5" dirty="0">
                <a:solidFill>
                  <a:srgbClr val="FF0000"/>
                </a:solidFill>
                <a:latin typeface="Calibri"/>
                <a:cs typeface="Calibri"/>
              </a:rPr>
              <a:t>ec</a:t>
            </a:r>
            <a:r>
              <a:rPr sz="2000" b="1" u="heavy" spc="-15" dirty="0">
                <a:solidFill>
                  <a:srgbClr val="FF0000"/>
                </a:solidFill>
                <a:latin typeface="Calibri"/>
                <a:cs typeface="Calibri"/>
              </a:rPr>
              <a:t>k</a:t>
            </a:r>
            <a:r>
              <a:rPr sz="2000" b="1" u="heavy" spc="5" dirty="0">
                <a:solidFill>
                  <a:srgbClr val="FF0000"/>
                </a:solidFill>
                <a:latin typeface="Calibri"/>
                <a:cs typeface="Calibri"/>
              </a:rPr>
              <a:t>s</a:t>
            </a:r>
            <a:r>
              <a:rPr sz="2000" dirty="0"/>
              <a:t>,</a:t>
            </a:r>
            <a:r>
              <a:rPr sz="2000" spc="-65" dirty="0">
                <a:latin typeface="Times New Roman"/>
                <a:cs typeface="Times New Roman"/>
              </a:rPr>
              <a:t> </a:t>
            </a:r>
            <a:r>
              <a:rPr sz="2000" spc="-5" dirty="0"/>
              <a:t>b</a:t>
            </a:r>
            <a:r>
              <a:rPr sz="2000" dirty="0"/>
              <a:t>irth</a:t>
            </a:r>
            <a:r>
              <a:rPr sz="2000" spc="-60" dirty="0">
                <a:latin typeface="Times New Roman"/>
                <a:cs typeface="Times New Roman"/>
              </a:rPr>
              <a:t> </a:t>
            </a:r>
            <a:r>
              <a:rPr sz="2000" dirty="0"/>
              <a:t>certi</a:t>
            </a:r>
            <a:r>
              <a:rPr sz="2000" spc="-5" dirty="0"/>
              <a:t>f</a:t>
            </a:r>
            <a:r>
              <a:rPr sz="2000" spc="-10" dirty="0"/>
              <a:t>ic</a:t>
            </a:r>
            <a:r>
              <a:rPr sz="2000" spc="-25" dirty="0"/>
              <a:t>at</a:t>
            </a:r>
            <a:r>
              <a:rPr sz="2000" dirty="0"/>
              <a:t>e</a:t>
            </a:r>
            <a:r>
              <a:rPr sz="2000" spc="-5" dirty="0"/>
              <a:t>s</a:t>
            </a:r>
            <a:r>
              <a:rPr sz="2000" dirty="0"/>
              <a:t>,</a:t>
            </a:r>
            <a:r>
              <a:rPr sz="2000" spc="-10" dirty="0">
                <a:latin typeface="Times New Roman"/>
                <a:cs typeface="Times New Roman"/>
              </a:rPr>
              <a:t> </a:t>
            </a:r>
            <a:r>
              <a:rPr sz="2000" dirty="0"/>
              <a:t>l</a:t>
            </a:r>
            <a:r>
              <a:rPr sz="2000" spc="-10" dirty="0"/>
              <a:t>i</a:t>
            </a:r>
            <a:r>
              <a:rPr sz="2000" dirty="0"/>
              <a:t>cen</a:t>
            </a:r>
            <a:r>
              <a:rPr sz="2000" spc="-5" dirty="0"/>
              <a:t>se</a:t>
            </a:r>
            <a:r>
              <a:rPr sz="2000" spc="-10" dirty="0"/>
              <a:t>s</a:t>
            </a:r>
            <a:r>
              <a:rPr sz="2000" dirty="0"/>
              <a:t>,</a:t>
            </a:r>
            <a:r>
              <a:rPr sz="2000" spc="-10" dirty="0">
                <a:latin typeface="Times New Roman"/>
                <a:cs typeface="Times New Roman"/>
              </a:rPr>
              <a:t> </a:t>
            </a:r>
            <a:r>
              <a:rPr sz="2000" b="1" u="heavy" dirty="0">
                <a:solidFill>
                  <a:srgbClr val="FF0000"/>
                </a:solidFill>
                <a:latin typeface="Calibri"/>
                <a:cs typeface="Calibri"/>
              </a:rPr>
              <a:t>passport</a:t>
            </a:r>
            <a:r>
              <a:rPr sz="2000" b="1" u="heavy" spc="5" dirty="0">
                <a:solidFill>
                  <a:srgbClr val="FF0000"/>
                </a:solidFill>
                <a:latin typeface="Calibri"/>
                <a:cs typeface="Calibri"/>
              </a:rPr>
              <a:t>s</a:t>
            </a:r>
            <a:r>
              <a:rPr sz="2000" dirty="0"/>
              <a:t>,</a:t>
            </a:r>
            <a:r>
              <a:rPr sz="2000" dirty="0">
                <a:latin typeface="Times New Roman"/>
                <a:cs typeface="Times New Roman"/>
              </a:rPr>
              <a:t> </a:t>
            </a:r>
            <a:r>
              <a:rPr sz="2000" dirty="0"/>
              <a:t>tit</a:t>
            </a:r>
            <a:r>
              <a:rPr sz="2000" spc="-15" dirty="0"/>
              <a:t>l</a:t>
            </a:r>
            <a:r>
              <a:rPr sz="2000" dirty="0"/>
              <a:t>e</a:t>
            </a:r>
            <a:r>
              <a:rPr sz="2000" spc="-10" dirty="0"/>
              <a:t>s</a:t>
            </a:r>
            <a:r>
              <a:rPr sz="2000" dirty="0"/>
              <a:t>,</a:t>
            </a:r>
            <a:r>
              <a:rPr sz="2000" spc="-20" dirty="0">
                <a:latin typeface="Times New Roman"/>
                <a:cs typeface="Times New Roman"/>
              </a:rPr>
              <a:t> </a:t>
            </a:r>
            <a:r>
              <a:rPr sz="2000" spc="-5" dirty="0"/>
              <a:t>deeds</a:t>
            </a:r>
            <a:r>
              <a:rPr sz="2000" dirty="0"/>
              <a:t>,</a:t>
            </a:r>
            <a:r>
              <a:rPr sz="2000" spc="-45" dirty="0">
                <a:latin typeface="Times New Roman"/>
                <a:cs typeface="Times New Roman"/>
              </a:rPr>
              <a:t> </a:t>
            </a:r>
            <a:r>
              <a:rPr sz="2000" b="1" u="heavy" spc="-10" dirty="0">
                <a:solidFill>
                  <a:srgbClr val="FF0000"/>
                </a:solidFill>
                <a:latin typeface="Calibri"/>
                <a:cs typeface="Calibri"/>
              </a:rPr>
              <a:t>w</a:t>
            </a:r>
            <a:r>
              <a:rPr sz="2000" b="1" u="heavy" dirty="0">
                <a:solidFill>
                  <a:srgbClr val="FF0000"/>
                </a:solidFill>
                <a:latin typeface="Calibri"/>
                <a:cs typeface="Calibri"/>
              </a:rPr>
              <a:t>ill</a:t>
            </a:r>
            <a:r>
              <a:rPr sz="2000" b="1" u="heavy" spc="-5" dirty="0">
                <a:solidFill>
                  <a:srgbClr val="FF0000"/>
                </a:solidFill>
                <a:latin typeface="Calibri"/>
                <a:cs typeface="Calibri"/>
              </a:rPr>
              <a:t>s</a:t>
            </a:r>
            <a:r>
              <a:rPr sz="2000" dirty="0"/>
              <a:t>,</a:t>
            </a:r>
            <a:r>
              <a:rPr sz="2000" spc="-65" dirty="0">
                <a:latin typeface="Times New Roman"/>
                <a:cs typeface="Times New Roman"/>
              </a:rPr>
              <a:t> </a:t>
            </a:r>
            <a:r>
              <a:rPr sz="2000" spc="-10" dirty="0"/>
              <a:t>c</a:t>
            </a:r>
            <a:r>
              <a:rPr sz="2000" spc="-5" dirty="0"/>
              <a:t>o</a:t>
            </a:r>
            <a:r>
              <a:rPr sz="2000" spc="-25" dirty="0"/>
              <a:t>n</a:t>
            </a:r>
            <a:r>
              <a:rPr sz="2000" dirty="0"/>
              <a:t>t</a:t>
            </a:r>
            <a:r>
              <a:rPr sz="2000" spc="-40" dirty="0"/>
              <a:t>r</a:t>
            </a:r>
            <a:r>
              <a:rPr sz="2000" dirty="0"/>
              <a:t>acts,</a:t>
            </a:r>
            <a:r>
              <a:rPr sz="2000" spc="-60" dirty="0">
                <a:latin typeface="Times New Roman"/>
                <a:cs typeface="Times New Roman"/>
              </a:rPr>
              <a:t> </a:t>
            </a:r>
            <a:r>
              <a:rPr sz="2000" b="1" u="heavy" spc="-5" dirty="0">
                <a:solidFill>
                  <a:srgbClr val="FF0000"/>
                </a:solidFill>
                <a:latin typeface="Calibri"/>
                <a:cs typeface="Calibri"/>
              </a:rPr>
              <a:t>mon</a:t>
            </a:r>
            <a:r>
              <a:rPr sz="2000" b="1" u="heavy" spc="-20" dirty="0">
                <a:solidFill>
                  <a:srgbClr val="FF0000"/>
                </a:solidFill>
                <a:latin typeface="Calibri"/>
                <a:cs typeface="Calibri"/>
              </a:rPr>
              <a:t>e</a:t>
            </a:r>
            <a:r>
              <a:rPr sz="2000" b="1" u="heavy" spc="-5" dirty="0">
                <a:solidFill>
                  <a:srgbClr val="FF0000"/>
                </a:solidFill>
                <a:latin typeface="Calibri"/>
                <a:cs typeface="Calibri"/>
              </a:rPr>
              <a:t>y</a:t>
            </a:r>
            <a:r>
              <a:rPr sz="2000" dirty="0"/>
              <a:t>,</a:t>
            </a:r>
            <a:r>
              <a:rPr sz="2000" dirty="0">
                <a:latin typeface="Times New Roman"/>
                <a:cs typeface="Times New Roman"/>
              </a:rPr>
              <a:t> </a:t>
            </a:r>
            <a:r>
              <a:rPr sz="2000" spc="-100" dirty="0">
                <a:latin typeface="Times New Roman"/>
                <a:cs typeface="Times New Roman"/>
              </a:rPr>
              <a:t> </a:t>
            </a:r>
            <a:r>
              <a:rPr sz="2000" b="1" u="heavy" dirty="0">
                <a:solidFill>
                  <a:srgbClr val="FF0000"/>
                </a:solidFill>
                <a:latin typeface="Calibri"/>
                <a:cs typeface="Calibri"/>
              </a:rPr>
              <a:t>lo</a:t>
            </a:r>
            <a:r>
              <a:rPr sz="2000" b="1" u="heavy" spc="-30" dirty="0">
                <a:solidFill>
                  <a:srgbClr val="FF0000"/>
                </a:solidFill>
                <a:latin typeface="Calibri"/>
                <a:cs typeface="Calibri"/>
              </a:rPr>
              <a:t>t</a:t>
            </a:r>
            <a:r>
              <a:rPr sz="2000" b="1" u="heavy" spc="-25" dirty="0">
                <a:solidFill>
                  <a:srgbClr val="FF0000"/>
                </a:solidFill>
                <a:latin typeface="Calibri"/>
                <a:cs typeface="Calibri"/>
              </a:rPr>
              <a:t>t</a:t>
            </a:r>
            <a:r>
              <a:rPr sz="2000" b="1" u="heavy" spc="-5" dirty="0">
                <a:solidFill>
                  <a:srgbClr val="FF0000"/>
                </a:solidFill>
                <a:latin typeface="Calibri"/>
                <a:cs typeface="Calibri"/>
              </a:rPr>
              <a:t>e</a:t>
            </a:r>
            <a:r>
              <a:rPr sz="2000" b="1" u="heavy" dirty="0">
                <a:solidFill>
                  <a:srgbClr val="FF0000"/>
                </a:solidFill>
                <a:latin typeface="Calibri"/>
                <a:cs typeface="Calibri"/>
              </a:rPr>
              <a:t>ry</a:t>
            </a:r>
            <a:r>
              <a:rPr sz="2000" b="1" spc="-80" dirty="0">
                <a:solidFill>
                  <a:srgbClr val="FF0000"/>
                </a:solidFill>
                <a:latin typeface="Times New Roman"/>
                <a:cs typeface="Times New Roman"/>
              </a:rPr>
              <a:t> </a:t>
            </a:r>
            <a:r>
              <a:rPr sz="2000" dirty="0"/>
              <a:t>tic</a:t>
            </a:r>
            <a:r>
              <a:rPr sz="2000" spc="-65" dirty="0"/>
              <a:t>k</a:t>
            </a:r>
            <a:r>
              <a:rPr sz="2000" spc="-20" dirty="0"/>
              <a:t>e</a:t>
            </a:r>
            <a:r>
              <a:rPr sz="2000" dirty="0"/>
              <a:t>ts,</a:t>
            </a:r>
            <a:r>
              <a:rPr sz="2000" spc="-40" dirty="0">
                <a:latin typeface="Times New Roman"/>
                <a:cs typeface="Times New Roman"/>
              </a:rPr>
              <a:t> </a:t>
            </a:r>
            <a:r>
              <a:rPr sz="2000" spc="-5" dirty="0"/>
              <a:t>su</a:t>
            </a:r>
            <a:r>
              <a:rPr sz="2000" spc="-10" dirty="0"/>
              <a:t>i</a:t>
            </a:r>
            <a:r>
              <a:rPr sz="2000" dirty="0"/>
              <a:t>ci</a:t>
            </a:r>
            <a:r>
              <a:rPr sz="2000" spc="-5" dirty="0"/>
              <a:t>d</a:t>
            </a:r>
            <a:r>
              <a:rPr sz="2000" dirty="0"/>
              <a:t>e</a:t>
            </a:r>
            <a:r>
              <a:rPr sz="2000" spc="-45" dirty="0">
                <a:latin typeface="Times New Roman"/>
                <a:cs typeface="Times New Roman"/>
              </a:rPr>
              <a:t> </a:t>
            </a:r>
            <a:r>
              <a:rPr sz="2000" spc="-5" dirty="0"/>
              <a:t>or</a:t>
            </a:r>
            <a:r>
              <a:rPr sz="2000" spc="-5" dirty="0">
                <a:latin typeface="Times New Roman"/>
                <a:cs typeface="Times New Roman"/>
              </a:rPr>
              <a:t> </a:t>
            </a:r>
            <a:r>
              <a:rPr sz="2000" b="1" u="heavy" spc="-55" dirty="0">
                <a:solidFill>
                  <a:srgbClr val="FF0000"/>
                </a:solidFill>
                <a:latin typeface="Calibri"/>
                <a:cs typeface="Calibri"/>
              </a:rPr>
              <a:t>r</a:t>
            </a:r>
            <a:r>
              <a:rPr sz="2000" b="1" u="heavy" dirty="0">
                <a:solidFill>
                  <a:srgbClr val="FF0000"/>
                </a:solidFill>
                <a:latin typeface="Calibri"/>
                <a:cs typeface="Calibri"/>
              </a:rPr>
              <a:t>ansom</a:t>
            </a:r>
            <a:r>
              <a:rPr sz="2000" b="1" spc="-55" dirty="0">
                <a:solidFill>
                  <a:srgbClr val="FF0000"/>
                </a:solidFill>
                <a:latin typeface="Times New Roman"/>
                <a:cs typeface="Times New Roman"/>
              </a:rPr>
              <a:t> </a:t>
            </a:r>
            <a:r>
              <a:rPr sz="2000" spc="-5" dirty="0"/>
              <a:t>no</a:t>
            </a:r>
            <a:r>
              <a:rPr sz="2000" spc="-20" dirty="0"/>
              <a:t>t</a:t>
            </a:r>
            <a:r>
              <a:rPr sz="2000" dirty="0"/>
              <a:t>es,</a:t>
            </a:r>
            <a:r>
              <a:rPr sz="2000" spc="-60" dirty="0">
                <a:latin typeface="Times New Roman"/>
                <a:cs typeface="Times New Roman"/>
              </a:rPr>
              <a:t> </a:t>
            </a:r>
            <a:r>
              <a:rPr sz="2000" dirty="0"/>
              <a:t>m</a:t>
            </a:r>
            <a:r>
              <a:rPr sz="2000" spc="-10" dirty="0"/>
              <a:t>e</a:t>
            </a:r>
            <a:r>
              <a:rPr sz="2000" spc="-5" dirty="0"/>
              <a:t>d</a:t>
            </a:r>
            <a:r>
              <a:rPr sz="2000" dirty="0"/>
              <a:t>i</a:t>
            </a:r>
            <a:r>
              <a:rPr sz="2000" spc="-10" dirty="0"/>
              <a:t>c</a:t>
            </a:r>
            <a:r>
              <a:rPr sz="2000" dirty="0"/>
              <a:t>al</a:t>
            </a:r>
            <a:r>
              <a:rPr sz="2000" spc="-40" dirty="0">
                <a:latin typeface="Times New Roman"/>
                <a:cs typeface="Times New Roman"/>
              </a:rPr>
              <a:t> </a:t>
            </a:r>
            <a:r>
              <a:rPr sz="2000" spc="-30" dirty="0"/>
              <a:t>r</a:t>
            </a:r>
            <a:r>
              <a:rPr sz="2000" dirty="0"/>
              <a:t>e</a:t>
            </a:r>
            <a:r>
              <a:rPr sz="2000" spc="-10" dirty="0"/>
              <a:t>c</a:t>
            </a:r>
            <a:r>
              <a:rPr sz="2000" spc="-5" dirty="0"/>
              <a:t>o</a:t>
            </a:r>
            <a:r>
              <a:rPr sz="2000" spc="-30" dirty="0"/>
              <a:t>r</a:t>
            </a:r>
            <a:r>
              <a:rPr sz="2000" spc="-5" dirty="0"/>
              <a:t>d</a:t>
            </a:r>
            <a:r>
              <a:rPr sz="2000" dirty="0"/>
              <a:t>s</a:t>
            </a:r>
            <a:r>
              <a:rPr sz="2000" spc="-55" dirty="0">
                <a:latin typeface="Times New Roman"/>
                <a:cs typeface="Times New Roman"/>
              </a:rPr>
              <a:t> </a:t>
            </a:r>
            <a:r>
              <a:rPr sz="2000" dirty="0"/>
              <a:t>and</a:t>
            </a:r>
            <a:r>
              <a:rPr sz="2000" spc="-45" dirty="0">
                <a:latin typeface="Times New Roman"/>
                <a:cs typeface="Times New Roman"/>
              </a:rPr>
              <a:t> </a:t>
            </a:r>
            <a:r>
              <a:rPr sz="2000" spc="-30" dirty="0"/>
              <a:t>r</a:t>
            </a:r>
            <a:r>
              <a:rPr sz="2000" dirty="0"/>
              <a:t>ecei</a:t>
            </a:r>
            <a:r>
              <a:rPr sz="2000" spc="-15" dirty="0"/>
              <a:t>p</a:t>
            </a:r>
            <a:r>
              <a:rPr sz="2000" dirty="0"/>
              <a:t>ts.</a:t>
            </a:r>
            <a:endParaRPr sz="2000" dirty="0">
              <a:latin typeface="Times New Roman"/>
              <a:cs typeface="Times New Roman"/>
            </a:endParaRPr>
          </a:p>
        </p:txBody>
      </p:sp>
      <p:sp>
        <p:nvSpPr>
          <p:cNvPr id="6" name="object 6"/>
          <p:cNvSpPr/>
          <p:nvPr/>
        </p:nvSpPr>
        <p:spPr>
          <a:xfrm>
            <a:off x="5765584" y="0"/>
            <a:ext cx="1518373" cy="198019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47800" y="4038600"/>
            <a:ext cx="1129284" cy="16002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723132" y="4072128"/>
            <a:ext cx="2362200" cy="156667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659379" y="4072128"/>
            <a:ext cx="929640" cy="156667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172200" y="4072128"/>
            <a:ext cx="2545079" cy="156667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175003" y="5780532"/>
            <a:ext cx="7854950" cy="942340"/>
          </a:xfrm>
          <a:custGeom>
            <a:avLst/>
            <a:gdLst/>
            <a:ahLst/>
            <a:cxnLst/>
            <a:rect l="l" t="t" r="r" b="b"/>
            <a:pathLst>
              <a:path w="7854950" h="942340">
                <a:moveTo>
                  <a:pt x="0" y="941831"/>
                </a:moveTo>
                <a:lnTo>
                  <a:pt x="7854695" y="941831"/>
                </a:lnTo>
                <a:lnTo>
                  <a:pt x="7854695" y="0"/>
                </a:lnTo>
                <a:lnTo>
                  <a:pt x="0" y="0"/>
                </a:lnTo>
                <a:lnTo>
                  <a:pt x="0" y="941831"/>
                </a:lnTo>
                <a:close/>
              </a:path>
            </a:pathLst>
          </a:custGeom>
          <a:solidFill>
            <a:srgbClr val="FFFFCC"/>
          </a:solidFill>
        </p:spPr>
        <p:txBody>
          <a:bodyPr wrap="square" lIns="0" tIns="0" rIns="0" bIns="0" rtlCol="0"/>
          <a:lstStyle/>
          <a:p>
            <a:endParaRPr/>
          </a:p>
        </p:txBody>
      </p:sp>
      <p:sp>
        <p:nvSpPr>
          <p:cNvPr id="12" name="object 12"/>
          <p:cNvSpPr txBox="1"/>
          <p:nvPr/>
        </p:nvSpPr>
        <p:spPr>
          <a:xfrm>
            <a:off x="1254352" y="5902253"/>
            <a:ext cx="7583170" cy="751205"/>
          </a:xfrm>
          <a:prstGeom prst="rect">
            <a:avLst/>
          </a:prstGeom>
        </p:spPr>
        <p:txBody>
          <a:bodyPr vert="horz" wrap="square" lIns="0" tIns="0" rIns="0" bIns="0" rtlCol="0">
            <a:spAutoFit/>
          </a:bodyPr>
          <a:lstStyle/>
          <a:p>
            <a:pPr marL="12700">
              <a:lnSpc>
                <a:spcPct val="100000"/>
              </a:lnSpc>
              <a:tabLst>
                <a:tab pos="469900" algn="l"/>
              </a:tabLst>
            </a:pPr>
            <a:r>
              <a:rPr sz="2400" dirty="0">
                <a:latin typeface="Calibri"/>
                <a:cs typeface="Calibri"/>
              </a:rPr>
              <a:t>b.</a:t>
            </a:r>
            <a:r>
              <a:rPr sz="2400" dirty="0">
                <a:latin typeface="Times New Roman"/>
                <a:cs typeface="Times New Roman"/>
              </a:rPr>
              <a:t>	</a:t>
            </a:r>
            <a:r>
              <a:rPr sz="2400" spc="-5" dirty="0">
                <a:latin typeface="Calibri"/>
                <a:cs typeface="Calibri"/>
              </a:rPr>
              <a:t>Docum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dirty="0">
                <a:latin typeface="Calibri"/>
                <a:cs typeface="Calibri"/>
              </a:rPr>
              <a:t>Ana</a:t>
            </a:r>
            <a:r>
              <a:rPr sz="2400" spc="-5" dirty="0">
                <a:latin typeface="Calibri"/>
                <a:cs typeface="Calibri"/>
              </a:rPr>
              <a:t>l</a:t>
            </a:r>
            <a:r>
              <a:rPr sz="2400" spc="-30" dirty="0">
                <a:latin typeface="Calibri"/>
                <a:cs typeface="Calibri"/>
              </a:rPr>
              <a:t>y</a:t>
            </a:r>
            <a:r>
              <a:rPr sz="2400" spc="-5" dirty="0">
                <a:latin typeface="Calibri"/>
                <a:cs typeface="Calibri"/>
              </a:rPr>
              <a:t>s</a:t>
            </a:r>
            <a:r>
              <a:rPr sz="2400" dirty="0">
                <a:latin typeface="Calibri"/>
                <a:cs typeface="Calibri"/>
              </a:rPr>
              <a:t>is</a:t>
            </a:r>
            <a:r>
              <a:rPr sz="2400" spc="-80" dirty="0">
                <a:latin typeface="Times New Roman"/>
                <a:cs typeface="Times New Roman"/>
              </a:rPr>
              <a:t> </a:t>
            </a:r>
            <a:r>
              <a:rPr sz="2400" dirty="0">
                <a:latin typeface="Calibri"/>
                <a:cs typeface="Calibri"/>
              </a:rPr>
              <a:t>is</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0" dirty="0">
                <a:latin typeface="Calibri"/>
                <a:cs typeface="Calibri"/>
              </a:rPr>
              <a:t>e</a:t>
            </a:r>
            <a:r>
              <a:rPr sz="2400" spc="-45" dirty="0">
                <a:latin typeface="Calibri"/>
                <a:cs typeface="Calibri"/>
              </a:rPr>
              <a:t>x</a:t>
            </a:r>
            <a:r>
              <a:rPr sz="2400" dirty="0">
                <a:latin typeface="Calibri"/>
                <a:cs typeface="Calibri"/>
              </a:rPr>
              <a:t>ami</a:t>
            </a:r>
            <a:r>
              <a:rPr sz="2400" spc="-5" dirty="0">
                <a:latin typeface="Calibri"/>
                <a:cs typeface="Calibri"/>
              </a:rPr>
              <a:t>n</a:t>
            </a:r>
            <a:r>
              <a:rPr sz="2400" spc="-20"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dirty="0">
                <a:latin typeface="Calibri"/>
                <a:cs typeface="Calibri"/>
              </a:rPr>
              <a:t>and</a:t>
            </a:r>
            <a:r>
              <a:rPr sz="2400" spc="-55" dirty="0">
                <a:latin typeface="Times New Roman"/>
                <a:cs typeface="Times New Roman"/>
              </a:rPr>
              <a:t> </a:t>
            </a:r>
            <a:r>
              <a:rPr sz="2400" b="1" u="heavy" spc="-10" dirty="0">
                <a:solidFill>
                  <a:srgbClr val="FF0000"/>
                </a:solidFill>
                <a:latin typeface="Calibri"/>
                <a:cs typeface="Calibri"/>
              </a:rPr>
              <a:t>c</a:t>
            </a:r>
            <a:r>
              <a:rPr sz="2400" b="1" u="heavy" dirty="0">
                <a:solidFill>
                  <a:srgbClr val="FF0000"/>
                </a:solidFill>
                <a:latin typeface="Calibri"/>
                <a:cs typeface="Calibri"/>
              </a:rPr>
              <a:t>o</a:t>
            </a:r>
            <a:r>
              <a:rPr sz="2400" b="1" u="heavy" spc="5" dirty="0">
                <a:solidFill>
                  <a:srgbClr val="FF0000"/>
                </a:solidFill>
                <a:latin typeface="Calibri"/>
                <a:cs typeface="Calibri"/>
              </a:rPr>
              <a:t>m</a:t>
            </a:r>
            <a:r>
              <a:rPr sz="2400" b="1" u="heavy" spc="-15" dirty="0">
                <a:solidFill>
                  <a:srgbClr val="FF0000"/>
                </a:solidFill>
                <a:latin typeface="Calibri"/>
                <a:cs typeface="Calibri"/>
              </a:rPr>
              <a:t>parison</a:t>
            </a:r>
            <a:r>
              <a:rPr sz="2400" b="1" spc="-90" dirty="0">
                <a:solidFill>
                  <a:srgbClr val="FF0000"/>
                </a:solidFill>
                <a:latin typeface="Times New Roman"/>
                <a:cs typeface="Times New Roman"/>
              </a:rPr>
              <a:t> </a:t>
            </a:r>
            <a:r>
              <a:rPr sz="2400" spc="-5" dirty="0">
                <a:latin typeface="Calibri"/>
                <a:cs typeface="Calibri"/>
              </a:rPr>
              <a:t>of</a:t>
            </a:r>
            <a:endParaRPr sz="2400">
              <a:latin typeface="Calibri"/>
              <a:cs typeface="Calibri"/>
            </a:endParaRPr>
          </a:p>
          <a:p>
            <a:pPr marL="469900">
              <a:lnSpc>
                <a:spcPct val="100000"/>
              </a:lnSpc>
              <a:spcBef>
                <a:spcPts val="430"/>
              </a:spcBef>
            </a:pPr>
            <a:r>
              <a:rPr sz="2400" spc="-5" dirty="0">
                <a:latin typeface="Calibri"/>
                <a:cs typeface="Calibri"/>
              </a:rPr>
              <a:t>que</a:t>
            </a:r>
            <a:r>
              <a:rPr sz="2400" spc="-25" dirty="0">
                <a:latin typeface="Calibri"/>
                <a:cs typeface="Calibri"/>
              </a:rPr>
              <a:t>s</a:t>
            </a:r>
            <a:r>
              <a:rPr sz="2400" dirty="0">
                <a:latin typeface="Calibri"/>
                <a:cs typeface="Calibri"/>
              </a:rPr>
              <a:t>ti</a:t>
            </a:r>
            <a:r>
              <a:rPr sz="2400" spc="-10" dirty="0">
                <a:latin typeface="Calibri"/>
                <a:cs typeface="Calibri"/>
              </a:rPr>
              <a:t>o</a:t>
            </a:r>
            <a:r>
              <a:rPr sz="2400" spc="-5" dirty="0">
                <a:latin typeface="Calibri"/>
                <a:cs typeface="Calibri"/>
              </a:rPr>
              <a:t>ne</a:t>
            </a:r>
            <a:r>
              <a:rPr sz="2400" dirty="0">
                <a:latin typeface="Calibri"/>
                <a:cs typeface="Calibri"/>
              </a:rPr>
              <a:t>d</a:t>
            </a:r>
            <a:r>
              <a:rPr sz="2400" spc="-55" dirty="0">
                <a:latin typeface="Times New Roman"/>
                <a:cs typeface="Times New Roman"/>
              </a:rPr>
              <a:t> </a:t>
            </a:r>
            <a:r>
              <a:rPr sz="2400" spc="-5" dirty="0">
                <a:latin typeface="Calibri"/>
                <a:cs typeface="Calibri"/>
              </a:rPr>
              <a:t>d</a:t>
            </a:r>
            <a:r>
              <a:rPr sz="2400" spc="-15" dirty="0">
                <a:latin typeface="Calibri"/>
                <a:cs typeface="Calibri"/>
              </a:rPr>
              <a:t>o</a:t>
            </a:r>
            <a:r>
              <a:rPr sz="2400" dirty="0">
                <a:latin typeface="Calibri"/>
                <a:cs typeface="Calibri"/>
              </a:rPr>
              <a:t>cume</a:t>
            </a:r>
            <a:r>
              <a:rPr sz="2400" spc="-25" dirty="0">
                <a:latin typeface="Calibri"/>
                <a:cs typeface="Calibri"/>
              </a:rPr>
              <a:t>n</a:t>
            </a:r>
            <a:r>
              <a:rPr sz="2400" dirty="0">
                <a:latin typeface="Calibri"/>
                <a:cs typeface="Calibri"/>
              </a:rPr>
              <a:t>ts</a:t>
            </a:r>
            <a:r>
              <a:rPr sz="2400" spc="-60" dirty="0">
                <a:latin typeface="Times New Roman"/>
                <a:cs typeface="Times New Roman"/>
              </a:rPr>
              <a:t> </a:t>
            </a:r>
            <a:r>
              <a:rPr sz="2400" spc="-10" dirty="0">
                <a:latin typeface="Calibri"/>
                <a:cs typeface="Calibri"/>
              </a:rPr>
              <a:t>w</a:t>
            </a:r>
            <a:r>
              <a:rPr sz="2400" dirty="0">
                <a:latin typeface="Calibri"/>
                <a:cs typeface="Calibri"/>
              </a:rPr>
              <a:t>ith</a:t>
            </a:r>
            <a:r>
              <a:rPr sz="2400" spc="-75" dirty="0">
                <a:latin typeface="Times New Roman"/>
                <a:cs typeface="Times New Roman"/>
              </a:rPr>
              <a:t> </a:t>
            </a:r>
            <a:r>
              <a:rPr sz="2400" b="1" u="heavy" dirty="0">
                <a:solidFill>
                  <a:srgbClr val="FF0000"/>
                </a:solidFill>
                <a:latin typeface="Calibri"/>
                <a:cs typeface="Calibri"/>
              </a:rPr>
              <a:t>known</a:t>
            </a:r>
            <a:r>
              <a:rPr sz="2400" b="1" spc="-80" dirty="0">
                <a:solidFill>
                  <a:srgbClr val="FF0000"/>
                </a:solidFill>
                <a:latin typeface="Times New Roman"/>
                <a:cs typeface="Times New Roman"/>
              </a:rPr>
              <a:t> </a:t>
            </a:r>
            <a:r>
              <a:rPr sz="2400" dirty="0">
                <a:latin typeface="Calibri"/>
                <a:cs typeface="Calibri"/>
              </a:rPr>
              <a:t>m</a:t>
            </a:r>
            <a:r>
              <a:rPr sz="2400" spc="-25" dirty="0">
                <a:latin typeface="Calibri"/>
                <a:cs typeface="Calibri"/>
              </a:rPr>
              <a:t>at</a:t>
            </a:r>
            <a:r>
              <a:rPr sz="2400" dirty="0">
                <a:latin typeface="Calibri"/>
                <a:cs typeface="Calibri"/>
              </a:rPr>
              <a:t>erial.</a:t>
            </a:r>
            <a:endParaRPr sz="2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0"/>
            <a:ext cx="5980176" cy="129844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38200" y="830415"/>
            <a:ext cx="8226551" cy="1113125"/>
          </a:xfrm>
          <a:prstGeom prst="rect">
            <a:avLst/>
          </a:prstGeom>
        </p:spPr>
        <p:txBody>
          <a:bodyPr vert="horz" wrap="square" lIns="0" tIns="0" rIns="0" bIns="0" rtlCol="0">
            <a:spAutoFit/>
          </a:bodyPr>
          <a:lstStyle/>
          <a:p>
            <a:pPr marL="12700"/>
            <a:r>
              <a:rPr lang="en-US" sz="2200" spc="-11" dirty="0" smtClean="0">
                <a:latin typeface="Calibri"/>
                <a:cs typeface="Times New Roman" panose="02020603050405020304" pitchFamily="18" charset="0"/>
              </a:rPr>
              <a:t>    </a:t>
            </a:r>
            <a:r>
              <a:rPr lang="en-US" sz="2300" spc="-11" dirty="0" smtClean="0">
                <a:latin typeface="Times New Roman" panose="02020603050405020304" pitchFamily="18" charset="0"/>
                <a:cs typeface="Times New Roman" panose="02020603050405020304" pitchFamily="18" charset="0"/>
              </a:rPr>
              <a:t>In</a:t>
            </a:r>
            <a:r>
              <a:rPr lang="en-US" sz="2300" spc="-55" dirty="0" smtClean="0">
                <a:latin typeface="Times New Roman" panose="02020603050405020304" pitchFamily="18" charset="0"/>
                <a:cs typeface="Times New Roman" panose="02020603050405020304" pitchFamily="18" charset="0"/>
              </a:rPr>
              <a:t> </a:t>
            </a:r>
            <a:r>
              <a:rPr lang="en-US" sz="2300" spc="-20" dirty="0">
                <a:latin typeface="Times New Roman" panose="02020603050405020304" pitchFamily="18" charset="0"/>
                <a:cs typeface="Times New Roman" panose="02020603050405020304" pitchFamily="18" charset="0"/>
              </a:rPr>
              <a:t>o</a:t>
            </a:r>
            <a:r>
              <a:rPr lang="en-US" sz="2300" spc="-35" dirty="0">
                <a:latin typeface="Times New Roman" panose="02020603050405020304" pitchFamily="18" charset="0"/>
                <a:cs typeface="Times New Roman" panose="02020603050405020304" pitchFamily="18" charset="0"/>
              </a:rPr>
              <a:t>r</a:t>
            </a:r>
            <a:r>
              <a:rPr lang="en-US" sz="2300" spc="-20" dirty="0">
                <a:latin typeface="Times New Roman" panose="02020603050405020304" pitchFamily="18" charset="0"/>
                <a:cs typeface="Times New Roman" panose="02020603050405020304" pitchFamily="18" charset="0"/>
              </a:rPr>
              <a:t>de</a:t>
            </a:r>
            <a:r>
              <a:rPr lang="en-US" sz="2300" spc="-11" dirty="0">
                <a:latin typeface="Times New Roman" panose="02020603050405020304" pitchFamily="18" charset="0"/>
                <a:cs typeface="Times New Roman" panose="02020603050405020304" pitchFamily="18" charset="0"/>
              </a:rPr>
              <a:t>r</a:t>
            </a:r>
            <a:r>
              <a:rPr lang="en-US" sz="2300" spc="-51" dirty="0">
                <a:latin typeface="Times New Roman" panose="02020603050405020304" pitchFamily="18" charset="0"/>
                <a:cs typeface="Times New Roman" panose="02020603050405020304" pitchFamily="18" charset="0"/>
              </a:rPr>
              <a:t> </a:t>
            </a:r>
            <a:r>
              <a:rPr lang="en-US" sz="2300" spc="-45" dirty="0">
                <a:latin typeface="Times New Roman" panose="02020603050405020304" pitchFamily="18" charset="0"/>
                <a:cs typeface="Times New Roman" panose="02020603050405020304" pitchFamily="18" charset="0"/>
              </a:rPr>
              <a:t>t</a:t>
            </a:r>
            <a:r>
              <a:rPr lang="en-US" sz="2300" spc="-15" dirty="0">
                <a:latin typeface="Times New Roman" panose="02020603050405020304" pitchFamily="18" charset="0"/>
                <a:cs typeface="Times New Roman" panose="02020603050405020304" pitchFamily="18" charset="0"/>
              </a:rPr>
              <a:t>o</a:t>
            </a:r>
            <a:r>
              <a:rPr lang="en-US" sz="2300" spc="-45" dirty="0">
                <a:latin typeface="Times New Roman" panose="02020603050405020304" pitchFamily="18" charset="0"/>
                <a:cs typeface="Times New Roman" panose="02020603050405020304" pitchFamily="18" charset="0"/>
              </a:rPr>
              <a:t> </a:t>
            </a:r>
            <a:r>
              <a:rPr lang="en-US" sz="2300" spc="-15" dirty="0">
                <a:latin typeface="Times New Roman" panose="02020603050405020304" pitchFamily="18" charset="0"/>
                <a:cs typeface="Times New Roman" panose="02020603050405020304" pitchFamily="18" charset="0"/>
              </a:rPr>
              <a:t>ana</a:t>
            </a:r>
            <a:r>
              <a:rPr lang="en-US" sz="2300" dirty="0">
                <a:latin typeface="Times New Roman" panose="02020603050405020304" pitchFamily="18" charset="0"/>
                <a:cs typeface="Times New Roman" panose="02020603050405020304" pitchFamily="18" charset="0"/>
              </a:rPr>
              <a:t>l</a:t>
            </a:r>
            <a:r>
              <a:rPr lang="en-US" sz="2300" spc="-35" dirty="0">
                <a:latin typeface="Times New Roman" panose="02020603050405020304" pitchFamily="18" charset="0"/>
                <a:cs typeface="Times New Roman" panose="02020603050405020304" pitchFamily="18" charset="0"/>
              </a:rPr>
              <a:t>y</a:t>
            </a:r>
            <a:r>
              <a:rPr lang="en-US" sz="2300" spc="-65" dirty="0">
                <a:latin typeface="Times New Roman" panose="02020603050405020304" pitchFamily="18" charset="0"/>
                <a:cs typeface="Times New Roman" panose="02020603050405020304" pitchFamily="18" charset="0"/>
              </a:rPr>
              <a:t>z</a:t>
            </a:r>
            <a:r>
              <a:rPr lang="en-US" sz="2300" spc="-15" dirty="0">
                <a:latin typeface="Times New Roman" panose="02020603050405020304" pitchFamily="18" charset="0"/>
                <a:cs typeface="Times New Roman" panose="02020603050405020304" pitchFamily="18" charset="0"/>
              </a:rPr>
              <a:t>e</a:t>
            </a:r>
            <a:r>
              <a:rPr lang="en-US" sz="2300" spc="-40" dirty="0">
                <a:latin typeface="Times New Roman" panose="02020603050405020304" pitchFamily="18" charset="0"/>
                <a:cs typeface="Times New Roman" panose="02020603050405020304" pitchFamily="18" charset="0"/>
              </a:rPr>
              <a:t> </a:t>
            </a:r>
            <a:r>
              <a:rPr lang="en-US" sz="2300" spc="-20" dirty="0">
                <a:latin typeface="Times New Roman" panose="02020603050405020304" pitchFamily="18" charset="0"/>
                <a:cs typeface="Times New Roman" panose="02020603050405020304" pitchFamily="18" charset="0"/>
              </a:rPr>
              <a:t>handwr</a:t>
            </a:r>
            <a:r>
              <a:rPr lang="en-US" sz="2300" spc="-11" dirty="0">
                <a:latin typeface="Times New Roman" panose="02020603050405020304" pitchFamily="18" charset="0"/>
                <a:cs typeface="Times New Roman" panose="02020603050405020304" pitchFamily="18" charset="0"/>
              </a:rPr>
              <a:t>iti</a:t>
            </a:r>
            <a:r>
              <a:rPr lang="en-US" sz="2300" spc="-20" dirty="0">
                <a:latin typeface="Times New Roman" panose="02020603050405020304" pitchFamily="18" charset="0"/>
                <a:cs typeface="Times New Roman" panose="02020603050405020304" pitchFamily="18" charset="0"/>
              </a:rPr>
              <a:t>n</a:t>
            </a:r>
            <a:r>
              <a:rPr lang="en-US" sz="2300" dirty="0">
                <a:latin typeface="Times New Roman" panose="02020603050405020304" pitchFamily="18" charset="0"/>
                <a:cs typeface="Times New Roman" panose="02020603050405020304" pitchFamily="18" charset="0"/>
              </a:rPr>
              <a:t>g</a:t>
            </a:r>
            <a:r>
              <a:rPr lang="en-US" sz="2300" spc="-11" dirty="0">
                <a:latin typeface="Times New Roman" panose="02020603050405020304" pitchFamily="18" charset="0"/>
                <a:cs typeface="Times New Roman" panose="02020603050405020304" pitchFamily="18" charset="0"/>
              </a:rPr>
              <a:t>,</a:t>
            </a:r>
            <a:r>
              <a:rPr lang="en-US" sz="2300" spc="-71" dirty="0">
                <a:latin typeface="Times New Roman" panose="02020603050405020304" pitchFamily="18" charset="0"/>
                <a:cs typeface="Times New Roman" panose="02020603050405020304" pitchFamily="18" charset="0"/>
              </a:rPr>
              <a:t> </a:t>
            </a:r>
            <a:r>
              <a:rPr lang="en-US" sz="2300" spc="-15" dirty="0">
                <a:latin typeface="Times New Roman" panose="02020603050405020304" pitchFamily="18" charset="0"/>
                <a:cs typeface="Times New Roman" panose="02020603050405020304" pitchFamily="18" charset="0"/>
              </a:rPr>
              <a:t>a</a:t>
            </a:r>
            <a:r>
              <a:rPr lang="en-US" sz="2300" spc="-55" dirty="0">
                <a:latin typeface="Times New Roman" panose="02020603050405020304" pitchFamily="18" charset="0"/>
                <a:cs typeface="Times New Roman" panose="02020603050405020304" pitchFamily="18" charset="0"/>
              </a:rPr>
              <a:t> </a:t>
            </a:r>
            <a:r>
              <a:rPr lang="en-US" sz="2300" spc="-60" dirty="0">
                <a:latin typeface="Times New Roman" panose="02020603050405020304" pitchFamily="18" charset="0"/>
                <a:cs typeface="Times New Roman" panose="02020603050405020304" pitchFamily="18" charset="0"/>
              </a:rPr>
              <a:t>f</a:t>
            </a:r>
            <a:r>
              <a:rPr lang="en-US" sz="2300" spc="-15" dirty="0">
                <a:latin typeface="Times New Roman" panose="02020603050405020304" pitchFamily="18" charset="0"/>
                <a:cs typeface="Times New Roman" panose="02020603050405020304" pitchFamily="18" charset="0"/>
              </a:rPr>
              <a:t>o</a:t>
            </a:r>
            <a:r>
              <a:rPr lang="en-US" sz="2300" spc="-35" dirty="0">
                <a:latin typeface="Times New Roman" panose="02020603050405020304" pitchFamily="18" charset="0"/>
                <a:cs typeface="Times New Roman" panose="02020603050405020304" pitchFamily="18" charset="0"/>
              </a:rPr>
              <a:t>r</a:t>
            </a:r>
            <a:r>
              <a:rPr lang="en-US" sz="2300" spc="-15" dirty="0">
                <a:latin typeface="Times New Roman" panose="02020603050405020304" pitchFamily="18" charset="0"/>
                <a:cs typeface="Times New Roman" panose="02020603050405020304" pitchFamily="18" charset="0"/>
              </a:rPr>
              <a:t>ens</a:t>
            </a:r>
            <a:r>
              <a:rPr lang="en-US" sz="2300" spc="-11" dirty="0">
                <a:latin typeface="Times New Roman" panose="02020603050405020304" pitchFamily="18" charset="0"/>
                <a:cs typeface="Times New Roman" panose="02020603050405020304" pitchFamily="18" charset="0"/>
              </a:rPr>
              <a:t>ic</a:t>
            </a:r>
            <a:r>
              <a:rPr lang="en-US" sz="2300" spc="-60" dirty="0">
                <a:latin typeface="Times New Roman" panose="02020603050405020304" pitchFamily="18" charset="0"/>
                <a:cs typeface="Times New Roman" panose="02020603050405020304" pitchFamily="18" charset="0"/>
              </a:rPr>
              <a:t> </a:t>
            </a:r>
            <a:r>
              <a:rPr lang="en-US" sz="2300" spc="-55" dirty="0">
                <a:latin typeface="Times New Roman" panose="02020603050405020304" pitchFamily="18" charset="0"/>
                <a:cs typeface="Times New Roman" panose="02020603050405020304" pitchFamily="18" charset="0"/>
              </a:rPr>
              <a:t>e</a:t>
            </a:r>
            <a:r>
              <a:rPr lang="en-US" sz="2300" spc="-15" dirty="0">
                <a:latin typeface="Times New Roman" panose="02020603050405020304" pitchFamily="18" charset="0"/>
                <a:cs typeface="Times New Roman" panose="02020603050405020304" pitchFamily="18" charset="0"/>
              </a:rPr>
              <a:t>xper</a:t>
            </a:r>
            <a:r>
              <a:rPr lang="en-US" sz="2300" spc="-11" dirty="0">
                <a:latin typeface="Times New Roman" panose="02020603050405020304" pitchFamily="18" charset="0"/>
                <a:cs typeface="Times New Roman" panose="02020603050405020304" pitchFamily="18" charset="0"/>
              </a:rPr>
              <a:t>t</a:t>
            </a:r>
            <a:r>
              <a:rPr lang="en-US" sz="2300" spc="-31" dirty="0">
                <a:latin typeface="Times New Roman" panose="02020603050405020304" pitchFamily="18" charset="0"/>
                <a:cs typeface="Times New Roman" panose="02020603050405020304" pitchFamily="18" charset="0"/>
              </a:rPr>
              <a:t> </a:t>
            </a:r>
            <a:r>
              <a:rPr lang="en-US" sz="2300" spc="-11" dirty="0">
                <a:latin typeface="Times New Roman" panose="02020603050405020304" pitchFamily="18" charset="0"/>
                <a:cs typeface="Times New Roman" panose="02020603050405020304" pitchFamily="18" charset="0"/>
              </a:rPr>
              <a:t>al</a:t>
            </a:r>
            <a:r>
              <a:rPr lang="en-US" sz="2300" spc="-5" dirty="0">
                <a:latin typeface="Times New Roman" panose="02020603050405020304" pitchFamily="18" charset="0"/>
                <a:cs typeface="Times New Roman" panose="02020603050405020304" pitchFamily="18" charset="0"/>
              </a:rPr>
              <a:t>s</a:t>
            </a:r>
            <a:r>
              <a:rPr lang="en-US" sz="2300" spc="-15" dirty="0">
                <a:latin typeface="Times New Roman" panose="02020603050405020304" pitchFamily="18" charset="0"/>
                <a:cs typeface="Times New Roman" panose="02020603050405020304" pitchFamily="18" charset="0"/>
              </a:rPr>
              <a:t>o</a:t>
            </a:r>
            <a:r>
              <a:rPr lang="en-US" sz="2300" spc="-71" dirty="0">
                <a:latin typeface="Times New Roman" panose="02020603050405020304" pitchFamily="18" charset="0"/>
                <a:cs typeface="Times New Roman" panose="02020603050405020304" pitchFamily="18" charset="0"/>
              </a:rPr>
              <a:t> </a:t>
            </a:r>
            <a:r>
              <a:rPr lang="en-US" sz="2300" spc="-20" dirty="0">
                <a:latin typeface="Times New Roman" panose="02020603050405020304" pitchFamily="18" charset="0"/>
                <a:cs typeface="Times New Roman" panose="02020603050405020304" pitchFamily="18" charset="0"/>
              </a:rPr>
              <a:t>need</a:t>
            </a:r>
            <a:r>
              <a:rPr lang="en-US" sz="2300" spc="-11" dirty="0">
                <a:latin typeface="Times New Roman" panose="02020603050405020304" pitchFamily="18" charset="0"/>
                <a:cs typeface="Times New Roman" panose="02020603050405020304" pitchFamily="18" charset="0"/>
              </a:rPr>
              <a:t>s</a:t>
            </a:r>
            <a:r>
              <a:rPr lang="en-US" sz="2300" spc="-31" dirty="0">
                <a:latin typeface="Times New Roman" panose="02020603050405020304" pitchFamily="18" charset="0"/>
                <a:cs typeface="Times New Roman" panose="02020603050405020304" pitchFamily="18" charset="0"/>
              </a:rPr>
              <a:t> </a:t>
            </a:r>
            <a:r>
              <a:rPr lang="en-US" sz="2300" spc="-15" dirty="0">
                <a:latin typeface="Times New Roman" panose="02020603050405020304" pitchFamily="18" charset="0"/>
                <a:cs typeface="Times New Roman" panose="02020603050405020304" pitchFamily="18" charset="0"/>
              </a:rPr>
              <a:t>an</a:t>
            </a:r>
            <a:endParaRPr lang="en-US" sz="2300" dirty="0">
              <a:latin typeface="Times New Roman" panose="02020603050405020304" pitchFamily="18" charset="0"/>
              <a:cs typeface="Times New Roman" panose="02020603050405020304" pitchFamily="18" charset="0"/>
            </a:endParaRPr>
          </a:p>
          <a:p>
            <a:pPr marL="299078">
              <a:spcBef>
                <a:spcPts val="395"/>
              </a:spcBef>
            </a:pPr>
            <a:r>
              <a:rPr lang="en-US" sz="2300" b="1" u="heavy" spc="-40" dirty="0">
                <a:solidFill>
                  <a:srgbClr val="FF0000"/>
                </a:solidFill>
                <a:latin typeface="Times New Roman" panose="02020603050405020304" pitchFamily="18" charset="0"/>
                <a:cs typeface="Times New Roman" panose="02020603050405020304" pitchFamily="18" charset="0"/>
              </a:rPr>
              <a:t>e</a:t>
            </a:r>
            <a:r>
              <a:rPr lang="en-US" sz="2300" b="1" u="heavy" spc="-51" dirty="0" smtClean="0">
                <a:solidFill>
                  <a:srgbClr val="FF0000"/>
                </a:solidFill>
                <a:latin typeface="Times New Roman" panose="02020603050405020304" pitchFamily="18" charset="0"/>
                <a:cs typeface="Times New Roman" panose="02020603050405020304" pitchFamily="18" charset="0"/>
              </a:rPr>
              <a:t>x</a:t>
            </a:r>
            <a:r>
              <a:rPr lang="en-US" sz="2300" b="1" u="heavy" spc="-20" dirty="0" smtClean="0">
                <a:solidFill>
                  <a:srgbClr val="FF0000"/>
                </a:solidFill>
                <a:latin typeface="Times New Roman" panose="02020603050405020304" pitchFamily="18" charset="0"/>
                <a:cs typeface="Times New Roman" panose="02020603050405020304" pitchFamily="18" charset="0"/>
              </a:rPr>
              <a:t>empl</a:t>
            </a:r>
            <a:r>
              <a:rPr lang="en-US" sz="2300" b="1" u="heavy" spc="-25" dirty="0" smtClean="0">
                <a:solidFill>
                  <a:srgbClr val="FF0000"/>
                </a:solidFill>
                <a:latin typeface="Times New Roman" panose="02020603050405020304" pitchFamily="18" charset="0"/>
                <a:cs typeface="Times New Roman" panose="02020603050405020304" pitchFamily="18" charset="0"/>
              </a:rPr>
              <a:t>ar</a:t>
            </a:r>
            <a:r>
              <a:rPr lang="en-US" sz="2300" b="1" spc="-25" dirty="0" smtClean="0">
                <a:solidFill>
                  <a:srgbClr val="FF0000"/>
                </a:solidFill>
                <a:latin typeface="Times New Roman" panose="02020603050405020304" pitchFamily="18" charset="0"/>
                <a:cs typeface="Times New Roman" panose="02020603050405020304" pitchFamily="18" charset="0"/>
              </a:rPr>
              <a:t>, </a:t>
            </a:r>
            <a:r>
              <a:rPr lang="en-US" sz="2300" spc="-25" dirty="0" smtClean="0">
                <a:latin typeface="Times New Roman" panose="02020603050405020304" pitchFamily="18" charset="0"/>
                <a:cs typeface="Times New Roman" panose="02020603050405020304" pitchFamily="18" charset="0"/>
              </a:rPr>
              <a:t>which is a known sample of the suspect’s writing, which can be compared to the questioned document.</a:t>
            </a:r>
            <a:endParaRPr sz="2200" dirty="0">
              <a:latin typeface="Times New Roman" panose="02020603050405020304" pitchFamily="18" charset="0"/>
              <a:cs typeface="Times New Roman" panose="02020603050405020304" pitchFamily="18" charset="0"/>
            </a:endParaRPr>
          </a:p>
        </p:txBody>
      </p:sp>
      <p:sp>
        <p:nvSpPr>
          <p:cNvPr id="4" name="object 4"/>
          <p:cNvSpPr/>
          <p:nvPr/>
        </p:nvSpPr>
        <p:spPr>
          <a:xfrm>
            <a:off x="2878835" y="3805931"/>
            <a:ext cx="5960365" cy="30032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142637" y="2015637"/>
            <a:ext cx="7997951" cy="1718163"/>
          </a:xfrm>
          <a:prstGeom prst="rect">
            <a:avLst/>
          </a:prstGeom>
        </p:spPr>
        <p:txBody>
          <a:bodyPr vert="horz" wrap="square" lIns="0" tIns="0" rIns="0" bIns="0" rtlCol="0">
            <a:spAutoFit/>
          </a:bodyPr>
          <a:lstStyle/>
          <a:p>
            <a:pPr marL="469900" indent="-457200">
              <a:buFont typeface="+mj-lt"/>
              <a:buAutoNum type="arabicPeriod"/>
            </a:pPr>
            <a:r>
              <a:rPr sz="2400" b="1" spc="-5" dirty="0" smtClean="0">
                <a:latin typeface="Calibri"/>
                <a:cs typeface="Calibri"/>
              </a:rPr>
              <a:t>Collec</a:t>
            </a:r>
            <a:r>
              <a:rPr sz="2400" b="1" spc="-25" dirty="0" smtClean="0">
                <a:latin typeface="Calibri"/>
                <a:cs typeface="Calibri"/>
              </a:rPr>
              <a:t>t</a:t>
            </a:r>
            <a:r>
              <a:rPr sz="2400" b="1" spc="-5" dirty="0" smtClean="0">
                <a:latin typeface="Calibri"/>
                <a:cs typeface="Calibri"/>
              </a:rPr>
              <a:t>e</a:t>
            </a:r>
            <a:r>
              <a:rPr sz="2400" b="1" dirty="0" smtClean="0">
                <a:latin typeface="Calibri"/>
                <a:cs typeface="Calibri"/>
              </a:rPr>
              <a:t>d</a:t>
            </a:r>
            <a:r>
              <a:rPr sz="2400" b="1" spc="-65" dirty="0" smtClean="0">
                <a:latin typeface="Times New Roman"/>
                <a:cs typeface="Times New Roman"/>
              </a:rPr>
              <a:t> </a:t>
            </a:r>
            <a:r>
              <a:rPr sz="2400" b="1" spc="-5" dirty="0" smtClean="0">
                <a:latin typeface="Calibri"/>
                <a:cs typeface="Calibri"/>
              </a:rPr>
              <a:t>w</a:t>
            </a:r>
            <a:r>
              <a:rPr sz="2400" b="1" spc="-11" dirty="0" smtClean="0">
                <a:latin typeface="Calibri"/>
                <a:cs typeface="Calibri"/>
              </a:rPr>
              <a:t>r</a:t>
            </a:r>
            <a:r>
              <a:rPr sz="2400" b="1" dirty="0" smtClean="0">
                <a:latin typeface="Calibri"/>
                <a:cs typeface="Calibri"/>
              </a:rPr>
              <a:t>iting</a:t>
            </a:r>
            <a:r>
              <a:rPr sz="2400" b="1" spc="-75" dirty="0" smtClean="0">
                <a:latin typeface="Times New Roman"/>
                <a:cs typeface="Times New Roman"/>
              </a:rPr>
              <a:t> </a:t>
            </a:r>
            <a:r>
              <a:rPr sz="2400" b="1" dirty="0" smtClean="0">
                <a:latin typeface="Calibri"/>
                <a:cs typeface="Calibri"/>
              </a:rPr>
              <a:t>s</a:t>
            </a:r>
            <a:r>
              <a:rPr sz="2400" b="1" spc="5" dirty="0" smtClean="0">
                <a:latin typeface="Calibri"/>
                <a:cs typeface="Calibri"/>
              </a:rPr>
              <a:t>p</a:t>
            </a:r>
            <a:r>
              <a:rPr sz="2400" b="1" spc="-5" dirty="0" smtClean="0">
                <a:latin typeface="Calibri"/>
                <a:cs typeface="Calibri"/>
              </a:rPr>
              <a:t>ecime</a:t>
            </a:r>
            <a:r>
              <a:rPr sz="2400" b="1" spc="5" dirty="0" smtClean="0">
                <a:latin typeface="Calibri"/>
                <a:cs typeface="Calibri"/>
              </a:rPr>
              <a:t>n</a:t>
            </a:r>
            <a:r>
              <a:rPr sz="2400" b="1" spc="11" dirty="0" smtClean="0">
                <a:latin typeface="Calibri"/>
                <a:cs typeface="Calibri"/>
              </a:rPr>
              <a:t>s</a:t>
            </a:r>
            <a:r>
              <a:rPr sz="2000" spc="-5" dirty="0" smtClean="0">
                <a:latin typeface="Calibri"/>
                <a:cs typeface="Calibri"/>
              </a:rPr>
              <a:t>:</a:t>
            </a:r>
            <a:r>
              <a:rPr sz="2000" spc="-55" dirty="0" smtClean="0">
                <a:latin typeface="Times New Roman"/>
                <a:cs typeface="Times New Roman"/>
              </a:rPr>
              <a:t> </a:t>
            </a:r>
            <a:r>
              <a:rPr sz="2000" spc="-15" dirty="0" smtClean="0">
                <a:latin typeface="Calibri"/>
                <a:cs typeface="Calibri"/>
              </a:rPr>
              <a:t>w</a:t>
            </a:r>
            <a:r>
              <a:rPr sz="2000" spc="-20" dirty="0" smtClean="0">
                <a:latin typeface="Calibri"/>
                <a:cs typeface="Calibri"/>
              </a:rPr>
              <a:t>r</a:t>
            </a:r>
            <a:r>
              <a:rPr sz="2000" spc="-5" dirty="0" smtClean="0">
                <a:latin typeface="Calibri"/>
                <a:cs typeface="Calibri"/>
              </a:rPr>
              <a:t>i</a:t>
            </a:r>
            <a:r>
              <a:rPr sz="2000" dirty="0" smtClean="0">
                <a:latin typeface="Calibri"/>
                <a:cs typeface="Calibri"/>
              </a:rPr>
              <a:t>t</a:t>
            </a:r>
            <a:r>
              <a:rPr sz="2000" spc="-11" dirty="0" smtClean="0">
                <a:latin typeface="Calibri"/>
                <a:cs typeface="Calibri"/>
              </a:rPr>
              <a:t>i</a:t>
            </a:r>
            <a:r>
              <a:rPr sz="2000" spc="-5" dirty="0" smtClean="0">
                <a:latin typeface="Calibri"/>
                <a:cs typeface="Calibri"/>
              </a:rPr>
              <a:t>n</a:t>
            </a:r>
            <a:r>
              <a:rPr sz="2000" spc="5" dirty="0" smtClean="0">
                <a:latin typeface="Calibri"/>
                <a:cs typeface="Calibri"/>
              </a:rPr>
              <a:t>g</a:t>
            </a:r>
            <a:r>
              <a:rPr sz="2000" dirty="0" smtClean="0">
                <a:latin typeface="Calibri"/>
                <a:cs typeface="Calibri"/>
              </a:rPr>
              <a:t>s</a:t>
            </a:r>
            <a:r>
              <a:rPr sz="2000" spc="-31" dirty="0" smtClean="0">
                <a:latin typeface="Times New Roman"/>
                <a:cs typeface="Times New Roman"/>
              </a:rPr>
              <a:t> </a:t>
            </a:r>
            <a:r>
              <a:rPr sz="2000" dirty="0" smtClean="0">
                <a:latin typeface="Calibri"/>
                <a:cs typeface="Calibri"/>
              </a:rPr>
              <a:t>th</a:t>
            </a:r>
            <a:r>
              <a:rPr sz="2000" spc="-15" dirty="0" smtClean="0">
                <a:latin typeface="Calibri"/>
                <a:cs typeface="Calibri"/>
              </a:rPr>
              <a:t>a</a:t>
            </a:r>
            <a:r>
              <a:rPr sz="2000" spc="-11" dirty="0" smtClean="0">
                <a:latin typeface="Calibri"/>
                <a:cs typeface="Calibri"/>
              </a:rPr>
              <a:t>t</a:t>
            </a:r>
            <a:r>
              <a:rPr sz="2000" spc="-45" dirty="0" smtClean="0">
                <a:latin typeface="Times New Roman"/>
                <a:cs typeface="Times New Roman"/>
              </a:rPr>
              <a:t> </a:t>
            </a:r>
            <a:r>
              <a:rPr sz="2000" spc="-35" dirty="0" smtClean="0">
                <a:latin typeface="Calibri"/>
                <a:cs typeface="Calibri"/>
              </a:rPr>
              <a:t>w</a:t>
            </a:r>
            <a:r>
              <a:rPr sz="2000" spc="-11" dirty="0" smtClean="0">
                <a:latin typeface="Calibri"/>
                <a:cs typeface="Calibri"/>
              </a:rPr>
              <a:t>e</a:t>
            </a:r>
            <a:r>
              <a:rPr sz="2000" spc="-35" dirty="0" smtClean="0">
                <a:latin typeface="Calibri"/>
                <a:cs typeface="Calibri"/>
              </a:rPr>
              <a:t>r</a:t>
            </a:r>
            <a:r>
              <a:rPr sz="2000" spc="-11" dirty="0" smtClean="0">
                <a:latin typeface="Calibri"/>
                <a:cs typeface="Calibri"/>
              </a:rPr>
              <a:t>e</a:t>
            </a:r>
            <a:r>
              <a:rPr sz="2000" spc="-31" dirty="0" smtClean="0">
                <a:latin typeface="Times New Roman"/>
                <a:cs typeface="Times New Roman"/>
              </a:rPr>
              <a:t> </a:t>
            </a:r>
            <a:r>
              <a:rPr sz="2000" spc="-31" dirty="0" smtClean="0">
                <a:latin typeface="Calibri"/>
                <a:cs typeface="Calibri"/>
              </a:rPr>
              <a:t>c</a:t>
            </a:r>
            <a:r>
              <a:rPr sz="2000" spc="-5" dirty="0" smtClean="0">
                <a:latin typeface="Calibri"/>
                <a:cs typeface="Calibri"/>
              </a:rPr>
              <a:t>omp</a:t>
            </a:r>
            <a:r>
              <a:rPr sz="2000" dirty="0" smtClean="0">
                <a:latin typeface="Calibri"/>
                <a:cs typeface="Calibri"/>
              </a:rPr>
              <a:t>l</a:t>
            </a:r>
            <a:r>
              <a:rPr sz="2000" spc="-20" dirty="0" smtClean="0">
                <a:latin typeface="Calibri"/>
                <a:cs typeface="Calibri"/>
              </a:rPr>
              <a:t>e</a:t>
            </a:r>
            <a:r>
              <a:rPr sz="2000" spc="-40" dirty="0" smtClean="0">
                <a:latin typeface="Calibri"/>
                <a:cs typeface="Calibri"/>
              </a:rPr>
              <a:t>t</a:t>
            </a:r>
            <a:r>
              <a:rPr sz="2000" spc="-11" dirty="0" smtClean="0">
                <a:latin typeface="Calibri"/>
                <a:cs typeface="Calibri"/>
              </a:rPr>
              <a:t>ed</a:t>
            </a:r>
            <a:r>
              <a:rPr sz="2000" spc="-20" dirty="0" smtClean="0">
                <a:latin typeface="Times New Roman"/>
                <a:cs typeface="Times New Roman"/>
              </a:rPr>
              <a:t> </a:t>
            </a:r>
            <a:r>
              <a:rPr sz="2000" spc="-11" dirty="0" smtClean="0">
                <a:latin typeface="Calibri"/>
                <a:cs typeface="Calibri"/>
              </a:rPr>
              <a:t>by</a:t>
            </a:r>
            <a:r>
              <a:rPr sz="2000" spc="-45" dirty="0" smtClean="0">
                <a:latin typeface="Times New Roman"/>
                <a:cs typeface="Times New Roman"/>
              </a:rPr>
              <a:t> </a:t>
            </a:r>
            <a:r>
              <a:rPr sz="2000" spc="-11" dirty="0" smtClean="0">
                <a:latin typeface="Calibri"/>
                <a:cs typeface="Calibri"/>
              </a:rPr>
              <a:t>the</a:t>
            </a:r>
            <a:r>
              <a:rPr sz="2000" spc="-31" dirty="0" smtClean="0">
                <a:latin typeface="Times New Roman"/>
                <a:cs typeface="Times New Roman"/>
              </a:rPr>
              <a:t> </a:t>
            </a:r>
            <a:r>
              <a:rPr sz="2000" spc="-5" dirty="0" smtClean="0">
                <a:latin typeface="Calibri"/>
                <a:cs typeface="Calibri"/>
              </a:rPr>
              <a:t>s</a:t>
            </a:r>
            <a:r>
              <a:rPr sz="2000" dirty="0" smtClean="0">
                <a:latin typeface="Calibri"/>
                <a:cs typeface="Calibri"/>
              </a:rPr>
              <a:t>u</a:t>
            </a:r>
            <a:r>
              <a:rPr sz="2000" spc="-5" dirty="0" smtClean="0">
                <a:latin typeface="Calibri"/>
                <a:cs typeface="Calibri"/>
              </a:rPr>
              <a:t>bj</a:t>
            </a:r>
            <a:r>
              <a:rPr sz="2000" spc="5" dirty="0" smtClean="0">
                <a:latin typeface="Calibri"/>
                <a:cs typeface="Calibri"/>
              </a:rPr>
              <a:t>e</a:t>
            </a:r>
            <a:r>
              <a:rPr sz="2000" spc="-20" dirty="0" smtClean="0">
                <a:latin typeface="Calibri"/>
                <a:cs typeface="Calibri"/>
              </a:rPr>
              <a:t>c</a:t>
            </a:r>
            <a:r>
              <a:rPr sz="2000" spc="-11" dirty="0" smtClean="0">
                <a:latin typeface="Calibri"/>
                <a:cs typeface="Calibri"/>
              </a:rPr>
              <a:t>t</a:t>
            </a:r>
            <a:r>
              <a:rPr lang="en-US" sz="2000" dirty="0">
                <a:latin typeface="Calibri"/>
                <a:cs typeface="Calibri"/>
              </a:rPr>
              <a:t> </a:t>
            </a:r>
            <a:r>
              <a:rPr sz="2000" b="1" u="heavy" spc="-11" dirty="0" smtClean="0">
                <a:solidFill>
                  <a:srgbClr val="FF0000"/>
                </a:solidFill>
                <a:latin typeface="Calibri"/>
                <a:cs typeface="Calibri"/>
              </a:rPr>
              <a:t>p</a:t>
            </a:r>
            <a:r>
              <a:rPr sz="2000" b="1" u="heavy" spc="-5" dirty="0" smtClean="0">
                <a:solidFill>
                  <a:srgbClr val="FF0000"/>
                </a:solidFill>
                <a:latin typeface="Calibri"/>
                <a:cs typeface="Calibri"/>
              </a:rPr>
              <a:t>rior</a:t>
            </a:r>
            <a:r>
              <a:rPr sz="2000" b="1" u="heavy" spc="-20" dirty="0" smtClean="0">
                <a:solidFill>
                  <a:srgbClr val="FF0000"/>
                </a:solidFill>
                <a:latin typeface="Calibri"/>
                <a:cs typeface="Calibri"/>
              </a:rPr>
              <a:t> </a:t>
            </a:r>
            <a:r>
              <a:rPr sz="2000" b="1" u="heavy" spc="-25" dirty="0">
                <a:solidFill>
                  <a:srgbClr val="FF0000"/>
                </a:solidFill>
                <a:latin typeface="Calibri"/>
                <a:cs typeface="Calibri"/>
              </a:rPr>
              <a:t>t</a:t>
            </a:r>
            <a:r>
              <a:rPr sz="2000" b="1" u="heavy" spc="-11" dirty="0">
                <a:solidFill>
                  <a:srgbClr val="FF0000"/>
                </a:solidFill>
                <a:latin typeface="Calibri"/>
                <a:cs typeface="Calibri"/>
              </a:rPr>
              <a:t>o</a:t>
            </a:r>
            <a:r>
              <a:rPr sz="2000" b="1" spc="-35" dirty="0">
                <a:solidFill>
                  <a:srgbClr val="FF0000"/>
                </a:solidFill>
                <a:latin typeface="Times New Roman"/>
                <a:cs typeface="Times New Roman"/>
              </a:rPr>
              <a:t> </a:t>
            </a:r>
            <a:r>
              <a:rPr sz="2000" spc="-11" dirty="0">
                <a:latin typeface="Calibri"/>
                <a:cs typeface="Calibri"/>
              </a:rPr>
              <a:t>the</a:t>
            </a:r>
            <a:r>
              <a:rPr sz="2000" spc="-45" dirty="0">
                <a:latin typeface="Times New Roman"/>
                <a:cs typeface="Times New Roman"/>
              </a:rPr>
              <a:t> </a:t>
            </a:r>
            <a:r>
              <a:rPr sz="2000" dirty="0">
                <a:latin typeface="Calibri"/>
                <a:cs typeface="Calibri"/>
              </a:rPr>
              <a:t>i</a:t>
            </a:r>
            <a:r>
              <a:rPr sz="2000" spc="-25" dirty="0">
                <a:latin typeface="Calibri"/>
                <a:cs typeface="Calibri"/>
              </a:rPr>
              <a:t>n</a:t>
            </a:r>
            <a:r>
              <a:rPr sz="2000" spc="-20" dirty="0">
                <a:latin typeface="Calibri"/>
                <a:cs typeface="Calibri"/>
              </a:rPr>
              <a:t>v</a:t>
            </a:r>
            <a:r>
              <a:rPr sz="2000" spc="-11" dirty="0">
                <a:latin typeface="Calibri"/>
                <a:cs typeface="Calibri"/>
              </a:rPr>
              <a:t>e</a:t>
            </a:r>
            <a:r>
              <a:rPr sz="2000" spc="-31" dirty="0">
                <a:latin typeface="Calibri"/>
                <a:cs typeface="Calibri"/>
              </a:rPr>
              <a:t>s</a:t>
            </a:r>
            <a:r>
              <a:rPr sz="2000" dirty="0">
                <a:latin typeface="Calibri"/>
                <a:cs typeface="Calibri"/>
              </a:rPr>
              <a:t>t</a:t>
            </a:r>
            <a:r>
              <a:rPr sz="2000" spc="-11" dirty="0">
                <a:latin typeface="Calibri"/>
                <a:cs typeface="Calibri"/>
              </a:rPr>
              <a:t>i</a:t>
            </a:r>
            <a:r>
              <a:rPr sz="2000" spc="-45" dirty="0">
                <a:latin typeface="Calibri"/>
                <a:cs typeface="Calibri"/>
              </a:rPr>
              <a:t>g</a:t>
            </a:r>
            <a:r>
              <a:rPr sz="2000" spc="-15" dirty="0">
                <a:latin typeface="Calibri"/>
                <a:cs typeface="Calibri"/>
              </a:rPr>
              <a:t>a</a:t>
            </a:r>
            <a:r>
              <a:rPr sz="2000" dirty="0">
                <a:latin typeface="Calibri"/>
                <a:cs typeface="Calibri"/>
              </a:rPr>
              <a:t>t</a:t>
            </a:r>
            <a:r>
              <a:rPr sz="2000" spc="-11" dirty="0">
                <a:latin typeface="Calibri"/>
                <a:cs typeface="Calibri"/>
              </a:rPr>
              <a:t>i</a:t>
            </a:r>
            <a:r>
              <a:rPr sz="2000" spc="-5" dirty="0">
                <a:latin typeface="Calibri"/>
                <a:cs typeface="Calibri"/>
              </a:rPr>
              <a:t>on.</a:t>
            </a:r>
            <a:endParaRPr sz="2000" dirty="0">
              <a:latin typeface="Calibri"/>
              <a:cs typeface="Calibri"/>
            </a:endParaRPr>
          </a:p>
          <a:p>
            <a:pPr marL="792460" marR="292727" lvl="1" indent="-228594">
              <a:lnSpc>
                <a:spcPct val="114999"/>
              </a:lnSpc>
              <a:buFont typeface="Calibri"/>
              <a:buAutoNum type="alphaLcPeriod"/>
              <a:tabLst>
                <a:tab pos="793095" algn="l"/>
              </a:tabLst>
            </a:pPr>
            <a:r>
              <a:rPr sz="2000" spc="-5" dirty="0">
                <a:latin typeface="Calibri"/>
                <a:cs typeface="Calibri"/>
              </a:rPr>
              <a:t>Th</a:t>
            </a:r>
            <a:r>
              <a:rPr sz="2000" dirty="0">
                <a:latin typeface="Calibri"/>
                <a:cs typeface="Calibri"/>
              </a:rPr>
              <a:t>e</a:t>
            </a:r>
            <a:r>
              <a:rPr sz="2000" spc="-15" dirty="0">
                <a:latin typeface="Calibri"/>
                <a:cs typeface="Calibri"/>
              </a:rPr>
              <a:t>s</a:t>
            </a:r>
            <a:r>
              <a:rPr sz="2000" spc="-11" dirty="0">
                <a:latin typeface="Calibri"/>
                <a:cs typeface="Calibri"/>
              </a:rPr>
              <a:t>e</a:t>
            </a:r>
            <a:r>
              <a:rPr sz="2000" spc="-40" dirty="0">
                <a:latin typeface="Times New Roman"/>
                <a:cs typeface="Times New Roman"/>
              </a:rPr>
              <a:t> </a:t>
            </a:r>
            <a:r>
              <a:rPr sz="2000" spc="-15" dirty="0">
                <a:latin typeface="Calibri"/>
                <a:cs typeface="Calibri"/>
              </a:rPr>
              <a:t>m</a:t>
            </a:r>
            <a:r>
              <a:rPr sz="2000" spc="-5" dirty="0">
                <a:latin typeface="Calibri"/>
                <a:cs typeface="Calibri"/>
              </a:rPr>
              <a:t>i</a:t>
            </a:r>
            <a:r>
              <a:rPr sz="2000" dirty="0">
                <a:latin typeface="Calibri"/>
                <a:cs typeface="Calibri"/>
              </a:rPr>
              <a:t>ght</a:t>
            </a:r>
            <a:r>
              <a:rPr sz="2000" spc="-55" dirty="0">
                <a:latin typeface="Times New Roman"/>
                <a:cs typeface="Times New Roman"/>
              </a:rPr>
              <a:t> </a:t>
            </a:r>
            <a:r>
              <a:rPr sz="2000" dirty="0">
                <a:latin typeface="Calibri"/>
                <a:cs typeface="Calibri"/>
              </a:rPr>
              <a:t>i</a:t>
            </a:r>
            <a:r>
              <a:rPr sz="2000" spc="-5" dirty="0">
                <a:latin typeface="Calibri"/>
                <a:cs typeface="Calibri"/>
              </a:rPr>
              <a:t>n</a:t>
            </a:r>
            <a:r>
              <a:rPr sz="2000" spc="-11" dirty="0">
                <a:latin typeface="Calibri"/>
                <a:cs typeface="Calibri"/>
              </a:rPr>
              <a:t>c</a:t>
            </a:r>
            <a:r>
              <a:rPr sz="2000" spc="-5" dirty="0">
                <a:latin typeface="Calibri"/>
                <a:cs typeface="Calibri"/>
              </a:rPr>
              <a:t>lu</a:t>
            </a:r>
            <a:r>
              <a:rPr sz="2000" dirty="0">
                <a:latin typeface="Calibri"/>
                <a:cs typeface="Calibri"/>
              </a:rPr>
              <a:t>d</a:t>
            </a:r>
            <a:r>
              <a:rPr sz="2000" spc="-11" dirty="0">
                <a:latin typeface="Calibri"/>
                <a:cs typeface="Calibri"/>
              </a:rPr>
              <a:t>e</a:t>
            </a:r>
            <a:r>
              <a:rPr sz="2000" spc="-20" dirty="0">
                <a:latin typeface="Times New Roman"/>
                <a:cs typeface="Times New Roman"/>
              </a:rPr>
              <a:t> </a:t>
            </a:r>
            <a:r>
              <a:rPr sz="2000" spc="-5" dirty="0">
                <a:latin typeface="Calibri"/>
                <a:cs typeface="Calibri"/>
              </a:rPr>
              <a:t>l</a:t>
            </a:r>
            <a:r>
              <a:rPr sz="2000" spc="-20" dirty="0">
                <a:latin typeface="Calibri"/>
                <a:cs typeface="Calibri"/>
              </a:rPr>
              <a:t>e</a:t>
            </a:r>
            <a:r>
              <a:rPr sz="2000" spc="-40" dirty="0">
                <a:latin typeface="Calibri"/>
                <a:cs typeface="Calibri"/>
              </a:rPr>
              <a:t>tt</a:t>
            </a:r>
            <a:r>
              <a:rPr sz="2000" spc="-11" dirty="0">
                <a:latin typeface="Calibri"/>
                <a:cs typeface="Calibri"/>
              </a:rPr>
              <a:t>e</a:t>
            </a:r>
            <a:r>
              <a:rPr sz="2000" spc="-51" dirty="0">
                <a:latin typeface="Calibri"/>
                <a:cs typeface="Calibri"/>
              </a:rPr>
              <a:t>r</a:t>
            </a:r>
            <a:r>
              <a:rPr sz="2000" spc="-15" dirty="0">
                <a:latin typeface="Calibri"/>
                <a:cs typeface="Calibri"/>
              </a:rPr>
              <a:t>s</a:t>
            </a:r>
            <a:r>
              <a:rPr sz="2000" spc="-5" dirty="0">
                <a:latin typeface="Calibri"/>
                <a:cs typeface="Calibri"/>
              </a:rPr>
              <a:t>,</a:t>
            </a:r>
            <a:r>
              <a:rPr sz="2000" spc="-11" dirty="0">
                <a:latin typeface="Times New Roman"/>
                <a:cs typeface="Times New Roman"/>
              </a:rPr>
              <a:t> </a:t>
            </a:r>
            <a:r>
              <a:rPr sz="2000" b="1" u="heavy" spc="-11" dirty="0">
                <a:solidFill>
                  <a:srgbClr val="FF0000"/>
                </a:solidFill>
                <a:latin typeface="Calibri"/>
                <a:cs typeface="Calibri"/>
              </a:rPr>
              <a:t>diarie</a:t>
            </a:r>
            <a:r>
              <a:rPr sz="2000" b="1" u="heavy" spc="-15" dirty="0">
                <a:solidFill>
                  <a:srgbClr val="FF0000"/>
                </a:solidFill>
                <a:latin typeface="Calibri"/>
                <a:cs typeface="Calibri"/>
              </a:rPr>
              <a:t>s</a:t>
            </a:r>
            <a:r>
              <a:rPr sz="2000" spc="-5" dirty="0">
                <a:latin typeface="Calibri"/>
                <a:cs typeface="Calibri"/>
              </a:rPr>
              <a:t>,</a:t>
            </a:r>
            <a:r>
              <a:rPr sz="2000" spc="-75" dirty="0">
                <a:latin typeface="Times New Roman"/>
                <a:cs typeface="Times New Roman"/>
              </a:rPr>
              <a:t> </a:t>
            </a:r>
            <a:r>
              <a:rPr sz="2000" b="1" u="heavy" spc="-11" dirty="0">
                <a:solidFill>
                  <a:srgbClr val="FF0000"/>
                </a:solidFill>
                <a:latin typeface="Calibri"/>
                <a:cs typeface="Calibri"/>
              </a:rPr>
              <a:t>c</a:t>
            </a:r>
            <a:r>
              <a:rPr sz="2000" b="1" u="heavy" dirty="0">
                <a:solidFill>
                  <a:srgbClr val="FF0000"/>
                </a:solidFill>
                <a:latin typeface="Calibri"/>
                <a:cs typeface="Calibri"/>
              </a:rPr>
              <a:t>a</a:t>
            </a:r>
            <a:r>
              <a:rPr sz="2000" b="1" u="heavy" spc="-31" dirty="0">
                <a:solidFill>
                  <a:srgbClr val="FF0000"/>
                </a:solidFill>
                <a:latin typeface="Calibri"/>
                <a:cs typeface="Calibri"/>
              </a:rPr>
              <a:t>r</a:t>
            </a:r>
            <a:r>
              <a:rPr sz="2000" b="1" u="heavy" spc="-11" dirty="0">
                <a:solidFill>
                  <a:srgbClr val="FF0000"/>
                </a:solidFill>
                <a:latin typeface="Calibri"/>
                <a:cs typeface="Calibri"/>
              </a:rPr>
              <a:t>ds</a:t>
            </a:r>
            <a:r>
              <a:rPr sz="2000" spc="-5" dirty="0">
                <a:latin typeface="Calibri"/>
                <a:cs typeface="Calibri"/>
              </a:rPr>
              <a:t>,</a:t>
            </a:r>
            <a:r>
              <a:rPr sz="2000" spc="-60" dirty="0">
                <a:latin typeface="Times New Roman"/>
                <a:cs typeface="Times New Roman"/>
              </a:rPr>
              <a:t> </a:t>
            </a:r>
            <a:r>
              <a:rPr sz="2000" spc="-15" dirty="0">
                <a:latin typeface="Calibri"/>
                <a:cs typeface="Calibri"/>
              </a:rPr>
              <a:t>p</a:t>
            </a:r>
            <a:r>
              <a:rPr sz="2000" spc="-5" dirty="0">
                <a:latin typeface="Calibri"/>
                <a:cs typeface="Calibri"/>
              </a:rPr>
              <a:t>e</a:t>
            </a:r>
            <a:r>
              <a:rPr sz="2000" spc="-51" dirty="0">
                <a:latin typeface="Calibri"/>
                <a:cs typeface="Calibri"/>
              </a:rPr>
              <a:t>r</a:t>
            </a:r>
            <a:r>
              <a:rPr sz="2000" spc="-5" dirty="0">
                <a:latin typeface="Calibri"/>
                <a:cs typeface="Calibri"/>
              </a:rPr>
              <a:t>so</a:t>
            </a:r>
            <a:r>
              <a:rPr sz="2000" dirty="0">
                <a:latin typeface="Calibri"/>
                <a:cs typeface="Calibri"/>
              </a:rPr>
              <a:t>nal</a:t>
            </a:r>
            <a:r>
              <a:rPr sz="2000" spc="-35" dirty="0">
                <a:latin typeface="Times New Roman"/>
                <a:cs typeface="Times New Roman"/>
              </a:rPr>
              <a:t> </a:t>
            </a:r>
            <a:r>
              <a:rPr sz="2000" spc="-5" dirty="0">
                <a:latin typeface="Calibri"/>
                <a:cs typeface="Calibri"/>
              </a:rPr>
              <a:t>no</a:t>
            </a:r>
            <a:r>
              <a:rPr sz="2000" spc="-25" dirty="0">
                <a:latin typeface="Calibri"/>
                <a:cs typeface="Calibri"/>
              </a:rPr>
              <a:t>t</a:t>
            </a:r>
            <a:r>
              <a:rPr sz="2000" spc="-11" dirty="0">
                <a:latin typeface="Calibri"/>
                <a:cs typeface="Calibri"/>
              </a:rPr>
              <a:t>e</a:t>
            </a:r>
            <a:r>
              <a:rPr sz="2000" spc="-5" dirty="0">
                <a:latin typeface="Calibri"/>
                <a:cs typeface="Calibri"/>
              </a:rPr>
              <a:t>s,</a:t>
            </a:r>
            <a:r>
              <a:rPr sz="2000" spc="-40" dirty="0">
                <a:latin typeface="Times New Roman"/>
                <a:cs typeface="Times New Roman"/>
              </a:rPr>
              <a:t> </a:t>
            </a:r>
            <a:r>
              <a:rPr sz="2000" spc="-31" dirty="0">
                <a:latin typeface="Calibri"/>
                <a:cs typeface="Calibri"/>
              </a:rPr>
              <a:t>c</a:t>
            </a:r>
            <a:r>
              <a:rPr sz="2000" dirty="0">
                <a:latin typeface="Calibri"/>
                <a:cs typeface="Calibri"/>
              </a:rPr>
              <a:t>ancel</a:t>
            </a:r>
            <a:r>
              <a:rPr sz="2000" spc="-11" dirty="0">
                <a:latin typeface="Calibri"/>
                <a:cs typeface="Calibri"/>
              </a:rPr>
              <a:t>led</a:t>
            </a:r>
            <a:r>
              <a:rPr sz="2000" spc="-5" dirty="0">
                <a:latin typeface="Times New Roman"/>
                <a:cs typeface="Times New Roman"/>
              </a:rPr>
              <a:t> </a:t>
            </a:r>
            <a:r>
              <a:rPr sz="2000" spc="-20" dirty="0">
                <a:latin typeface="Calibri"/>
                <a:cs typeface="Calibri"/>
              </a:rPr>
              <a:t>c</a:t>
            </a:r>
            <a:r>
              <a:rPr sz="2000" spc="-15" dirty="0">
                <a:latin typeface="Calibri"/>
                <a:cs typeface="Calibri"/>
              </a:rPr>
              <a:t>h</a:t>
            </a:r>
            <a:r>
              <a:rPr sz="2000" spc="-5" dirty="0">
                <a:latin typeface="Calibri"/>
                <a:cs typeface="Calibri"/>
              </a:rPr>
              <a:t>e</a:t>
            </a:r>
            <a:r>
              <a:rPr sz="2000" spc="-20" dirty="0">
                <a:latin typeface="Calibri"/>
                <a:cs typeface="Calibri"/>
              </a:rPr>
              <a:t>c</a:t>
            </a:r>
            <a:r>
              <a:rPr sz="2000" spc="-25" dirty="0">
                <a:latin typeface="Calibri"/>
                <a:cs typeface="Calibri"/>
              </a:rPr>
              <a:t>k</a:t>
            </a:r>
            <a:r>
              <a:rPr sz="2000" spc="-15" dirty="0">
                <a:latin typeface="Calibri"/>
                <a:cs typeface="Calibri"/>
              </a:rPr>
              <a:t>s</a:t>
            </a:r>
            <a:r>
              <a:rPr sz="2000" spc="-5" dirty="0">
                <a:latin typeface="Calibri"/>
                <a:cs typeface="Calibri"/>
              </a:rPr>
              <a:t>,</a:t>
            </a:r>
            <a:r>
              <a:rPr sz="2000" spc="-35" dirty="0">
                <a:latin typeface="Times New Roman"/>
                <a:cs typeface="Times New Roman"/>
              </a:rPr>
              <a:t> </a:t>
            </a:r>
            <a:r>
              <a:rPr sz="2000" spc="-5" dirty="0">
                <a:latin typeface="Calibri"/>
                <a:cs typeface="Calibri"/>
              </a:rPr>
              <a:t>s</a:t>
            </a:r>
            <a:r>
              <a:rPr sz="2000" dirty="0">
                <a:latin typeface="Calibri"/>
                <a:cs typeface="Calibri"/>
              </a:rPr>
              <a:t>i</a:t>
            </a:r>
            <a:r>
              <a:rPr sz="2000" spc="-11" dirty="0">
                <a:latin typeface="Calibri"/>
                <a:cs typeface="Calibri"/>
              </a:rPr>
              <a:t>gn</a:t>
            </a:r>
            <a:r>
              <a:rPr sz="2000" spc="-5" dirty="0">
                <a:latin typeface="Calibri"/>
                <a:cs typeface="Calibri"/>
              </a:rPr>
              <a:t>e</a:t>
            </a:r>
            <a:r>
              <a:rPr sz="2000" dirty="0">
                <a:latin typeface="Calibri"/>
                <a:cs typeface="Calibri"/>
              </a:rPr>
              <a:t>d</a:t>
            </a:r>
            <a:r>
              <a:rPr sz="2000" spc="-45" dirty="0">
                <a:latin typeface="Times New Roman"/>
                <a:cs typeface="Times New Roman"/>
              </a:rPr>
              <a:t> </a:t>
            </a:r>
            <a:r>
              <a:rPr sz="2000" spc="-35" dirty="0">
                <a:latin typeface="Calibri"/>
                <a:cs typeface="Calibri"/>
              </a:rPr>
              <a:t>r</a:t>
            </a:r>
            <a:r>
              <a:rPr sz="2000" spc="-11" dirty="0">
                <a:latin typeface="Calibri"/>
                <a:cs typeface="Calibri"/>
              </a:rPr>
              <a:t>ecei</a:t>
            </a:r>
            <a:r>
              <a:rPr sz="2000" spc="-15" dirty="0">
                <a:latin typeface="Calibri"/>
                <a:cs typeface="Calibri"/>
              </a:rPr>
              <a:t>p</a:t>
            </a:r>
            <a:r>
              <a:rPr sz="2000" spc="-11" dirty="0">
                <a:latin typeface="Calibri"/>
                <a:cs typeface="Calibri"/>
              </a:rPr>
              <a:t>ts,</a:t>
            </a:r>
            <a:r>
              <a:rPr sz="2000" spc="-25" dirty="0">
                <a:latin typeface="Times New Roman"/>
                <a:cs typeface="Times New Roman"/>
              </a:rPr>
              <a:t> </a:t>
            </a:r>
            <a:r>
              <a:rPr sz="2000" spc="-40" dirty="0">
                <a:latin typeface="Calibri"/>
                <a:cs typeface="Calibri"/>
              </a:rPr>
              <a:t>t</a:t>
            </a:r>
            <a:r>
              <a:rPr sz="2000" spc="-15" dirty="0">
                <a:latin typeface="Calibri"/>
                <a:cs typeface="Calibri"/>
              </a:rPr>
              <a:t>a</a:t>
            </a:r>
            <a:r>
              <a:rPr sz="2000" dirty="0">
                <a:latin typeface="Calibri"/>
                <a:cs typeface="Calibri"/>
              </a:rPr>
              <a:t>x</a:t>
            </a:r>
            <a:r>
              <a:rPr sz="2000" spc="-55" dirty="0">
                <a:latin typeface="Times New Roman"/>
                <a:cs typeface="Times New Roman"/>
              </a:rPr>
              <a:t> </a:t>
            </a:r>
            <a:r>
              <a:rPr sz="2000" spc="-40" dirty="0">
                <a:latin typeface="Calibri"/>
                <a:cs typeface="Calibri"/>
              </a:rPr>
              <a:t>r</a:t>
            </a:r>
            <a:r>
              <a:rPr sz="2000" spc="-11" dirty="0">
                <a:latin typeface="Calibri"/>
                <a:cs typeface="Calibri"/>
              </a:rPr>
              <a:t>e</a:t>
            </a:r>
            <a:r>
              <a:rPr sz="2000" spc="-25" dirty="0">
                <a:latin typeface="Calibri"/>
                <a:cs typeface="Calibri"/>
              </a:rPr>
              <a:t>c</a:t>
            </a:r>
            <a:r>
              <a:rPr sz="2000" spc="-15" dirty="0">
                <a:latin typeface="Calibri"/>
                <a:cs typeface="Calibri"/>
              </a:rPr>
              <a:t>o</a:t>
            </a:r>
            <a:r>
              <a:rPr sz="2000" spc="-40" dirty="0">
                <a:latin typeface="Calibri"/>
                <a:cs typeface="Calibri"/>
              </a:rPr>
              <a:t>r</a:t>
            </a:r>
            <a:r>
              <a:rPr sz="2000" spc="-5" dirty="0">
                <a:latin typeface="Calibri"/>
                <a:cs typeface="Calibri"/>
              </a:rPr>
              <a:t>d</a:t>
            </a:r>
            <a:r>
              <a:rPr sz="2000" spc="5" dirty="0">
                <a:latin typeface="Calibri"/>
                <a:cs typeface="Calibri"/>
              </a:rPr>
              <a:t>s</a:t>
            </a:r>
            <a:r>
              <a:rPr sz="2000" spc="-5" dirty="0">
                <a:latin typeface="Calibri"/>
                <a:cs typeface="Calibri"/>
              </a:rPr>
              <a:t>,</a:t>
            </a:r>
            <a:r>
              <a:rPr sz="2000" spc="-40" dirty="0">
                <a:latin typeface="Times New Roman"/>
                <a:cs typeface="Times New Roman"/>
              </a:rPr>
              <a:t> </a:t>
            </a:r>
            <a:r>
              <a:rPr sz="2000" spc="-15" dirty="0">
                <a:latin typeface="Calibri"/>
                <a:cs typeface="Calibri"/>
              </a:rPr>
              <a:t>o</a:t>
            </a:r>
            <a:r>
              <a:rPr sz="2000" spc="-11" dirty="0">
                <a:latin typeface="Calibri"/>
                <a:cs typeface="Calibri"/>
              </a:rPr>
              <a:t>r</a:t>
            </a:r>
            <a:r>
              <a:rPr sz="2000" spc="-35" dirty="0">
                <a:latin typeface="Times New Roman"/>
                <a:cs typeface="Times New Roman"/>
              </a:rPr>
              <a:t> </a:t>
            </a:r>
            <a:r>
              <a:rPr sz="2000" spc="-15" dirty="0">
                <a:latin typeface="Calibri"/>
                <a:cs typeface="Calibri"/>
              </a:rPr>
              <a:t>othe</a:t>
            </a:r>
            <a:r>
              <a:rPr sz="2000" spc="-11" dirty="0">
                <a:latin typeface="Calibri"/>
                <a:cs typeface="Calibri"/>
              </a:rPr>
              <a:t>r</a:t>
            </a:r>
            <a:r>
              <a:rPr sz="2000" spc="-31" dirty="0">
                <a:latin typeface="Times New Roman"/>
                <a:cs typeface="Times New Roman"/>
              </a:rPr>
              <a:t> </a:t>
            </a:r>
            <a:r>
              <a:rPr sz="2000" spc="-5" dirty="0">
                <a:latin typeface="Calibri"/>
                <a:cs typeface="Calibri"/>
              </a:rPr>
              <a:t>s</a:t>
            </a:r>
            <a:r>
              <a:rPr sz="2000" dirty="0">
                <a:latin typeface="Calibri"/>
                <a:cs typeface="Calibri"/>
              </a:rPr>
              <a:t>i</a:t>
            </a:r>
            <a:r>
              <a:rPr sz="2000" spc="-11" dirty="0">
                <a:latin typeface="Calibri"/>
                <a:cs typeface="Calibri"/>
              </a:rPr>
              <a:t>gn</a:t>
            </a:r>
            <a:r>
              <a:rPr sz="2000" spc="-5" dirty="0">
                <a:latin typeface="Calibri"/>
                <a:cs typeface="Calibri"/>
              </a:rPr>
              <a:t>e</a:t>
            </a:r>
            <a:r>
              <a:rPr sz="2000" dirty="0">
                <a:latin typeface="Calibri"/>
                <a:cs typeface="Calibri"/>
              </a:rPr>
              <a:t>d</a:t>
            </a:r>
            <a:r>
              <a:rPr sz="2000" spc="-45" dirty="0">
                <a:latin typeface="Times New Roman"/>
                <a:cs typeface="Times New Roman"/>
              </a:rPr>
              <a:t> </a:t>
            </a:r>
            <a:r>
              <a:rPr sz="2000" dirty="0">
                <a:latin typeface="Calibri"/>
                <a:cs typeface="Calibri"/>
              </a:rPr>
              <a:t>l</a:t>
            </a:r>
            <a:r>
              <a:rPr sz="2000" spc="-11" dirty="0">
                <a:latin typeface="Calibri"/>
                <a:cs typeface="Calibri"/>
              </a:rPr>
              <a:t>e</a:t>
            </a:r>
            <a:r>
              <a:rPr sz="2000" spc="-40" dirty="0">
                <a:latin typeface="Calibri"/>
                <a:cs typeface="Calibri"/>
              </a:rPr>
              <a:t>g</a:t>
            </a:r>
            <a:r>
              <a:rPr sz="2000" dirty="0">
                <a:latin typeface="Calibri"/>
                <a:cs typeface="Calibri"/>
              </a:rPr>
              <a:t>al</a:t>
            </a:r>
            <a:r>
              <a:rPr sz="2000" spc="-35" dirty="0">
                <a:latin typeface="Times New Roman"/>
                <a:cs typeface="Times New Roman"/>
              </a:rPr>
              <a:t> </a:t>
            </a:r>
            <a:r>
              <a:rPr sz="2000" spc="-5" dirty="0">
                <a:latin typeface="Calibri"/>
                <a:cs typeface="Calibri"/>
              </a:rPr>
              <a:t>docum</a:t>
            </a:r>
            <a:r>
              <a:rPr sz="2000" spc="5" dirty="0">
                <a:latin typeface="Calibri"/>
                <a:cs typeface="Calibri"/>
              </a:rPr>
              <a:t>e</a:t>
            </a:r>
            <a:r>
              <a:rPr sz="2000" spc="-11" dirty="0">
                <a:latin typeface="Calibri"/>
                <a:cs typeface="Calibri"/>
              </a:rPr>
              <a:t>n</a:t>
            </a:r>
            <a:r>
              <a:rPr sz="2000" dirty="0">
                <a:latin typeface="Calibri"/>
                <a:cs typeface="Calibri"/>
              </a:rPr>
              <a:t>ts.</a:t>
            </a:r>
          </a:p>
        </p:txBody>
      </p:sp>
    </p:spTree>
    <p:extLst>
      <p:ext uri="{BB962C8B-B14F-4D97-AF65-F5344CB8AC3E}">
        <p14:creationId xmlns:p14="http://schemas.microsoft.com/office/powerpoint/2010/main" val="1990155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77711" y="76200"/>
            <a:ext cx="3048000" cy="313334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67043" y="3276601"/>
            <a:ext cx="3048000" cy="203758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362201" y="3505201"/>
            <a:ext cx="2895600" cy="21336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990600" y="76200"/>
            <a:ext cx="4948042" cy="3701013"/>
          </a:xfrm>
          <a:prstGeom prst="rect">
            <a:avLst/>
          </a:prstGeom>
        </p:spPr>
        <p:txBody>
          <a:bodyPr vert="horz" wrap="square" lIns="0" tIns="0" rIns="0" bIns="0" rtlCol="0">
            <a:spAutoFit/>
          </a:bodyPr>
          <a:lstStyle/>
          <a:p>
            <a:pPr marL="469900" indent="-457200">
              <a:buFont typeface="+mj-lt"/>
              <a:buAutoNum type="arabicPeriod" startAt="2"/>
            </a:pPr>
            <a:r>
              <a:rPr sz="2000" b="1" u="heavy" spc="-25" dirty="0" smtClean="0">
                <a:solidFill>
                  <a:srgbClr val="FF0000"/>
                </a:solidFill>
                <a:latin typeface="Calibri"/>
                <a:cs typeface="Calibri"/>
              </a:rPr>
              <a:t>R</a:t>
            </a:r>
            <a:r>
              <a:rPr sz="2000" b="1" u="heavy" spc="-5" dirty="0" smtClean="0">
                <a:solidFill>
                  <a:srgbClr val="FF0000"/>
                </a:solidFill>
                <a:latin typeface="Calibri"/>
                <a:cs typeface="Calibri"/>
              </a:rPr>
              <a:t>eq</a:t>
            </a:r>
            <a:r>
              <a:rPr sz="2000" b="1" u="heavy" spc="5" dirty="0" smtClean="0">
                <a:solidFill>
                  <a:srgbClr val="FF0000"/>
                </a:solidFill>
                <a:latin typeface="Calibri"/>
                <a:cs typeface="Calibri"/>
              </a:rPr>
              <a:t>u</a:t>
            </a:r>
            <a:r>
              <a:rPr sz="2000" b="1" u="heavy" spc="-5" dirty="0" smtClean="0">
                <a:solidFill>
                  <a:srgbClr val="FF0000"/>
                </a:solidFill>
                <a:latin typeface="Calibri"/>
                <a:cs typeface="Calibri"/>
              </a:rPr>
              <a:t>e</a:t>
            </a:r>
            <a:r>
              <a:rPr sz="2000" b="1" u="heavy" spc="-20" dirty="0" smtClean="0">
                <a:solidFill>
                  <a:srgbClr val="FF0000"/>
                </a:solidFill>
                <a:latin typeface="Calibri"/>
                <a:cs typeface="Calibri"/>
              </a:rPr>
              <a:t>s</a:t>
            </a:r>
            <a:r>
              <a:rPr sz="2000" b="1" u="heavy" spc="-25" dirty="0" smtClean="0">
                <a:solidFill>
                  <a:srgbClr val="FF0000"/>
                </a:solidFill>
                <a:latin typeface="Calibri"/>
                <a:cs typeface="Calibri"/>
              </a:rPr>
              <a:t>t</a:t>
            </a:r>
            <a:r>
              <a:rPr sz="2000" b="1" u="heavy" spc="-5" dirty="0" smtClean="0">
                <a:solidFill>
                  <a:srgbClr val="FF0000"/>
                </a:solidFill>
                <a:latin typeface="Calibri"/>
                <a:cs typeface="Calibri"/>
              </a:rPr>
              <a:t>e</a:t>
            </a:r>
            <a:r>
              <a:rPr sz="2000" b="1" u="heavy" dirty="0" smtClean="0">
                <a:solidFill>
                  <a:srgbClr val="FF0000"/>
                </a:solidFill>
                <a:latin typeface="Calibri"/>
                <a:cs typeface="Calibri"/>
              </a:rPr>
              <a:t>d</a:t>
            </a:r>
            <a:r>
              <a:rPr sz="2000" b="1" spc="-60" dirty="0" smtClean="0">
                <a:solidFill>
                  <a:srgbClr val="FF0000"/>
                </a:solidFill>
                <a:latin typeface="Times New Roman"/>
                <a:cs typeface="Times New Roman"/>
              </a:rPr>
              <a:t> </a:t>
            </a:r>
            <a:r>
              <a:rPr sz="2000" b="1" spc="-5" dirty="0">
                <a:latin typeface="Calibri"/>
                <a:cs typeface="Calibri"/>
              </a:rPr>
              <a:t>w</a:t>
            </a:r>
            <a:r>
              <a:rPr sz="2000" b="1" spc="-11" dirty="0">
                <a:latin typeface="Calibri"/>
                <a:cs typeface="Calibri"/>
              </a:rPr>
              <a:t>r</a:t>
            </a:r>
            <a:r>
              <a:rPr sz="2000" b="1" dirty="0">
                <a:latin typeface="Calibri"/>
                <a:cs typeface="Calibri"/>
              </a:rPr>
              <a:t>iting</a:t>
            </a:r>
            <a:r>
              <a:rPr sz="2000" b="1" spc="-75" dirty="0">
                <a:latin typeface="Times New Roman"/>
                <a:cs typeface="Times New Roman"/>
              </a:rPr>
              <a:t> </a:t>
            </a:r>
            <a:r>
              <a:rPr sz="2000" b="1" dirty="0">
                <a:latin typeface="Calibri"/>
                <a:cs typeface="Calibri"/>
              </a:rPr>
              <a:t>s</a:t>
            </a:r>
            <a:r>
              <a:rPr sz="2000" b="1" spc="5" dirty="0">
                <a:latin typeface="Calibri"/>
                <a:cs typeface="Calibri"/>
              </a:rPr>
              <a:t>p</a:t>
            </a:r>
            <a:r>
              <a:rPr sz="2000" b="1" spc="-5" dirty="0">
                <a:latin typeface="Calibri"/>
                <a:cs typeface="Calibri"/>
              </a:rPr>
              <a:t>ecime</a:t>
            </a:r>
            <a:r>
              <a:rPr sz="2000" b="1" spc="5" dirty="0">
                <a:latin typeface="Calibri"/>
                <a:cs typeface="Calibri"/>
              </a:rPr>
              <a:t>ns</a:t>
            </a:r>
            <a:r>
              <a:rPr sz="2000" dirty="0">
                <a:latin typeface="Calibri"/>
                <a:cs typeface="Calibri"/>
              </a:rPr>
              <a:t>:</a:t>
            </a:r>
            <a:r>
              <a:rPr sz="2000" spc="-80" dirty="0">
                <a:latin typeface="Times New Roman"/>
                <a:cs typeface="Times New Roman"/>
              </a:rPr>
              <a:t> </a:t>
            </a:r>
            <a:r>
              <a:rPr sz="2000" dirty="0" smtClean="0">
                <a:latin typeface="Calibri"/>
                <a:cs typeface="Calibri"/>
              </a:rPr>
              <a:t>w</a:t>
            </a:r>
            <a:r>
              <a:rPr sz="2000" spc="-11" dirty="0" smtClean="0">
                <a:latin typeface="Calibri"/>
                <a:cs typeface="Calibri"/>
              </a:rPr>
              <a:t>r</a:t>
            </a:r>
            <a:r>
              <a:rPr sz="2000" dirty="0" smtClean="0">
                <a:latin typeface="Calibri"/>
                <a:cs typeface="Calibri"/>
              </a:rPr>
              <a:t>it</a:t>
            </a:r>
            <a:r>
              <a:rPr sz="2000" spc="-11" dirty="0" smtClean="0">
                <a:latin typeface="Calibri"/>
                <a:cs typeface="Calibri"/>
              </a:rPr>
              <a:t>i</a:t>
            </a:r>
            <a:r>
              <a:rPr sz="2000" spc="-5" dirty="0" smtClean="0">
                <a:latin typeface="Calibri"/>
                <a:cs typeface="Calibri"/>
              </a:rPr>
              <a:t>n</a:t>
            </a:r>
            <a:r>
              <a:rPr sz="2000" spc="5" dirty="0" smtClean="0">
                <a:latin typeface="Calibri"/>
                <a:cs typeface="Calibri"/>
              </a:rPr>
              <a:t>g</a:t>
            </a:r>
            <a:r>
              <a:rPr sz="2000" dirty="0" smtClean="0">
                <a:latin typeface="Calibri"/>
                <a:cs typeface="Calibri"/>
              </a:rPr>
              <a:t>s</a:t>
            </a:r>
            <a:r>
              <a:rPr lang="en-US" sz="2000" dirty="0" smtClean="0">
                <a:latin typeface="Calibri"/>
                <a:cs typeface="Calibri"/>
              </a:rPr>
              <a:t> </a:t>
            </a:r>
            <a:r>
              <a:rPr lang="en-US" sz="2000" u="heavy" spc="-5" dirty="0">
                <a:solidFill>
                  <a:srgbClr val="FF0000"/>
                </a:solidFill>
                <a:cs typeface="Calibri"/>
              </a:rPr>
              <a:t>d</a:t>
            </a:r>
            <a:r>
              <a:rPr lang="en-US" sz="2000" u="heavy" dirty="0">
                <a:solidFill>
                  <a:srgbClr val="FF0000"/>
                </a:solidFill>
                <a:cs typeface="Calibri"/>
              </a:rPr>
              <a:t>ic</a:t>
            </a:r>
            <a:r>
              <a:rPr lang="en-US" sz="2000" u="heavy" spc="-20" dirty="0">
                <a:solidFill>
                  <a:srgbClr val="FF0000"/>
                </a:solidFill>
                <a:cs typeface="Calibri"/>
              </a:rPr>
              <a:t>t</a:t>
            </a:r>
            <a:r>
              <a:rPr lang="en-US" sz="2000" u="heavy" spc="-25" dirty="0">
                <a:solidFill>
                  <a:srgbClr val="FF0000"/>
                </a:solidFill>
                <a:cs typeface="Calibri"/>
              </a:rPr>
              <a:t>at</a:t>
            </a:r>
            <a:r>
              <a:rPr lang="en-US" sz="2000" u="heavy" dirty="0">
                <a:solidFill>
                  <a:srgbClr val="FF0000"/>
                </a:solidFill>
                <a:cs typeface="Calibri"/>
              </a:rPr>
              <a:t>ed</a:t>
            </a:r>
            <a:r>
              <a:rPr lang="en-US" sz="2000" spc="-31" dirty="0">
                <a:solidFill>
                  <a:srgbClr val="FF0000"/>
                </a:solidFill>
                <a:latin typeface="Times New Roman"/>
                <a:cs typeface="Times New Roman"/>
              </a:rPr>
              <a:t> </a:t>
            </a:r>
            <a:r>
              <a:rPr lang="en-US" sz="2000" spc="-11" dirty="0">
                <a:cs typeface="Calibri"/>
              </a:rPr>
              <a:t>b</a:t>
            </a:r>
            <a:r>
              <a:rPr lang="en-US" sz="2000" dirty="0">
                <a:cs typeface="Calibri"/>
              </a:rPr>
              <a:t>y</a:t>
            </a:r>
            <a:r>
              <a:rPr lang="en-US" sz="2000" spc="-65" dirty="0">
                <a:latin typeface="Times New Roman"/>
                <a:cs typeface="Times New Roman"/>
              </a:rPr>
              <a:t> </a:t>
            </a:r>
            <a:r>
              <a:rPr lang="en-US" sz="2000" dirty="0">
                <a:cs typeface="Calibri"/>
              </a:rPr>
              <a:t>the</a:t>
            </a:r>
            <a:r>
              <a:rPr lang="en-US" sz="2000" spc="-55" dirty="0">
                <a:latin typeface="Times New Roman"/>
                <a:cs typeface="Times New Roman"/>
              </a:rPr>
              <a:t> </a:t>
            </a:r>
            <a:r>
              <a:rPr lang="en-US" sz="2000" dirty="0">
                <a:cs typeface="Calibri"/>
              </a:rPr>
              <a:t>i</a:t>
            </a:r>
            <a:r>
              <a:rPr lang="en-US" sz="2000" spc="-40" dirty="0">
                <a:cs typeface="Calibri"/>
              </a:rPr>
              <a:t>n</a:t>
            </a:r>
            <a:r>
              <a:rPr lang="en-US" sz="2000" spc="-31" dirty="0">
                <a:cs typeface="Calibri"/>
              </a:rPr>
              <a:t>v</a:t>
            </a:r>
            <a:r>
              <a:rPr lang="en-US" sz="2000" dirty="0">
                <a:cs typeface="Calibri"/>
              </a:rPr>
              <a:t>e</a:t>
            </a:r>
            <a:r>
              <a:rPr lang="en-US" sz="2000" spc="-35" dirty="0">
                <a:cs typeface="Calibri"/>
              </a:rPr>
              <a:t>s</a:t>
            </a:r>
            <a:r>
              <a:rPr lang="en-US" sz="2000" dirty="0">
                <a:cs typeface="Calibri"/>
              </a:rPr>
              <a:t>ti</a:t>
            </a:r>
            <a:r>
              <a:rPr lang="en-US" sz="2000" spc="-40" dirty="0">
                <a:cs typeface="Calibri"/>
              </a:rPr>
              <a:t>g</a:t>
            </a:r>
            <a:r>
              <a:rPr lang="en-US" sz="2000" spc="-25" dirty="0">
                <a:cs typeface="Calibri"/>
              </a:rPr>
              <a:t>at</a:t>
            </a:r>
            <a:r>
              <a:rPr lang="en-US" sz="2000" spc="-5" dirty="0">
                <a:cs typeface="Calibri"/>
              </a:rPr>
              <a:t>o</a:t>
            </a:r>
            <a:r>
              <a:rPr lang="en-US" sz="2000" dirty="0">
                <a:cs typeface="Calibri"/>
              </a:rPr>
              <a:t>r</a:t>
            </a:r>
            <a:r>
              <a:rPr lang="en-US" sz="2000" spc="-15" dirty="0">
                <a:latin typeface="Times New Roman"/>
                <a:cs typeface="Times New Roman"/>
              </a:rPr>
              <a:t> </a:t>
            </a:r>
            <a:r>
              <a:rPr lang="en-US" sz="2000" spc="-25" dirty="0">
                <a:cs typeface="Calibri"/>
              </a:rPr>
              <a:t>t</a:t>
            </a:r>
            <a:r>
              <a:rPr lang="en-US" sz="2000" dirty="0">
                <a:cs typeface="Calibri"/>
              </a:rPr>
              <a:t>o</a:t>
            </a:r>
            <a:r>
              <a:rPr lang="en-US" sz="2000" spc="-60" dirty="0">
                <a:latin typeface="Times New Roman"/>
                <a:cs typeface="Times New Roman"/>
              </a:rPr>
              <a:t> </a:t>
            </a:r>
            <a:r>
              <a:rPr lang="en-US" sz="2000" dirty="0">
                <a:cs typeface="Calibri"/>
              </a:rPr>
              <a:t>the</a:t>
            </a:r>
            <a:r>
              <a:rPr lang="en-US" sz="2000" spc="-51" dirty="0">
                <a:latin typeface="Times New Roman"/>
                <a:cs typeface="Times New Roman"/>
              </a:rPr>
              <a:t> </a:t>
            </a:r>
            <a:r>
              <a:rPr lang="en-US" sz="2000" dirty="0">
                <a:cs typeface="Calibri"/>
              </a:rPr>
              <a:t>wr</a:t>
            </a:r>
            <a:r>
              <a:rPr lang="en-US" sz="2000" spc="-11" dirty="0">
                <a:cs typeface="Calibri"/>
              </a:rPr>
              <a:t>i</a:t>
            </a:r>
            <a:r>
              <a:rPr lang="en-US" sz="2000" spc="-25" dirty="0">
                <a:cs typeface="Calibri"/>
              </a:rPr>
              <a:t>t</a:t>
            </a:r>
            <a:r>
              <a:rPr lang="en-US" sz="2000" dirty="0">
                <a:cs typeface="Calibri"/>
              </a:rPr>
              <a:t>e</a:t>
            </a:r>
            <a:r>
              <a:rPr lang="en-US" sz="2000" spc="-211" dirty="0">
                <a:cs typeface="Calibri"/>
              </a:rPr>
              <a:t>r</a:t>
            </a:r>
            <a:r>
              <a:rPr lang="en-US" sz="2000" dirty="0">
                <a:cs typeface="Calibri"/>
              </a:rPr>
              <a:t>.</a:t>
            </a:r>
          </a:p>
          <a:p>
            <a:pPr marL="698494" marR="33654" lvl="1" indent="-228594">
              <a:lnSpc>
                <a:spcPct val="114999"/>
              </a:lnSpc>
              <a:spcBef>
                <a:spcPts val="20"/>
              </a:spcBef>
              <a:buFont typeface="Calibri"/>
              <a:buAutoNum type="alphaLcPeriod"/>
              <a:tabLst>
                <a:tab pos="241294" algn="l"/>
              </a:tabLst>
            </a:pPr>
            <a:r>
              <a:rPr lang="en-US" sz="2000" spc="-5" dirty="0">
                <a:cs typeface="Calibri"/>
              </a:rPr>
              <a:t>Th</a:t>
            </a:r>
            <a:r>
              <a:rPr lang="en-US" sz="2000" dirty="0">
                <a:cs typeface="Calibri"/>
              </a:rPr>
              <a:t>e</a:t>
            </a:r>
            <a:r>
              <a:rPr lang="en-US" sz="2000" spc="-15" dirty="0">
                <a:cs typeface="Calibri"/>
              </a:rPr>
              <a:t>s</a:t>
            </a:r>
            <a:r>
              <a:rPr lang="en-US" sz="2000" spc="-11" dirty="0">
                <a:cs typeface="Calibri"/>
              </a:rPr>
              <a:t>e</a:t>
            </a:r>
            <a:r>
              <a:rPr lang="en-US" sz="2000" spc="-40" dirty="0">
                <a:latin typeface="Times New Roman"/>
                <a:cs typeface="Times New Roman"/>
              </a:rPr>
              <a:t> </a:t>
            </a:r>
            <a:r>
              <a:rPr lang="en-US" sz="2000" spc="-11" dirty="0">
                <a:cs typeface="Calibri"/>
              </a:rPr>
              <a:t>a</a:t>
            </a:r>
            <a:r>
              <a:rPr lang="en-US" sz="2000" spc="-35" dirty="0">
                <a:cs typeface="Calibri"/>
              </a:rPr>
              <a:t>r</a:t>
            </a:r>
            <a:r>
              <a:rPr lang="en-US" sz="2000" spc="-11" dirty="0">
                <a:cs typeface="Calibri"/>
              </a:rPr>
              <a:t>e</a:t>
            </a:r>
            <a:r>
              <a:rPr lang="en-US" sz="2000" spc="-45" dirty="0">
                <a:latin typeface="Times New Roman"/>
                <a:cs typeface="Times New Roman"/>
              </a:rPr>
              <a:t> </a:t>
            </a:r>
            <a:r>
              <a:rPr lang="en-US" sz="2000" dirty="0">
                <a:cs typeface="Calibri"/>
              </a:rPr>
              <a:t>u</a:t>
            </a:r>
            <a:r>
              <a:rPr lang="en-US" sz="2000" spc="-15" dirty="0">
                <a:cs typeface="Calibri"/>
              </a:rPr>
              <a:t>s</a:t>
            </a:r>
            <a:r>
              <a:rPr lang="en-US" sz="2000" spc="-5" dirty="0">
                <a:cs typeface="Calibri"/>
              </a:rPr>
              <a:t>e</a:t>
            </a:r>
            <a:r>
              <a:rPr lang="en-US" sz="2000" dirty="0">
                <a:cs typeface="Calibri"/>
              </a:rPr>
              <a:t>d</a:t>
            </a:r>
            <a:r>
              <a:rPr lang="en-US" sz="2000" spc="-45" dirty="0">
                <a:latin typeface="Times New Roman"/>
                <a:cs typeface="Times New Roman"/>
              </a:rPr>
              <a:t> </a:t>
            </a:r>
            <a:r>
              <a:rPr lang="en-US" sz="2000" dirty="0">
                <a:cs typeface="Calibri"/>
              </a:rPr>
              <a:t>pr</a:t>
            </a:r>
            <a:r>
              <a:rPr lang="en-US" sz="2000" spc="-11" dirty="0">
                <a:cs typeface="Calibri"/>
              </a:rPr>
              <a:t>imar</a:t>
            </a:r>
            <a:r>
              <a:rPr lang="en-US" sz="2000" spc="-15" dirty="0">
                <a:cs typeface="Calibri"/>
              </a:rPr>
              <a:t>i</a:t>
            </a:r>
            <a:r>
              <a:rPr lang="en-US" sz="2000" spc="-5" dirty="0">
                <a:cs typeface="Calibri"/>
              </a:rPr>
              <a:t>l</a:t>
            </a:r>
            <a:r>
              <a:rPr lang="en-US" sz="2000" spc="-11" dirty="0">
                <a:cs typeface="Calibri"/>
              </a:rPr>
              <a:t>y</a:t>
            </a:r>
            <a:r>
              <a:rPr lang="en-US" sz="2000" spc="-31" dirty="0">
                <a:latin typeface="Times New Roman"/>
                <a:cs typeface="Times New Roman"/>
              </a:rPr>
              <a:t> </a:t>
            </a:r>
            <a:r>
              <a:rPr lang="en-US" sz="2000" dirty="0">
                <a:cs typeface="Calibri"/>
              </a:rPr>
              <a:t>when</a:t>
            </a:r>
            <a:r>
              <a:rPr lang="en-US" sz="2000" spc="-31" dirty="0">
                <a:latin typeface="Times New Roman"/>
                <a:cs typeface="Times New Roman"/>
              </a:rPr>
              <a:t> </a:t>
            </a:r>
            <a:r>
              <a:rPr lang="en-US" sz="2000" spc="-31" dirty="0">
                <a:cs typeface="Calibri"/>
              </a:rPr>
              <a:t>c</a:t>
            </a:r>
            <a:r>
              <a:rPr lang="en-US" sz="2000" spc="-5" dirty="0">
                <a:cs typeface="Calibri"/>
              </a:rPr>
              <a:t>o</a:t>
            </a:r>
            <a:r>
              <a:rPr lang="en-US" sz="2000" spc="-11" dirty="0">
                <a:cs typeface="Calibri"/>
              </a:rPr>
              <a:t>l</a:t>
            </a:r>
            <a:r>
              <a:rPr lang="en-US" sz="2000" spc="-5" dirty="0">
                <a:cs typeface="Calibri"/>
              </a:rPr>
              <a:t>l</a:t>
            </a:r>
            <a:r>
              <a:rPr lang="en-US" sz="2000" spc="-11" dirty="0">
                <a:cs typeface="Calibri"/>
              </a:rPr>
              <a:t>ec</a:t>
            </a:r>
            <a:r>
              <a:rPr lang="en-US" sz="2000" spc="-40" dirty="0">
                <a:cs typeface="Calibri"/>
              </a:rPr>
              <a:t>t</a:t>
            </a:r>
            <a:r>
              <a:rPr lang="en-US" sz="2000" spc="-11" dirty="0">
                <a:cs typeface="Calibri"/>
              </a:rPr>
              <a:t>ed</a:t>
            </a:r>
            <a:r>
              <a:rPr lang="en-US" sz="2000" spc="-5" dirty="0">
                <a:latin typeface="Times New Roman"/>
                <a:cs typeface="Times New Roman"/>
              </a:rPr>
              <a:t> </a:t>
            </a:r>
            <a:r>
              <a:rPr lang="en-US" sz="2000" dirty="0">
                <a:cs typeface="Calibri"/>
              </a:rPr>
              <a:t>w</a:t>
            </a:r>
            <a:r>
              <a:rPr lang="en-US" sz="2000" spc="-11" dirty="0">
                <a:cs typeface="Calibri"/>
              </a:rPr>
              <a:t>ri</a:t>
            </a:r>
            <a:r>
              <a:rPr lang="en-US" sz="2000" dirty="0">
                <a:cs typeface="Calibri"/>
              </a:rPr>
              <a:t>t</a:t>
            </a:r>
            <a:r>
              <a:rPr lang="en-US" sz="2000" spc="-11" dirty="0">
                <a:cs typeface="Calibri"/>
              </a:rPr>
              <a:t>i</a:t>
            </a:r>
            <a:r>
              <a:rPr lang="en-US" sz="2000" spc="-5" dirty="0">
                <a:cs typeface="Calibri"/>
              </a:rPr>
              <a:t>n</a:t>
            </a:r>
            <a:r>
              <a:rPr lang="en-US" sz="2000" dirty="0">
                <a:cs typeface="Calibri"/>
              </a:rPr>
              <a:t>g</a:t>
            </a:r>
            <a:r>
              <a:rPr lang="en-US" sz="2000" spc="-31" dirty="0">
                <a:latin typeface="Times New Roman"/>
                <a:cs typeface="Times New Roman"/>
              </a:rPr>
              <a:t> </a:t>
            </a:r>
            <a:r>
              <a:rPr lang="en-US" sz="2000" spc="-5" dirty="0">
                <a:cs typeface="Calibri"/>
              </a:rPr>
              <a:t>sp</a:t>
            </a:r>
            <a:r>
              <a:rPr lang="en-US" sz="2000" spc="5" dirty="0">
                <a:cs typeface="Calibri"/>
              </a:rPr>
              <a:t>e</a:t>
            </a:r>
            <a:r>
              <a:rPr lang="en-US" sz="2000" spc="-11" dirty="0">
                <a:cs typeface="Calibri"/>
              </a:rPr>
              <a:t>ci</a:t>
            </a:r>
            <a:r>
              <a:rPr lang="en-US" sz="2000" dirty="0">
                <a:cs typeface="Calibri"/>
              </a:rPr>
              <a:t>mens</a:t>
            </a:r>
            <a:r>
              <a:rPr lang="en-US" sz="2000" spc="-31" dirty="0">
                <a:latin typeface="Times New Roman"/>
                <a:cs typeface="Times New Roman"/>
              </a:rPr>
              <a:t> </a:t>
            </a:r>
            <a:r>
              <a:rPr lang="en-US" sz="2000" dirty="0">
                <a:cs typeface="Calibri"/>
              </a:rPr>
              <a:t>a</a:t>
            </a:r>
            <a:r>
              <a:rPr lang="en-US" sz="2000" spc="-31" dirty="0">
                <a:cs typeface="Calibri"/>
              </a:rPr>
              <a:t>r</a:t>
            </a:r>
            <a:r>
              <a:rPr lang="en-US" sz="2000" dirty="0">
                <a:cs typeface="Calibri"/>
              </a:rPr>
              <a:t>e</a:t>
            </a:r>
            <a:r>
              <a:rPr lang="en-US" sz="2000" spc="-45" dirty="0">
                <a:latin typeface="Times New Roman"/>
                <a:cs typeface="Times New Roman"/>
              </a:rPr>
              <a:t> </a:t>
            </a:r>
            <a:r>
              <a:rPr lang="en-US" sz="2000" spc="-5" dirty="0">
                <a:cs typeface="Calibri"/>
              </a:rPr>
              <a:t>no</a:t>
            </a:r>
            <a:r>
              <a:rPr lang="en-US" sz="2000" dirty="0">
                <a:cs typeface="Calibri"/>
              </a:rPr>
              <a:t>t</a:t>
            </a:r>
            <a:r>
              <a:rPr lang="en-US" sz="2000" spc="-35" dirty="0">
                <a:latin typeface="Times New Roman"/>
                <a:cs typeface="Times New Roman"/>
              </a:rPr>
              <a:t> </a:t>
            </a:r>
            <a:r>
              <a:rPr lang="en-US" sz="2000" spc="-31" dirty="0">
                <a:cs typeface="Calibri"/>
              </a:rPr>
              <a:t>r</a:t>
            </a:r>
            <a:r>
              <a:rPr lang="en-US" sz="2000" dirty="0">
                <a:cs typeface="Calibri"/>
              </a:rPr>
              <a:t>ead</a:t>
            </a:r>
            <a:r>
              <a:rPr lang="en-US" sz="2000" spc="-5" dirty="0">
                <a:cs typeface="Calibri"/>
              </a:rPr>
              <a:t>i</a:t>
            </a:r>
            <a:r>
              <a:rPr lang="en-US" sz="2000" spc="-11" dirty="0">
                <a:cs typeface="Calibri"/>
              </a:rPr>
              <a:t>l</a:t>
            </a:r>
            <a:r>
              <a:rPr lang="en-US" sz="2000" dirty="0">
                <a:cs typeface="Calibri"/>
              </a:rPr>
              <a:t>y</a:t>
            </a:r>
            <a:r>
              <a:rPr lang="en-US" sz="2000" spc="-20" dirty="0">
                <a:latin typeface="Times New Roman"/>
                <a:cs typeface="Times New Roman"/>
              </a:rPr>
              <a:t> </a:t>
            </a:r>
            <a:r>
              <a:rPr lang="en-US" sz="2000" u="heavy" spc="-25" dirty="0">
                <a:solidFill>
                  <a:srgbClr val="FF0000"/>
                </a:solidFill>
                <a:cs typeface="Calibri"/>
              </a:rPr>
              <a:t>av</a:t>
            </a:r>
            <a:r>
              <a:rPr lang="en-US" sz="2000" u="heavy" dirty="0">
                <a:solidFill>
                  <a:srgbClr val="FF0000"/>
                </a:solidFill>
                <a:cs typeface="Calibri"/>
              </a:rPr>
              <a:t>a</a:t>
            </a:r>
            <a:r>
              <a:rPr lang="en-US" sz="2000" u="heavy" spc="-5" dirty="0">
                <a:solidFill>
                  <a:srgbClr val="FF0000"/>
                </a:solidFill>
                <a:cs typeface="Calibri"/>
              </a:rPr>
              <a:t>i</a:t>
            </a:r>
            <a:r>
              <a:rPr lang="en-US" sz="2000" u="heavy" spc="-11" dirty="0">
                <a:solidFill>
                  <a:srgbClr val="FF0000"/>
                </a:solidFill>
                <a:cs typeface="Calibri"/>
              </a:rPr>
              <a:t>l</a:t>
            </a:r>
            <a:r>
              <a:rPr lang="en-US" sz="2000" u="heavy" dirty="0">
                <a:solidFill>
                  <a:srgbClr val="FF0000"/>
                </a:solidFill>
                <a:cs typeface="Calibri"/>
              </a:rPr>
              <a:t>able</a:t>
            </a:r>
            <a:r>
              <a:rPr lang="en-US" sz="2000" dirty="0">
                <a:solidFill>
                  <a:srgbClr val="FF0000"/>
                </a:solidFill>
                <a:latin typeface="Times New Roman"/>
                <a:cs typeface="Times New Roman"/>
              </a:rPr>
              <a:t> </a:t>
            </a:r>
            <a:r>
              <a:rPr lang="en-US" sz="2000" dirty="0">
                <a:cs typeface="Calibri"/>
              </a:rPr>
              <a:t>and</a:t>
            </a:r>
            <a:r>
              <a:rPr lang="en-US" sz="2000" spc="-31" dirty="0">
                <a:latin typeface="Times New Roman"/>
                <a:cs typeface="Times New Roman"/>
              </a:rPr>
              <a:t> </a:t>
            </a:r>
            <a:r>
              <a:rPr lang="en-US" sz="2000" spc="-11" dirty="0">
                <a:cs typeface="Calibri"/>
              </a:rPr>
              <a:t>the</a:t>
            </a:r>
            <a:r>
              <a:rPr lang="en-US" sz="2000" spc="-45" dirty="0">
                <a:latin typeface="Times New Roman"/>
                <a:cs typeface="Times New Roman"/>
              </a:rPr>
              <a:t> </a:t>
            </a:r>
            <a:r>
              <a:rPr lang="en-US" sz="2000" spc="5" dirty="0">
                <a:cs typeface="Calibri"/>
              </a:rPr>
              <a:t>s</a:t>
            </a:r>
            <a:r>
              <a:rPr lang="en-US" sz="2000" spc="-5" dirty="0">
                <a:cs typeface="Calibri"/>
              </a:rPr>
              <a:t>u</a:t>
            </a:r>
            <a:r>
              <a:rPr lang="en-US" sz="2000" spc="5" dirty="0">
                <a:cs typeface="Calibri"/>
              </a:rPr>
              <a:t>s</a:t>
            </a:r>
            <a:r>
              <a:rPr lang="en-US" sz="2000" spc="-15" dirty="0">
                <a:cs typeface="Calibri"/>
              </a:rPr>
              <a:t>p</a:t>
            </a:r>
            <a:r>
              <a:rPr lang="en-US" sz="2000" spc="-5" dirty="0">
                <a:cs typeface="Calibri"/>
              </a:rPr>
              <a:t>e</a:t>
            </a:r>
            <a:r>
              <a:rPr lang="en-US" sz="2000" spc="-20" dirty="0">
                <a:cs typeface="Calibri"/>
              </a:rPr>
              <a:t>c</a:t>
            </a:r>
            <a:r>
              <a:rPr lang="en-US" sz="2000" spc="-11" dirty="0">
                <a:cs typeface="Calibri"/>
              </a:rPr>
              <a:t>t</a:t>
            </a:r>
            <a:r>
              <a:rPr lang="en-US" sz="2000" spc="-45" dirty="0">
                <a:latin typeface="Times New Roman"/>
                <a:cs typeface="Times New Roman"/>
              </a:rPr>
              <a:t> </a:t>
            </a:r>
            <a:r>
              <a:rPr lang="en-US" sz="2000" spc="-11" dirty="0">
                <a:cs typeface="Calibri"/>
              </a:rPr>
              <a:t>i</a:t>
            </a:r>
            <a:r>
              <a:rPr lang="en-US" sz="2000" dirty="0">
                <a:cs typeface="Calibri"/>
              </a:rPr>
              <a:t>s</a:t>
            </a:r>
            <a:r>
              <a:rPr lang="en-US" sz="2000" spc="-40" dirty="0">
                <a:latin typeface="Times New Roman"/>
                <a:cs typeface="Times New Roman"/>
              </a:rPr>
              <a:t> </a:t>
            </a:r>
            <a:r>
              <a:rPr lang="en-US" sz="2000" dirty="0">
                <a:cs typeface="Calibri"/>
              </a:rPr>
              <a:t>as</a:t>
            </a:r>
            <a:r>
              <a:rPr lang="en-US" sz="2000" spc="-75" dirty="0">
                <a:cs typeface="Calibri"/>
              </a:rPr>
              <a:t>k</a:t>
            </a:r>
            <a:r>
              <a:rPr lang="en-US" sz="2000" spc="-11" dirty="0">
                <a:cs typeface="Calibri"/>
              </a:rPr>
              <a:t>ed</a:t>
            </a:r>
            <a:r>
              <a:rPr lang="en-US" sz="2000" spc="-40" dirty="0">
                <a:latin typeface="Times New Roman"/>
                <a:cs typeface="Times New Roman"/>
              </a:rPr>
              <a:t> </a:t>
            </a:r>
            <a:r>
              <a:rPr lang="en-US" sz="2000" spc="-25" dirty="0">
                <a:cs typeface="Calibri"/>
              </a:rPr>
              <a:t>t</a:t>
            </a:r>
            <a:r>
              <a:rPr lang="en-US" sz="2000" dirty="0">
                <a:cs typeface="Calibri"/>
              </a:rPr>
              <a:t>o</a:t>
            </a:r>
            <a:r>
              <a:rPr lang="en-US" sz="2000" spc="-45" dirty="0">
                <a:latin typeface="Times New Roman"/>
                <a:cs typeface="Times New Roman"/>
              </a:rPr>
              <a:t> </a:t>
            </a:r>
            <a:r>
              <a:rPr lang="en-US" sz="2000" spc="-15" dirty="0">
                <a:cs typeface="Calibri"/>
              </a:rPr>
              <a:t>w</a:t>
            </a:r>
            <a:r>
              <a:rPr lang="en-US" sz="2000" spc="-20" dirty="0">
                <a:cs typeface="Calibri"/>
              </a:rPr>
              <a:t>r</a:t>
            </a:r>
            <a:r>
              <a:rPr lang="en-US" sz="2000" spc="-5" dirty="0">
                <a:cs typeface="Calibri"/>
              </a:rPr>
              <a:t>i</a:t>
            </a:r>
            <a:r>
              <a:rPr lang="en-US" sz="2000" spc="-40" dirty="0">
                <a:cs typeface="Calibri"/>
              </a:rPr>
              <a:t>t</a:t>
            </a:r>
            <a:r>
              <a:rPr lang="en-US" sz="2000" spc="-11" dirty="0">
                <a:cs typeface="Calibri"/>
              </a:rPr>
              <a:t>e</a:t>
            </a:r>
            <a:r>
              <a:rPr lang="en-US" sz="2000" spc="-31" dirty="0">
                <a:latin typeface="Times New Roman"/>
                <a:cs typeface="Times New Roman"/>
              </a:rPr>
              <a:t> </a:t>
            </a:r>
            <a:r>
              <a:rPr lang="en-US" sz="2000" dirty="0">
                <a:cs typeface="Calibri"/>
              </a:rPr>
              <a:t>a</a:t>
            </a:r>
            <a:r>
              <a:rPr lang="en-US" sz="2000" spc="-35" dirty="0">
                <a:latin typeface="Times New Roman"/>
                <a:cs typeface="Times New Roman"/>
              </a:rPr>
              <a:t> </a:t>
            </a:r>
            <a:r>
              <a:rPr lang="en-US" sz="2000" spc="-5" dirty="0">
                <a:cs typeface="Calibri"/>
              </a:rPr>
              <a:t>s</a:t>
            </a:r>
            <a:r>
              <a:rPr lang="en-US" sz="2000" dirty="0">
                <a:cs typeface="Calibri"/>
              </a:rPr>
              <a:t>ampl</a:t>
            </a:r>
            <a:r>
              <a:rPr lang="en-US" sz="2000" spc="-11" dirty="0">
                <a:cs typeface="Calibri"/>
              </a:rPr>
              <a:t>e</a:t>
            </a:r>
            <a:r>
              <a:rPr lang="en-US" sz="2000" spc="-5" dirty="0">
                <a:latin typeface="Times New Roman"/>
                <a:cs typeface="Times New Roman"/>
              </a:rPr>
              <a:t> </a:t>
            </a:r>
            <a:r>
              <a:rPr lang="en-US" sz="2000" spc="-5" dirty="0">
                <a:cs typeface="Calibri"/>
              </a:rPr>
              <a:t>u</a:t>
            </a:r>
            <a:r>
              <a:rPr lang="en-US" sz="2000" dirty="0">
                <a:cs typeface="Calibri"/>
              </a:rPr>
              <a:t>n</a:t>
            </a:r>
            <a:r>
              <a:rPr lang="en-US" sz="2000" spc="-15" dirty="0">
                <a:cs typeface="Calibri"/>
              </a:rPr>
              <a:t>d</a:t>
            </a:r>
            <a:r>
              <a:rPr lang="en-US" sz="2000" spc="-5" dirty="0">
                <a:cs typeface="Calibri"/>
              </a:rPr>
              <a:t>e</a:t>
            </a:r>
            <a:r>
              <a:rPr lang="en-US" sz="2000" spc="-11" dirty="0">
                <a:cs typeface="Calibri"/>
              </a:rPr>
              <a:t>r</a:t>
            </a:r>
            <a:r>
              <a:rPr lang="en-US" sz="2000" spc="-40" dirty="0">
                <a:latin typeface="Times New Roman"/>
                <a:cs typeface="Times New Roman"/>
              </a:rPr>
              <a:t> </a:t>
            </a:r>
            <a:r>
              <a:rPr lang="en-US" sz="2000" spc="-31" dirty="0">
                <a:cs typeface="Calibri"/>
              </a:rPr>
              <a:t>c</a:t>
            </a:r>
            <a:r>
              <a:rPr lang="en-US" sz="2000" spc="-11" dirty="0">
                <a:cs typeface="Calibri"/>
              </a:rPr>
              <a:t>a</a:t>
            </a:r>
            <a:r>
              <a:rPr lang="en-US" sz="2000" spc="-40" dirty="0">
                <a:cs typeface="Calibri"/>
              </a:rPr>
              <a:t>r</a:t>
            </a:r>
            <a:r>
              <a:rPr lang="en-US" sz="2000" spc="-20" dirty="0">
                <a:cs typeface="Calibri"/>
              </a:rPr>
              <a:t>e</a:t>
            </a:r>
            <a:r>
              <a:rPr lang="en-US" sz="2000" spc="-5" dirty="0">
                <a:cs typeface="Calibri"/>
              </a:rPr>
              <a:t>f</a:t>
            </a:r>
            <a:r>
              <a:rPr lang="en-US" sz="2000" dirty="0">
                <a:cs typeface="Calibri"/>
              </a:rPr>
              <a:t>u</a:t>
            </a:r>
            <a:r>
              <a:rPr lang="en-US" sz="2000" spc="-5" dirty="0">
                <a:cs typeface="Calibri"/>
              </a:rPr>
              <a:t>ll</a:t>
            </a:r>
            <a:r>
              <a:rPr lang="en-US" sz="2000" spc="-11" dirty="0">
                <a:cs typeface="Calibri"/>
              </a:rPr>
              <a:t>y</a:t>
            </a:r>
            <a:r>
              <a:rPr lang="en-US" sz="2000" spc="-31" dirty="0">
                <a:latin typeface="Times New Roman"/>
                <a:cs typeface="Times New Roman"/>
              </a:rPr>
              <a:t> </a:t>
            </a:r>
            <a:r>
              <a:rPr lang="en-US" sz="2000" spc="-31" dirty="0">
                <a:cs typeface="Calibri"/>
              </a:rPr>
              <a:t>c</a:t>
            </a:r>
            <a:r>
              <a:rPr lang="en-US" sz="2000" spc="-5" dirty="0">
                <a:cs typeface="Calibri"/>
              </a:rPr>
              <a:t>o</a:t>
            </a:r>
            <a:r>
              <a:rPr lang="en-US" sz="2000" spc="-11" dirty="0">
                <a:cs typeface="Calibri"/>
              </a:rPr>
              <a:t>nt</a:t>
            </a:r>
            <a:r>
              <a:rPr lang="en-US" sz="2000" spc="-40" dirty="0">
                <a:cs typeface="Calibri"/>
              </a:rPr>
              <a:t>r</a:t>
            </a:r>
            <a:r>
              <a:rPr lang="en-US" sz="2000" spc="-5" dirty="0">
                <a:cs typeface="Calibri"/>
              </a:rPr>
              <a:t>o</a:t>
            </a:r>
            <a:r>
              <a:rPr lang="en-US" sz="2000" spc="-11" dirty="0">
                <a:cs typeface="Calibri"/>
              </a:rPr>
              <a:t>l</a:t>
            </a:r>
            <a:r>
              <a:rPr lang="en-US" sz="2000" spc="-5" dirty="0">
                <a:cs typeface="Calibri"/>
              </a:rPr>
              <a:t>l</a:t>
            </a:r>
            <a:r>
              <a:rPr lang="en-US" sz="2000" spc="-11" dirty="0">
                <a:cs typeface="Calibri"/>
              </a:rPr>
              <a:t>ed</a:t>
            </a:r>
            <a:r>
              <a:rPr lang="en-US" sz="2000" spc="-31" dirty="0">
                <a:latin typeface="Times New Roman"/>
                <a:cs typeface="Times New Roman"/>
              </a:rPr>
              <a:t> </a:t>
            </a:r>
            <a:r>
              <a:rPr lang="en-US" sz="2000" spc="-31" dirty="0">
                <a:cs typeface="Calibri"/>
              </a:rPr>
              <a:t>c</a:t>
            </a:r>
            <a:r>
              <a:rPr lang="en-US" sz="2000" spc="-5" dirty="0">
                <a:cs typeface="Calibri"/>
              </a:rPr>
              <a:t>ond</a:t>
            </a:r>
            <a:r>
              <a:rPr lang="en-US" sz="2000" dirty="0">
                <a:cs typeface="Calibri"/>
              </a:rPr>
              <a:t>it</a:t>
            </a:r>
            <a:r>
              <a:rPr lang="en-US" sz="2000" spc="-11" dirty="0">
                <a:cs typeface="Calibri"/>
              </a:rPr>
              <a:t>i</a:t>
            </a:r>
            <a:r>
              <a:rPr lang="en-US" sz="2000" spc="-5" dirty="0">
                <a:cs typeface="Calibri"/>
              </a:rPr>
              <a:t>on</a:t>
            </a:r>
            <a:r>
              <a:rPr lang="en-US" sz="2000" spc="5" dirty="0">
                <a:cs typeface="Calibri"/>
              </a:rPr>
              <a:t>s</a:t>
            </a:r>
            <a:r>
              <a:rPr lang="en-US" sz="2000" spc="-5" dirty="0">
                <a:cs typeface="Calibri"/>
              </a:rPr>
              <a:t>,</a:t>
            </a:r>
            <a:r>
              <a:rPr lang="en-US" sz="2000" spc="-25" dirty="0">
                <a:latin typeface="Times New Roman"/>
                <a:cs typeface="Times New Roman"/>
              </a:rPr>
              <a:t> </a:t>
            </a:r>
            <a:r>
              <a:rPr lang="en-US" sz="2000" dirty="0">
                <a:cs typeface="Calibri"/>
              </a:rPr>
              <a:t>w</a:t>
            </a:r>
            <a:r>
              <a:rPr lang="en-US" sz="2000" spc="-11" dirty="0">
                <a:cs typeface="Calibri"/>
              </a:rPr>
              <a:t>i</a:t>
            </a:r>
            <a:r>
              <a:rPr lang="en-US" sz="2000" dirty="0">
                <a:cs typeface="Calibri"/>
              </a:rPr>
              <a:t>th</a:t>
            </a:r>
            <a:r>
              <a:rPr lang="en-US" sz="2000" dirty="0">
                <a:latin typeface="Times New Roman"/>
                <a:cs typeface="Times New Roman"/>
              </a:rPr>
              <a:t> </a:t>
            </a:r>
            <a:r>
              <a:rPr lang="en-US" sz="2000" spc="-11" dirty="0">
                <a:cs typeface="Calibri"/>
              </a:rPr>
              <a:t>the</a:t>
            </a:r>
            <a:r>
              <a:rPr lang="en-US" sz="2000" spc="-31" dirty="0">
                <a:latin typeface="Times New Roman"/>
                <a:cs typeface="Times New Roman"/>
              </a:rPr>
              <a:t> </a:t>
            </a:r>
            <a:r>
              <a:rPr lang="en-US" sz="2000" spc="-15" dirty="0">
                <a:cs typeface="Calibri"/>
              </a:rPr>
              <a:t>w</a:t>
            </a:r>
            <a:r>
              <a:rPr lang="en-US" sz="2000" spc="-20" dirty="0">
                <a:cs typeface="Calibri"/>
              </a:rPr>
              <a:t>r</a:t>
            </a:r>
            <a:r>
              <a:rPr lang="en-US" sz="2000" spc="-5" dirty="0">
                <a:cs typeface="Calibri"/>
              </a:rPr>
              <a:t>i</a:t>
            </a:r>
            <a:r>
              <a:rPr lang="en-US" sz="2000" spc="-40" dirty="0">
                <a:cs typeface="Calibri"/>
              </a:rPr>
              <a:t>t</a:t>
            </a:r>
            <a:r>
              <a:rPr lang="en-US" sz="2000" spc="-11" dirty="0">
                <a:cs typeface="Calibri"/>
              </a:rPr>
              <a:t>er</a:t>
            </a:r>
            <a:r>
              <a:rPr lang="en-US" sz="2000" spc="-35" dirty="0">
                <a:latin typeface="Times New Roman"/>
                <a:cs typeface="Times New Roman"/>
              </a:rPr>
              <a:t> </a:t>
            </a:r>
            <a:r>
              <a:rPr lang="en-US" sz="2000" spc="-15" dirty="0">
                <a:cs typeface="Calibri"/>
              </a:rPr>
              <a:t>b</a:t>
            </a:r>
            <a:r>
              <a:rPr lang="en-US" sz="2000" spc="-5" dirty="0">
                <a:cs typeface="Calibri"/>
              </a:rPr>
              <a:t>ein</a:t>
            </a:r>
            <a:r>
              <a:rPr lang="en-US" sz="2000" dirty="0">
                <a:cs typeface="Calibri"/>
              </a:rPr>
              <a:t>g</a:t>
            </a:r>
            <a:r>
              <a:rPr lang="en-US" sz="2000" spc="-31" dirty="0">
                <a:latin typeface="Times New Roman"/>
                <a:cs typeface="Times New Roman"/>
              </a:rPr>
              <a:t> </a:t>
            </a:r>
            <a:r>
              <a:rPr lang="en-US" sz="2000" spc="-20" dirty="0">
                <a:cs typeface="Calibri"/>
              </a:rPr>
              <a:t>c</a:t>
            </a:r>
            <a:r>
              <a:rPr lang="en-US" sz="2000" spc="-5" dirty="0">
                <a:cs typeface="Calibri"/>
              </a:rPr>
              <a:t>los</a:t>
            </a:r>
            <a:r>
              <a:rPr lang="en-US" sz="2000" spc="5" dirty="0">
                <a:cs typeface="Calibri"/>
              </a:rPr>
              <a:t>e</a:t>
            </a:r>
            <a:r>
              <a:rPr lang="en-US" sz="2000" spc="-5" dirty="0">
                <a:cs typeface="Calibri"/>
              </a:rPr>
              <a:t>l</a:t>
            </a:r>
            <a:r>
              <a:rPr lang="en-US" sz="2000" spc="-11" dirty="0">
                <a:cs typeface="Calibri"/>
              </a:rPr>
              <a:t>y</a:t>
            </a:r>
            <a:r>
              <a:rPr lang="en-US" sz="2000" spc="-31" dirty="0">
                <a:latin typeface="Times New Roman"/>
                <a:cs typeface="Times New Roman"/>
              </a:rPr>
              <a:t> </a:t>
            </a:r>
            <a:r>
              <a:rPr lang="en-US" sz="2000" dirty="0">
                <a:cs typeface="Calibri"/>
              </a:rPr>
              <a:t>mon</a:t>
            </a:r>
            <a:r>
              <a:rPr lang="en-US" sz="2000" spc="-5" dirty="0">
                <a:cs typeface="Calibri"/>
              </a:rPr>
              <a:t>i</a:t>
            </a:r>
            <a:r>
              <a:rPr lang="en-US" sz="2000" spc="-31" dirty="0">
                <a:cs typeface="Calibri"/>
              </a:rPr>
              <a:t>t</a:t>
            </a:r>
            <a:r>
              <a:rPr lang="en-US" sz="2000" spc="-15" dirty="0">
                <a:cs typeface="Calibri"/>
              </a:rPr>
              <a:t>o</a:t>
            </a:r>
            <a:r>
              <a:rPr lang="en-US" sz="2000" spc="-40" dirty="0">
                <a:cs typeface="Calibri"/>
              </a:rPr>
              <a:t>r</a:t>
            </a:r>
            <a:r>
              <a:rPr lang="en-US" sz="2000" spc="-11" dirty="0">
                <a:cs typeface="Calibri"/>
              </a:rPr>
              <a:t>ed</a:t>
            </a:r>
            <a:r>
              <a:rPr lang="en-US" sz="2000" dirty="0">
                <a:cs typeface="Calibri"/>
              </a:rPr>
              <a:t>.</a:t>
            </a:r>
          </a:p>
          <a:p>
            <a:pPr marL="698494" lvl="1" indent="-228594">
              <a:spcBef>
                <a:spcPts val="325"/>
              </a:spcBef>
              <a:buFont typeface="Calibri"/>
              <a:buAutoNum type="alphaLcPeriod"/>
              <a:tabLst>
                <a:tab pos="241294" algn="l"/>
              </a:tabLst>
            </a:pPr>
            <a:r>
              <a:rPr lang="en-US" sz="2000" dirty="0">
                <a:cs typeface="Calibri"/>
              </a:rPr>
              <a:t>It</a:t>
            </a:r>
            <a:r>
              <a:rPr lang="en-US" sz="2000" spc="-45" dirty="0">
                <a:latin typeface="Times New Roman"/>
                <a:cs typeface="Times New Roman"/>
              </a:rPr>
              <a:t> </a:t>
            </a:r>
            <a:r>
              <a:rPr lang="en-US" sz="2000" spc="-11" dirty="0">
                <a:cs typeface="Calibri"/>
              </a:rPr>
              <a:t>i</a:t>
            </a:r>
            <a:r>
              <a:rPr lang="en-US" sz="2000" dirty="0">
                <a:cs typeface="Calibri"/>
              </a:rPr>
              <a:t>s</a:t>
            </a:r>
            <a:r>
              <a:rPr lang="en-US" sz="2000" spc="-45" dirty="0">
                <a:latin typeface="Times New Roman"/>
                <a:cs typeface="Times New Roman"/>
              </a:rPr>
              <a:t> </a:t>
            </a:r>
            <a:r>
              <a:rPr lang="en-US" sz="2000" dirty="0">
                <a:cs typeface="Calibri"/>
              </a:rPr>
              <a:t>be</a:t>
            </a:r>
            <a:r>
              <a:rPr lang="en-US" sz="2000" spc="-20" dirty="0">
                <a:cs typeface="Calibri"/>
              </a:rPr>
              <a:t>s</a:t>
            </a:r>
            <a:r>
              <a:rPr lang="en-US" sz="2000" dirty="0">
                <a:cs typeface="Calibri"/>
              </a:rPr>
              <a:t>t</a:t>
            </a:r>
            <a:r>
              <a:rPr lang="en-US" sz="2000" spc="-45" dirty="0">
                <a:latin typeface="Times New Roman"/>
                <a:cs typeface="Times New Roman"/>
              </a:rPr>
              <a:t> </a:t>
            </a:r>
            <a:r>
              <a:rPr lang="en-US" sz="2000" spc="-5" dirty="0">
                <a:cs typeface="Calibri"/>
              </a:rPr>
              <a:t>no</a:t>
            </a:r>
            <a:r>
              <a:rPr lang="en-US" sz="2000" dirty="0">
                <a:cs typeface="Calibri"/>
              </a:rPr>
              <a:t>t</a:t>
            </a:r>
            <a:r>
              <a:rPr lang="en-US" sz="2000" spc="-40" dirty="0">
                <a:latin typeface="Times New Roman"/>
                <a:cs typeface="Times New Roman"/>
              </a:rPr>
              <a:t> </a:t>
            </a:r>
            <a:r>
              <a:rPr lang="en-US" sz="2000" spc="-20" dirty="0">
                <a:cs typeface="Calibri"/>
              </a:rPr>
              <a:t>t</a:t>
            </a:r>
            <a:r>
              <a:rPr lang="en-US" sz="2000" dirty="0">
                <a:cs typeface="Calibri"/>
              </a:rPr>
              <a:t>o</a:t>
            </a:r>
            <a:r>
              <a:rPr lang="en-US" sz="2000" spc="-45" dirty="0">
                <a:latin typeface="Times New Roman"/>
                <a:cs typeface="Times New Roman"/>
              </a:rPr>
              <a:t> </a:t>
            </a:r>
            <a:r>
              <a:rPr lang="en-US" sz="2000" spc="-11" dirty="0">
                <a:cs typeface="Calibri"/>
              </a:rPr>
              <a:t>i</a:t>
            </a:r>
            <a:r>
              <a:rPr lang="en-US" sz="2000" spc="-15" dirty="0">
                <a:cs typeface="Calibri"/>
              </a:rPr>
              <a:t>n</a:t>
            </a:r>
            <a:r>
              <a:rPr lang="en-US" sz="2000" spc="-35" dirty="0">
                <a:cs typeface="Calibri"/>
              </a:rPr>
              <a:t>f</a:t>
            </a:r>
            <a:r>
              <a:rPr lang="en-US" sz="2000" spc="-5" dirty="0">
                <a:cs typeface="Calibri"/>
              </a:rPr>
              <a:t>o</a:t>
            </a:r>
            <a:r>
              <a:rPr lang="en-US" sz="2000" spc="-11" dirty="0">
                <a:cs typeface="Calibri"/>
              </a:rPr>
              <a:t>r</a:t>
            </a:r>
            <a:r>
              <a:rPr lang="en-US" sz="2000" dirty="0">
                <a:cs typeface="Calibri"/>
              </a:rPr>
              <a:t>m</a:t>
            </a:r>
            <a:r>
              <a:rPr lang="en-US" sz="2000" spc="-35" dirty="0">
                <a:latin typeface="Times New Roman"/>
                <a:cs typeface="Times New Roman"/>
              </a:rPr>
              <a:t> </a:t>
            </a:r>
            <a:r>
              <a:rPr lang="en-US" sz="2000" dirty="0">
                <a:cs typeface="Calibri"/>
              </a:rPr>
              <a:t>the</a:t>
            </a:r>
            <a:r>
              <a:rPr lang="en-US" sz="2000" spc="-45" dirty="0">
                <a:latin typeface="Times New Roman"/>
                <a:cs typeface="Times New Roman"/>
              </a:rPr>
              <a:t> </a:t>
            </a:r>
            <a:r>
              <a:rPr lang="en-US" sz="2000" spc="-5" dirty="0">
                <a:cs typeface="Calibri"/>
              </a:rPr>
              <a:t>s</a:t>
            </a:r>
            <a:r>
              <a:rPr lang="en-US" sz="2000" dirty="0">
                <a:cs typeface="Calibri"/>
              </a:rPr>
              <a:t>u</a:t>
            </a:r>
            <a:r>
              <a:rPr lang="en-US" sz="2000" spc="-5" dirty="0">
                <a:cs typeface="Calibri"/>
              </a:rPr>
              <a:t>sp</a:t>
            </a:r>
            <a:r>
              <a:rPr lang="en-US" sz="2000" spc="5" dirty="0">
                <a:cs typeface="Calibri"/>
              </a:rPr>
              <a:t>e</a:t>
            </a:r>
            <a:r>
              <a:rPr lang="en-US" sz="2000" spc="-11" dirty="0">
                <a:cs typeface="Calibri"/>
              </a:rPr>
              <a:t>c</a:t>
            </a:r>
            <a:r>
              <a:rPr lang="en-US" sz="2000" dirty="0">
                <a:cs typeface="Calibri"/>
              </a:rPr>
              <a:t>t</a:t>
            </a:r>
            <a:r>
              <a:rPr lang="en-US" sz="2000" spc="-45" dirty="0">
                <a:latin typeface="Times New Roman"/>
                <a:cs typeface="Times New Roman"/>
              </a:rPr>
              <a:t> </a:t>
            </a:r>
            <a:r>
              <a:rPr lang="en-US" sz="2000" spc="-5" dirty="0">
                <a:cs typeface="Calibri"/>
              </a:rPr>
              <a:t>o</a:t>
            </a:r>
            <a:r>
              <a:rPr lang="en-US" sz="2000" dirty="0">
                <a:cs typeface="Calibri"/>
              </a:rPr>
              <a:t>f</a:t>
            </a:r>
            <a:r>
              <a:rPr lang="en-US" sz="2000" spc="-35" dirty="0">
                <a:latin typeface="Times New Roman"/>
                <a:cs typeface="Times New Roman"/>
              </a:rPr>
              <a:t> </a:t>
            </a:r>
            <a:r>
              <a:rPr lang="en-US" sz="2000" dirty="0" smtClean="0">
                <a:cs typeface="Calibri"/>
              </a:rPr>
              <a:t>the </a:t>
            </a:r>
            <a:r>
              <a:rPr lang="en-US" sz="2000" u="heavy" spc="-5" dirty="0" smtClean="0">
                <a:solidFill>
                  <a:srgbClr val="FF0000"/>
                </a:solidFill>
                <a:cs typeface="Calibri"/>
              </a:rPr>
              <a:t>i</a:t>
            </a:r>
            <a:r>
              <a:rPr lang="en-US" sz="2000" u="heavy" spc="-11" dirty="0" smtClean="0">
                <a:solidFill>
                  <a:srgbClr val="FF0000"/>
                </a:solidFill>
                <a:cs typeface="Calibri"/>
              </a:rPr>
              <a:t>n</a:t>
            </a:r>
            <a:r>
              <a:rPr lang="en-US" sz="2000" u="heavy" spc="-40" dirty="0" smtClean="0">
                <a:solidFill>
                  <a:srgbClr val="FF0000"/>
                </a:solidFill>
                <a:cs typeface="Calibri"/>
              </a:rPr>
              <a:t>t</a:t>
            </a:r>
            <a:r>
              <a:rPr lang="en-US" sz="2000" u="heavy" spc="-11" dirty="0" smtClean="0">
                <a:solidFill>
                  <a:srgbClr val="FF0000"/>
                </a:solidFill>
                <a:cs typeface="Calibri"/>
              </a:rPr>
              <a:t>e</a:t>
            </a:r>
            <a:r>
              <a:rPr lang="en-US" sz="2000" u="heavy" spc="-20" dirty="0" smtClean="0">
                <a:solidFill>
                  <a:srgbClr val="FF0000"/>
                </a:solidFill>
                <a:cs typeface="Calibri"/>
              </a:rPr>
              <a:t>n</a:t>
            </a:r>
            <a:r>
              <a:rPr lang="en-US" sz="2000" u="heavy" dirty="0" smtClean="0">
                <a:solidFill>
                  <a:srgbClr val="FF0000"/>
                </a:solidFill>
                <a:cs typeface="Calibri"/>
              </a:rPr>
              <a:t>t</a:t>
            </a:r>
            <a:r>
              <a:rPr lang="en-US" sz="2000" u="heavy" spc="-11" dirty="0" smtClean="0">
                <a:solidFill>
                  <a:srgbClr val="FF0000"/>
                </a:solidFill>
                <a:cs typeface="Calibri"/>
              </a:rPr>
              <a:t>i</a:t>
            </a:r>
            <a:r>
              <a:rPr lang="en-US" sz="2000" u="heavy" spc="-5" dirty="0" smtClean="0">
                <a:solidFill>
                  <a:srgbClr val="FF0000"/>
                </a:solidFill>
                <a:cs typeface="Calibri"/>
              </a:rPr>
              <a:t>o</a:t>
            </a:r>
            <a:r>
              <a:rPr lang="en-US" sz="2000" u="heavy" dirty="0" smtClean="0">
                <a:solidFill>
                  <a:srgbClr val="FF0000"/>
                </a:solidFill>
                <a:cs typeface="Calibri"/>
              </a:rPr>
              <a:t>n</a:t>
            </a:r>
            <a:r>
              <a:rPr lang="en-US" sz="2000" spc="-31" dirty="0" smtClean="0">
                <a:solidFill>
                  <a:srgbClr val="FF0000"/>
                </a:solidFill>
                <a:latin typeface="Times New Roman"/>
                <a:cs typeface="Times New Roman"/>
              </a:rPr>
              <a:t> </a:t>
            </a:r>
            <a:r>
              <a:rPr lang="en-US" sz="2000" spc="-5" dirty="0">
                <a:cs typeface="Calibri"/>
              </a:rPr>
              <a:t>o</a:t>
            </a:r>
            <a:r>
              <a:rPr lang="en-US" sz="2000" dirty="0">
                <a:cs typeface="Calibri"/>
              </a:rPr>
              <a:t>f</a:t>
            </a:r>
            <a:r>
              <a:rPr lang="en-US" sz="2000" spc="-31" dirty="0">
                <a:latin typeface="Times New Roman"/>
                <a:cs typeface="Times New Roman"/>
              </a:rPr>
              <a:t> </a:t>
            </a:r>
            <a:r>
              <a:rPr lang="en-US" sz="2000" spc="-31" dirty="0">
                <a:cs typeface="Calibri"/>
              </a:rPr>
              <a:t>c</a:t>
            </a:r>
            <a:r>
              <a:rPr lang="en-US" sz="2000" spc="-5" dirty="0">
                <a:cs typeface="Calibri"/>
              </a:rPr>
              <a:t>omp</a:t>
            </a:r>
            <a:r>
              <a:rPr lang="en-US" sz="2000" dirty="0">
                <a:cs typeface="Calibri"/>
              </a:rPr>
              <a:t>ar</a:t>
            </a:r>
            <a:r>
              <a:rPr lang="en-US" sz="2000" spc="-11" dirty="0">
                <a:cs typeface="Calibri"/>
              </a:rPr>
              <a:t>i</a:t>
            </a:r>
            <a:r>
              <a:rPr lang="en-US" sz="2000" spc="-5" dirty="0">
                <a:cs typeface="Calibri"/>
              </a:rPr>
              <a:t>so</a:t>
            </a:r>
            <a:r>
              <a:rPr lang="en-US" sz="2000" dirty="0">
                <a:cs typeface="Calibri"/>
              </a:rPr>
              <a:t>n.</a:t>
            </a:r>
          </a:p>
          <a:p>
            <a:pPr marL="12700">
              <a:tabLst>
                <a:tab pos="469254" algn="l"/>
              </a:tabLst>
            </a:pPr>
            <a:endParaRPr sz="2000" dirty="0">
              <a:latin typeface="Calibri"/>
              <a:cs typeface="Calibri"/>
            </a:endParaRPr>
          </a:p>
        </p:txBody>
      </p:sp>
      <p:sp>
        <p:nvSpPr>
          <p:cNvPr id="8" name="Rectangle 7"/>
          <p:cNvSpPr/>
          <p:nvPr/>
        </p:nvSpPr>
        <p:spPr>
          <a:xfrm>
            <a:off x="1371600" y="5638800"/>
            <a:ext cx="7743443" cy="1154162"/>
          </a:xfrm>
          <a:prstGeom prst="rect">
            <a:avLst/>
          </a:prstGeom>
        </p:spPr>
        <p:txBody>
          <a:bodyPr wrap="square">
            <a:spAutoFit/>
          </a:bodyPr>
          <a:lstStyle/>
          <a:p>
            <a:pPr marL="548003" marR="849609" indent="-457200">
              <a:buFont typeface="+mj-lt"/>
              <a:buAutoNum type="alphaLcPeriod" startAt="3"/>
              <a:tabLst>
                <a:tab pos="377816" algn="l"/>
              </a:tabLst>
            </a:pPr>
            <a:r>
              <a:rPr lang="en-US" sz="2300" spc="-51" dirty="0">
                <a:cs typeface="Calibri"/>
              </a:rPr>
              <a:t>K</a:t>
            </a:r>
            <a:r>
              <a:rPr lang="en-US" sz="2300" spc="-5" dirty="0">
                <a:cs typeface="Calibri"/>
              </a:rPr>
              <a:t>n</a:t>
            </a:r>
            <a:r>
              <a:rPr lang="en-US" sz="2300" spc="-20" dirty="0">
                <a:cs typeface="Calibri"/>
              </a:rPr>
              <a:t>o</a:t>
            </a:r>
            <a:r>
              <a:rPr lang="en-US" sz="2300" dirty="0">
                <a:cs typeface="Calibri"/>
              </a:rPr>
              <a:t>wn</a:t>
            </a:r>
            <a:r>
              <a:rPr lang="en-US" sz="2300" spc="-60" dirty="0">
                <a:latin typeface="Times New Roman"/>
                <a:cs typeface="Times New Roman"/>
              </a:rPr>
              <a:t> </a:t>
            </a:r>
            <a:r>
              <a:rPr lang="en-US" sz="2300" spc="-5" dirty="0">
                <a:cs typeface="Calibri"/>
              </a:rPr>
              <a:t>samp</a:t>
            </a:r>
            <a:r>
              <a:rPr lang="en-US" sz="2300" dirty="0">
                <a:cs typeface="Calibri"/>
              </a:rPr>
              <a:t>l</a:t>
            </a:r>
            <a:r>
              <a:rPr lang="en-US" sz="2300" spc="-15" dirty="0">
                <a:cs typeface="Calibri"/>
              </a:rPr>
              <a:t>es</a:t>
            </a:r>
            <a:r>
              <a:rPr lang="en-US" sz="2300" spc="-60" dirty="0">
                <a:latin typeface="Times New Roman"/>
                <a:cs typeface="Times New Roman"/>
              </a:rPr>
              <a:t> </a:t>
            </a:r>
            <a:r>
              <a:rPr lang="en-US" sz="2300" spc="-5" dirty="0">
                <a:cs typeface="Calibri"/>
              </a:rPr>
              <a:t>shoul</a:t>
            </a:r>
            <a:r>
              <a:rPr lang="en-US" sz="2300" dirty="0">
                <a:cs typeface="Calibri"/>
              </a:rPr>
              <a:t>d</a:t>
            </a:r>
            <a:r>
              <a:rPr lang="en-US" sz="2300" spc="-71" dirty="0">
                <a:latin typeface="Times New Roman"/>
                <a:cs typeface="Times New Roman"/>
              </a:rPr>
              <a:t> </a:t>
            </a:r>
            <a:r>
              <a:rPr lang="en-US" sz="2300" spc="-20" dirty="0">
                <a:cs typeface="Calibri"/>
              </a:rPr>
              <a:t>b</a:t>
            </a:r>
            <a:r>
              <a:rPr lang="en-US" sz="2300" spc="-15" dirty="0">
                <a:cs typeface="Calibri"/>
              </a:rPr>
              <a:t>e</a:t>
            </a:r>
            <a:r>
              <a:rPr lang="en-US" sz="2300" spc="-60" dirty="0">
                <a:latin typeface="Times New Roman"/>
                <a:cs typeface="Times New Roman"/>
              </a:rPr>
              <a:t> </a:t>
            </a:r>
            <a:r>
              <a:rPr lang="en-US" sz="2300" dirty="0">
                <a:cs typeface="Calibri"/>
              </a:rPr>
              <a:t>as</a:t>
            </a:r>
            <a:r>
              <a:rPr lang="en-US" sz="2300" spc="-60" dirty="0">
                <a:latin typeface="Times New Roman"/>
                <a:cs typeface="Times New Roman"/>
              </a:rPr>
              <a:t> </a:t>
            </a:r>
            <a:r>
              <a:rPr lang="en-US" sz="2300" spc="-5" dirty="0">
                <a:cs typeface="Calibri"/>
              </a:rPr>
              <a:t>s</a:t>
            </a:r>
            <a:r>
              <a:rPr lang="en-US" sz="2300" dirty="0">
                <a:cs typeface="Calibri"/>
              </a:rPr>
              <a:t>imil</a:t>
            </a:r>
            <a:r>
              <a:rPr lang="en-US" sz="2300" spc="-11" dirty="0">
                <a:cs typeface="Calibri"/>
              </a:rPr>
              <a:t>ar</a:t>
            </a:r>
            <a:r>
              <a:rPr lang="en-US" sz="2300" spc="-80" dirty="0">
                <a:latin typeface="Times New Roman"/>
                <a:cs typeface="Times New Roman"/>
              </a:rPr>
              <a:t> </a:t>
            </a:r>
            <a:r>
              <a:rPr lang="en-US" sz="2300" dirty="0">
                <a:cs typeface="Calibri"/>
              </a:rPr>
              <a:t>as</a:t>
            </a:r>
            <a:r>
              <a:rPr lang="en-US" sz="2300" spc="-60" dirty="0">
                <a:latin typeface="Times New Roman"/>
                <a:cs typeface="Times New Roman"/>
              </a:rPr>
              <a:t> </a:t>
            </a:r>
            <a:r>
              <a:rPr lang="en-US" sz="2300" spc="-5" dirty="0">
                <a:cs typeface="Calibri"/>
              </a:rPr>
              <a:t>p</a:t>
            </a:r>
            <a:r>
              <a:rPr lang="en-US" sz="2300" spc="-11" dirty="0">
                <a:cs typeface="Calibri"/>
              </a:rPr>
              <a:t>o</a:t>
            </a:r>
            <a:r>
              <a:rPr lang="en-US" sz="2300" spc="-5" dirty="0">
                <a:cs typeface="Calibri"/>
              </a:rPr>
              <a:t>ss</a:t>
            </a:r>
            <a:r>
              <a:rPr lang="en-US" sz="2300" dirty="0">
                <a:cs typeface="Calibri"/>
              </a:rPr>
              <a:t>i</a:t>
            </a:r>
            <a:r>
              <a:rPr lang="en-US" sz="2300" spc="-5" dirty="0">
                <a:cs typeface="Calibri"/>
              </a:rPr>
              <a:t>b</a:t>
            </a:r>
            <a:r>
              <a:rPr lang="en-US" sz="2300" dirty="0">
                <a:cs typeface="Calibri"/>
              </a:rPr>
              <a:t>l</a:t>
            </a:r>
            <a:r>
              <a:rPr lang="en-US" sz="2300" spc="-15" dirty="0">
                <a:cs typeface="Calibri"/>
              </a:rPr>
              <a:t>e</a:t>
            </a:r>
            <a:r>
              <a:rPr lang="en-US" sz="2300" spc="-51" dirty="0">
                <a:latin typeface="Times New Roman"/>
                <a:cs typeface="Times New Roman"/>
              </a:rPr>
              <a:t> </a:t>
            </a:r>
            <a:r>
              <a:rPr lang="en-US" sz="2300" spc="-35" dirty="0">
                <a:cs typeface="Calibri"/>
              </a:rPr>
              <a:t>t</a:t>
            </a:r>
            <a:r>
              <a:rPr lang="en-US" sz="2300" dirty="0">
                <a:cs typeface="Calibri"/>
              </a:rPr>
              <a:t>o</a:t>
            </a:r>
            <a:r>
              <a:rPr lang="en-US" sz="2300" spc="-80" dirty="0">
                <a:latin typeface="Times New Roman"/>
                <a:cs typeface="Times New Roman"/>
              </a:rPr>
              <a:t> </a:t>
            </a:r>
            <a:r>
              <a:rPr lang="en-US" sz="2300" spc="-15" dirty="0">
                <a:cs typeface="Calibri"/>
              </a:rPr>
              <a:t>the</a:t>
            </a:r>
            <a:r>
              <a:rPr lang="en-US" sz="2300" spc="-11" dirty="0">
                <a:latin typeface="Times New Roman"/>
                <a:cs typeface="Times New Roman"/>
              </a:rPr>
              <a:t> </a:t>
            </a:r>
            <a:r>
              <a:rPr lang="en-US" sz="2300" spc="-5" dirty="0">
                <a:cs typeface="Calibri"/>
              </a:rPr>
              <a:t>que</a:t>
            </a:r>
            <a:r>
              <a:rPr lang="en-US" sz="2300" spc="-20" dirty="0">
                <a:cs typeface="Calibri"/>
              </a:rPr>
              <a:t>s</a:t>
            </a:r>
            <a:r>
              <a:rPr lang="en-US" sz="2300" dirty="0">
                <a:cs typeface="Calibri"/>
              </a:rPr>
              <a:t>ti</a:t>
            </a:r>
            <a:r>
              <a:rPr lang="en-US" sz="2300" spc="-5" dirty="0">
                <a:cs typeface="Calibri"/>
              </a:rPr>
              <a:t>one</a:t>
            </a:r>
            <a:r>
              <a:rPr lang="en-US" sz="2300" dirty="0">
                <a:cs typeface="Calibri"/>
              </a:rPr>
              <a:t>d</a:t>
            </a:r>
            <a:r>
              <a:rPr lang="en-US" sz="2300" spc="-55" dirty="0">
                <a:latin typeface="Times New Roman"/>
                <a:cs typeface="Times New Roman"/>
              </a:rPr>
              <a:t> </a:t>
            </a:r>
            <a:r>
              <a:rPr lang="en-US" sz="2300" spc="-5" dirty="0">
                <a:cs typeface="Calibri"/>
              </a:rPr>
              <a:t>docume</a:t>
            </a:r>
            <a:r>
              <a:rPr lang="en-US" sz="2300" spc="-20" dirty="0">
                <a:cs typeface="Calibri"/>
              </a:rPr>
              <a:t>n</a:t>
            </a:r>
            <a:r>
              <a:rPr lang="en-US" sz="2300" dirty="0">
                <a:cs typeface="Calibri"/>
              </a:rPr>
              <a:t>t.</a:t>
            </a:r>
          </a:p>
          <a:p>
            <a:pPr marL="548003" indent="-457200">
              <a:buFont typeface="+mj-lt"/>
              <a:buAutoNum type="alphaLcPeriod" startAt="3"/>
              <a:tabLst>
                <a:tab pos="377816" algn="l"/>
              </a:tabLst>
            </a:pPr>
            <a:r>
              <a:rPr lang="en-US" sz="2300" dirty="0">
                <a:cs typeface="Calibri"/>
              </a:rPr>
              <a:t>Incl</a:t>
            </a:r>
            <a:r>
              <a:rPr lang="en-US" sz="2300" spc="-5" dirty="0">
                <a:cs typeface="Calibri"/>
              </a:rPr>
              <a:t>ud</a:t>
            </a:r>
            <a:r>
              <a:rPr lang="en-US" sz="2300" dirty="0">
                <a:cs typeface="Calibri"/>
              </a:rPr>
              <a:t>i</a:t>
            </a:r>
            <a:r>
              <a:rPr lang="en-US" sz="2300" spc="-11" dirty="0">
                <a:cs typeface="Calibri"/>
              </a:rPr>
              <a:t>n</a:t>
            </a:r>
            <a:r>
              <a:rPr lang="en-US" sz="2300" dirty="0">
                <a:cs typeface="Calibri"/>
              </a:rPr>
              <a:t>g</a:t>
            </a:r>
            <a:r>
              <a:rPr lang="en-US" sz="2300" spc="-80" dirty="0">
                <a:latin typeface="Times New Roman"/>
                <a:cs typeface="Times New Roman"/>
              </a:rPr>
              <a:t> </a:t>
            </a:r>
            <a:r>
              <a:rPr lang="en-US" sz="2300" dirty="0">
                <a:cs typeface="Calibri"/>
              </a:rPr>
              <a:t>the</a:t>
            </a:r>
            <a:r>
              <a:rPr lang="en-US" sz="2300" spc="-60" dirty="0">
                <a:latin typeface="Times New Roman"/>
                <a:cs typeface="Times New Roman"/>
              </a:rPr>
              <a:t> </a:t>
            </a:r>
            <a:r>
              <a:rPr lang="en-US" sz="2300" dirty="0">
                <a:cs typeface="Calibri"/>
              </a:rPr>
              <a:t>writi</a:t>
            </a:r>
            <a:r>
              <a:rPr lang="en-US" sz="2300" spc="-5" dirty="0">
                <a:cs typeface="Calibri"/>
              </a:rPr>
              <a:t>n</a:t>
            </a:r>
            <a:r>
              <a:rPr lang="en-US" sz="2300" dirty="0">
                <a:cs typeface="Calibri"/>
              </a:rPr>
              <a:t>g</a:t>
            </a:r>
            <a:r>
              <a:rPr lang="en-US" sz="2300" spc="-80" dirty="0">
                <a:latin typeface="Times New Roman"/>
                <a:cs typeface="Times New Roman"/>
              </a:rPr>
              <a:t> </a:t>
            </a:r>
            <a:r>
              <a:rPr lang="en-US" sz="2300" dirty="0">
                <a:cs typeface="Calibri"/>
              </a:rPr>
              <a:t>imp</a:t>
            </a:r>
            <a:r>
              <a:rPr lang="en-US" sz="2300" spc="-5" dirty="0">
                <a:cs typeface="Calibri"/>
              </a:rPr>
              <a:t>l</a:t>
            </a:r>
            <a:r>
              <a:rPr lang="en-US" sz="2300" dirty="0">
                <a:cs typeface="Calibri"/>
              </a:rPr>
              <a:t>eme</a:t>
            </a:r>
            <a:r>
              <a:rPr lang="en-US" sz="2300" spc="-25" dirty="0">
                <a:cs typeface="Calibri"/>
              </a:rPr>
              <a:t>n</a:t>
            </a:r>
            <a:r>
              <a:rPr lang="en-US" sz="2300" dirty="0">
                <a:cs typeface="Calibri"/>
              </a:rPr>
              <a:t>t,</a:t>
            </a:r>
            <a:r>
              <a:rPr lang="en-US" sz="2300" spc="-85" dirty="0">
                <a:latin typeface="Times New Roman"/>
                <a:cs typeface="Times New Roman"/>
              </a:rPr>
              <a:t> </a:t>
            </a:r>
            <a:r>
              <a:rPr lang="en-US" sz="2300" spc="-5" dirty="0">
                <a:cs typeface="Calibri"/>
              </a:rPr>
              <a:t>pape</a:t>
            </a:r>
            <a:r>
              <a:rPr lang="en-US" sz="2300" spc="-204" dirty="0">
                <a:cs typeface="Calibri"/>
              </a:rPr>
              <a:t>r</a:t>
            </a:r>
            <a:r>
              <a:rPr lang="en-US" sz="2300" spc="-11" dirty="0">
                <a:cs typeface="Calibri"/>
              </a:rPr>
              <a:t>,</a:t>
            </a:r>
            <a:r>
              <a:rPr lang="en-US" sz="2300" spc="-60" dirty="0">
                <a:latin typeface="Times New Roman"/>
                <a:cs typeface="Times New Roman"/>
              </a:rPr>
              <a:t> </a:t>
            </a:r>
            <a:r>
              <a:rPr lang="en-US" sz="2300" dirty="0">
                <a:cs typeface="Calibri"/>
              </a:rPr>
              <a:t>and</a:t>
            </a:r>
            <a:r>
              <a:rPr lang="en-US" sz="2300" spc="-71" dirty="0">
                <a:latin typeface="Times New Roman"/>
                <a:cs typeface="Times New Roman"/>
              </a:rPr>
              <a:t> </a:t>
            </a:r>
            <a:r>
              <a:rPr lang="en-US" sz="2300" spc="-31" dirty="0">
                <a:cs typeface="Calibri"/>
              </a:rPr>
              <a:t>w</a:t>
            </a:r>
            <a:r>
              <a:rPr lang="en-US" sz="2300" spc="-5" dirty="0">
                <a:cs typeface="Calibri"/>
              </a:rPr>
              <a:t>o</a:t>
            </a:r>
            <a:r>
              <a:rPr lang="en-US" sz="2300" spc="-40" dirty="0">
                <a:cs typeface="Calibri"/>
              </a:rPr>
              <a:t>r</a:t>
            </a:r>
            <a:r>
              <a:rPr lang="en-US" sz="2300" spc="-5" dirty="0">
                <a:cs typeface="Calibri"/>
              </a:rPr>
              <a:t>d</a:t>
            </a:r>
            <a:r>
              <a:rPr lang="en-US" sz="2300" dirty="0">
                <a:cs typeface="Calibri"/>
              </a:rPr>
              <a:t>s</a:t>
            </a:r>
            <a:r>
              <a:rPr lang="en-US" sz="2300" spc="-65" dirty="0">
                <a:latin typeface="Times New Roman"/>
                <a:cs typeface="Times New Roman"/>
              </a:rPr>
              <a:t> </a:t>
            </a:r>
            <a:r>
              <a:rPr lang="en-US" sz="2300" dirty="0">
                <a:cs typeface="Calibri"/>
              </a:rPr>
              <a:t>wri</a:t>
            </a:r>
            <a:r>
              <a:rPr lang="en-US" sz="2300" spc="-40" dirty="0">
                <a:cs typeface="Calibri"/>
              </a:rPr>
              <a:t>t</a:t>
            </a:r>
            <a:r>
              <a:rPr lang="en-US" sz="2300" spc="-25" dirty="0">
                <a:cs typeface="Calibri"/>
              </a:rPr>
              <a:t>t</a:t>
            </a:r>
            <a:r>
              <a:rPr lang="en-US" sz="2300" dirty="0">
                <a:cs typeface="Calibri"/>
              </a:rPr>
              <a:t>en.</a:t>
            </a:r>
          </a:p>
        </p:txBody>
      </p:sp>
    </p:spTree>
    <p:extLst>
      <p:ext uri="{BB962C8B-B14F-4D97-AF65-F5344CB8AC3E}">
        <p14:creationId xmlns:p14="http://schemas.microsoft.com/office/powerpoint/2010/main" val="155204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152400"/>
            <a:ext cx="7822565" cy="6401753"/>
          </a:xfrm>
          <a:prstGeom prst="rect">
            <a:avLst/>
          </a:prstGeom>
        </p:spPr>
        <p:txBody>
          <a:bodyPr vert="horz" wrap="square" lIns="0" tIns="0" rIns="0" bIns="0" rtlCol="0">
            <a:spAutoFit/>
          </a:bodyPr>
          <a:lstStyle/>
          <a:p>
            <a:pPr marL="12699" marR="5080">
              <a:tabLst>
                <a:tab pos="584185" algn="l"/>
              </a:tabLst>
            </a:pPr>
            <a:r>
              <a:rPr sz="2600" spc="-5" dirty="0">
                <a:latin typeface="Calibri"/>
                <a:cs typeface="Calibri"/>
              </a:rPr>
              <a:t>Th</a:t>
            </a:r>
            <a:r>
              <a:rPr sz="2600" dirty="0">
                <a:latin typeface="Calibri"/>
                <a:cs typeface="Calibri"/>
              </a:rPr>
              <a:t>e</a:t>
            </a:r>
            <a:r>
              <a:rPr sz="2600" spc="-80" dirty="0">
                <a:latin typeface="Times New Roman"/>
                <a:cs typeface="Times New Roman"/>
              </a:rPr>
              <a:t> </a:t>
            </a:r>
            <a:r>
              <a:rPr sz="2600" dirty="0">
                <a:latin typeface="Calibri"/>
                <a:cs typeface="Calibri"/>
              </a:rPr>
              <a:t>i</a:t>
            </a:r>
            <a:r>
              <a:rPr sz="2600" spc="-51" dirty="0">
                <a:latin typeface="Calibri"/>
                <a:cs typeface="Calibri"/>
              </a:rPr>
              <a:t>n</a:t>
            </a:r>
            <a:r>
              <a:rPr sz="2600" spc="-31" dirty="0">
                <a:latin typeface="Calibri"/>
                <a:cs typeface="Calibri"/>
              </a:rPr>
              <a:t>v</a:t>
            </a:r>
            <a:r>
              <a:rPr sz="2600" dirty="0">
                <a:latin typeface="Calibri"/>
                <a:cs typeface="Calibri"/>
              </a:rPr>
              <a:t>e</a:t>
            </a:r>
            <a:r>
              <a:rPr sz="2600" spc="-25" dirty="0">
                <a:latin typeface="Calibri"/>
                <a:cs typeface="Calibri"/>
              </a:rPr>
              <a:t>s</a:t>
            </a:r>
            <a:r>
              <a:rPr sz="2600" dirty="0">
                <a:latin typeface="Calibri"/>
                <a:cs typeface="Calibri"/>
              </a:rPr>
              <a:t>ti</a:t>
            </a:r>
            <a:r>
              <a:rPr sz="2600" spc="-51" dirty="0">
                <a:latin typeface="Calibri"/>
                <a:cs typeface="Calibri"/>
              </a:rPr>
              <a:t>g</a:t>
            </a:r>
            <a:r>
              <a:rPr sz="2600" spc="-25" dirty="0">
                <a:latin typeface="Calibri"/>
                <a:cs typeface="Calibri"/>
              </a:rPr>
              <a:t>at</a:t>
            </a:r>
            <a:r>
              <a:rPr sz="2600" spc="-5" dirty="0">
                <a:latin typeface="Calibri"/>
                <a:cs typeface="Calibri"/>
              </a:rPr>
              <a:t>o</a:t>
            </a:r>
            <a:r>
              <a:rPr sz="2600" dirty="0">
                <a:latin typeface="Calibri"/>
                <a:cs typeface="Calibri"/>
              </a:rPr>
              <a:t>r</a:t>
            </a:r>
            <a:r>
              <a:rPr sz="2600" spc="-71" dirty="0">
                <a:latin typeface="Times New Roman"/>
                <a:cs typeface="Times New Roman"/>
              </a:rPr>
              <a:t> </a:t>
            </a:r>
            <a:r>
              <a:rPr sz="2600" spc="-5" dirty="0">
                <a:latin typeface="Calibri"/>
                <a:cs typeface="Calibri"/>
              </a:rPr>
              <a:t>shoul</a:t>
            </a:r>
            <a:r>
              <a:rPr sz="2600" dirty="0">
                <a:latin typeface="Calibri"/>
                <a:cs typeface="Calibri"/>
              </a:rPr>
              <a:t>d</a:t>
            </a:r>
            <a:r>
              <a:rPr sz="2600" spc="-80" dirty="0">
                <a:latin typeface="Times New Roman"/>
                <a:cs typeface="Times New Roman"/>
              </a:rPr>
              <a:t> </a:t>
            </a:r>
            <a:r>
              <a:rPr sz="2600" spc="-5" dirty="0">
                <a:latin typeface="Calibri"/>
                <a:cs typeface="Calibri"/>
              </a:rPr>
              <a:t>o</a:t>
            </a:r>
            <a:r>
              <a:rPr sz="2600" spc="-15" dirty="0">
                <a:latin typeface="Calibri"/>
                <a:cs typeface="Calibri"/>
              </a:rPr>
              <a:t>b</a:t>
            </a:r>
            <a:r>
              <a:rPr sz="2600" spc="-35" dirty="0">
                <a:latin typeface="Calibri"/>
                <a:cs typeface="Calibri"/>
              </a:rPr>
              <a:t>t</a:t>
            </a:r>
            <a:r>
              <a:rPr sz="2600" dirty="0">
                <a:latin typeface="Calibri"/>
                <a:cs typeface="Calibri"/>
              </a:rPr>
              <a:t>ain</a:t>
            </a:r>
            <a:r>
              <a:rPr sz="2600" spc="-65" dirty="0">
                <a:latin typeface="Times New Roman"/>
                <a:cs typeface="Times New Roman"/>
              </a:rPr>
              <a:t> </a:t>
            </a:r>
            <a:r>
              <a:rPr sz="2600" dirty="0">
                <a:latin typeface="Calibri"/>
                <a:cs typeface="Calibri"/>
              </a:rPr>
              <a:t>k</a:t>
            </a:r>
            <a:r>
              <a:rPr sz="2600" spc="5" dirty="0">
                <a:latin typeface="Calibri"/>
                <a:cs typeface="Calibri"/>
              </a:rPr>
              <a:t>n</a:t>
            </a:r>
            <a:r>
              <a:rPr sz="2600" spc="-15" dirty="0">
                <a:latin typeface="Calibri"/>
                <a:cs typeface="Calibri"/>
              </a:rPr>
              <a:t>o</a:t>
            </a:r>
            <a:r>
              <a:rPr sz="2600" dirty="0">
                <a:latin typeface="Calibri"/>
                <a:cs typeface="Calibri"/>
              </a:rPr>
              <a:t>wn</a:t>
            </a:r>
            <a:r>
              <a:rPr sz="2600" spc="-65" dirty="0">
                <a:latin typeface="Times New Roman"/>
                <a:cs typeface="Times New Roman"/>
              </a:rPr>
              <a:t> </a:t>
            </a:r>
            <a:r>
              <a:rPr sz="2600" dirty="0">
                <a:latin typeface="Calibri"/>
                <a:cs typeface="Calibri"/>
              </a:rPr>
              <a:t>wr</a:t>
            </a:r>
            <a:r>
              <a:rPr sz="2600" spc="5" dirty="0">
                <a:latin typeface="Calibri"/>
                <a:cs typeface="Calibri"/>
              </a:rPr>
              <a:t>i</a:t>
            </a:r>
            <a:r>
              <a:rPr sz="2600" dirty="0">
                <a:latin typeface="Calibri"/>
                <a:cs typeface="Calibri"/>
              </a:rPr>
              <a:t>ting</a:t>
            </a:r>
            <a:r>
              <a:rPr sz="2600" spc="-65" dirty="0">
                <a:latin typeface="Times New Roman"/>
                <a:cs typeface="Times New Roman"/>
              </a:rPr>
              <a:t> </a:t>
            </a:r>
            <a:r>
              <a:rPr sz="2600" spc="-5" dirty="0">
                <a:latin typeface="Calibri"/>
                <a:cs typeface="Calibri"/>
              </a:rPr>
              <a:t>samp</a:t>
            </a:r>
            <a:r>
              <a:rPr sz="2600" dirty="0">
                <a:latin typeface="Calibri"/>
                <a:cs typeface="Calibri"/>
              </a:rPr>
              <a:t>les</a:t>
            </a:r>
            <a:r>
              <a:rPr sz="2600" dirty="0">
                <a:latin typeface="Times New Roman"/>
                <a:cs typeface="Times New Roman"/>
              </a:rPr>
              <a:t> </a:t>
            </a:r>
            <a:r>
              <a:rPr sz="2600" dirty="0">
                <a:latin typeface="Calibri"/>
                <a:cs typeface="Calibri"/>
              </a:rPr>
              <a:t>th</a:t>
            </a:r>
            <a:r>
              <a:rPr sz="2600" spc="-20" dirty="0">
                <a:latin typeface="Calibri"/>
                <a:cs typeface="Calibri"/>
              </a:rPr>
              <a:t>a</a:t>
            </a:r>
            <a:r>
              <a:rPr sz="2600" dirty="0">
                <a:latin typeface="Calibri"/>
                <a:cs typeface="Calibri"/>
              </a:rPr>
              <a:t>t</a:t>
            </a:r>
            <a:r>
              <a:rPr sz="2600" spc="-71" dirty="0">
                <a:latin typeface="Times New Roman"/>
                <a:cs typeface="Times New Roman"/>
              </a:rPr>
              <a:t> </a:t>
            </a:r>
            <a:r>
              <a:rPr sz="2600" dirty="0">
                <a:latin typeface="Calibri"/>
                <a:cs typeface="Calibri"/>
              </a:rPr>
              <a:t>a</a:t>
            </a:r>
            <a:r>
              <a:rPr sz="2600" spc="-35" dirty="0">
                <a:latin typeface="Calibri"/>
                <a:cs typeface="Calibri"/>
              </a:rPr>
              <a:t>r</a:t>
            </a:r>
            <a:r>
              <a:rPr sz="2600" dirty="0">
                <a:latin typeface="Calibri"/>
                <a:cs typeface="Calibri"/>
              </a:rPr>
              <a:t>e</a:t>
            </a:r>
            <a:r>
              <a:rPr sz="2600" spc="-65" dirty="0">
                <a:latin typeface="Times New Roman"/>
                <a:cs typeface="Times New Roman"/>
              </a:rPr>
              <a:t> </a:t>
            </a:r>
            <a:r>
              <a:rPr sz="2600" b="1" u="heavy" dirty="0">
                <a:solidFill>
                  <a:srgbClr val="FF0000"/>
                </a:solidFill>
                <a:latin typeface="Calibri"/>
                <a:cs typeface="Calibri"/>
              </a:rPr>
              <a:t>similar</a:t>
            </a:r>
            <a:r>
              <a:rPr sz="2600" b="1" spc="-80" dirty="0">
                <a:solidFill>
                  <a:srgbClr val="FF0000"/>
                </a:solidFill>
                <a:latin typeface="Times New Roman"/>
                <a:cs typeface="Times New Roman"/>
              </a:rPr>
              <a:t> </a:t>
            </a:r>
            <a:r>
              <a:rPr sz="2600" dirty="0">
                <a:latin typeface="Calibri"/>
                <a:cs typeface="Calibri"/>
              </a:rPr>
              <a:t>in</a:t>
            </a:r>
            <a:r>
              <a:rPr sz="2600" spc="-65" dirty="0">
                <a:latin typeface="Times New Roman"/>
                <a:cs typeface="Times New Roman"/>
              </a:rPr>
              <a:t> </a:t>
            </a:r>
            <a:r>
              <a:rPr sz="2600" b="1" u="heavy" spc="-5" dirty="0">
                <a:solidFill>
                  <a:srgbClr val="FF0000"/>
                </a:solidFill>
                <a:latin typeface="Calibri"/>
                <a:cs typeface="Calibri"/>
              </a:rPr>
              <a:t>cha</a:t>
            </a:r>
            <a:r>
              <a:rPr sz="2600" b="1" u="heavy" spc="-65" dirty="0">
                <a:solidFill>
                  <a:srgbClr val="FF0000"/>
                </a:solidFill>
                <a:latin typeface="Calibri"/>
                <a:cs typeface="Calibri"/>
              </a:rPr>
              <a:t>r</a:t>
            </a:r>
            <a:r>
              <a:rPr sz="2600" b="1" u="heavy" dirty="0">
                <a:solidFill>
                  <a:srgbClr val="FF0000"/>
                </a:solidFill>
                <a:latin typeface="Calibri"/>
                <a:cs typeface="Calibri"/>
              </a:rPr>
              <a:t>ac</a:t>
            </a:r>
            <a:r>
              <a:rPr sz="2600" b="1" u="heavy" spc="-45" dirty="0">
                <a:solidFill>
                  <a:srgbClr val="FF0000"/>
                </a:solidFill>
                <a:latin typeface="Calibri"/>
                <a:cs typeface="Calibri"/>
              </a:rPr>
              <a:t>t</a:t>
            </a:r>
            <a:r>
              <a:rPr sz="2600" b="1" u="heavy" spc="-5" dirty="0">
                <a:solidFill>
                  <a:srgbClr val="FF0000"/>
                </a:solidFill>
                <a:latin typeface="Calibri"/>
                <a:cs typeface="Calibri"/>
              </a:rPr>
              <a:t>e</a:t>
            </a:r>
            <a:r>
              <a:rPr sz="2600" b="1" u="heavy" dirty="0">
                <a:solidFill>
                  <a:srgbClr val="FF0000"/>
                </a:solidFill>
                <a:latin typeface="Calibri"/>
                <a:cs typeface="Calibri"/>
              </a:rPr>
              <a:t>r</a:t>
            </a:r>
            <a:r>
              <a:rPr sz="2600" b="1" spc="-55" dirty="0">
                <a:solidFill>
                  <a:srgbClr val="FF0000"/>
                </a:solidFill>
                <a:latin typeface="Times New Roman"/>
                <a:cs typeface="Times New Roman"/>
              </a:rPr>
              <a:t> </a:t>
            </a:r>
            <a:r>
              <a:rPr sz="2600" spc="-25" dirty="0">
                <a:latin typeface="Calibri"/>
                <a:cs typeface="Calibri"/>
              </a:rPr>
              <a:t>t</a:t>
            </a:r>
            <a:r>
              <a:rPr sz="2600" dirty="0">
                <a:latin typeface="Calibri"/>
                <a:cs typeface="Calibri"/>
              </a:rPr>
              <a:t>o</a:t>
            </a:r>
            <a:r>
              <a:rPr sz="2600" spc="-65" dirty="0">
                <a:latin typeface="Times New Roman"/>
                <a:cs typeface="Times New Roman"/>
              </a:rPr>
              <a:t> </a:t>
            </a:r>
            <a:r>
              <a:rPr sz="2600" spc="5" dirty="0">
                <a:latin typeface="Calibri"/>
                <a:cs typeface="Calibri"/>
              </a:rPr>
              <a:t>t</a:t>
            </a:r>
            <a:r>
              <a:rPr sz="2600" spc="-5" dirty="0">
                <a:latin typeface="Calibri"/>
                <a:cs typeface="Calibri"/>
              </a:rPr>
              <a:t>h</a:t>
            </a:r>
            <a:r>
              <a:rPr sz="2600" dirty="0">
                <a:latin typeface="Calibri"/>
                <a:cs typeface="Calibri"/>
              </a:rPr>
              <a:t>e</a:t>
            </a:r>
            <a:r>
              <a:rPr sz="2600" spc="-85" dirty="0">
                <a:latin typeface="Times New Roman"/>
                <a:cs typeface="Times New Roman"/>
              </a:rPr>
              <a:t> </a:t>
            </a:r>
            <a:r>
              <a:rPr sz="2600" spc="-5" dirty="0">
                <a:latin typeface="Calibri"/>
                <a:cs typeface="Calibri"/>
              </a:rPr>
              <a:t>docume</a:t>
            </a:r>
            <a:r>
              <a:rPr sz="2600" spc="-25" dirty="0">
                <a:latin typeface="Calibri"/>
                <a:cs typeface="Calibri"/>
              </a:rPr>
              <a:t>n</a:t>
            </a:r>
            <a:r>
              <a:rPr sz="2600" dirty="0">
                <a:latin typeface="Calibri"/>
                <a:cs typeface="Calibri"/>
              </a:rPr>
              <a:t>t</a:t>
            </a:r>
            <a:r>
              <a:rPr sz="2600" spc="-85" dirty="0">
                <a:latin typeface="Times New Roman"/>
                <a:cs typeface="Times New Roman"/>
              </a:rPr>
              <a:t> </a:t>
            </a:r>
            <a:r>
              <a:rPr sz="2600" dirty="0">
                <a:latin typeface="Calibri"/>
                <a:cs typeface="Calibri"/>
              </a:rPr>
              <a:t>in</a:t>
            </a:r>
            <a:r>
              <a:rPr sz="2600" dirty="0">
                <a:latin typeface="Times New Roman"/>
                <a:cs typeface="Times New Roman"/>
              </a:rPr>
              <a:t> </a:t>
            </a:r>
            <a:r>
              <a:rPr sz="2600" spc="-5" dirty="0" smtClean="0">
                <a:latin typeface="Calibri"/>
                <a:cs typeface="Calibri"/>
              </a:rPr>
              <a:t>qu</a:t>
            </a:r>
            <a:r>
              <a:rPr sz="2600" spc="5" dirty="0" smtClean="0">
                <a:latin typeface="Calibri"/>
                <a:cs typeface="Calibri"/>
              </a:rPr>
              <a:t>e</a:t>
            </a:r>
            <a:r>
              <a:rPr sz="2600" spc="-25" dirty="0" smtClean="0">
                <a:latin typeface="Calibri"/>
                <a:cs typeface="Calibri"/>
              </a:rPr>
              <a:t>s</a:t>
            </a:r>
            <a:r>
              <a:rPr sz="2600" dirty="0" smtClean="0">
                <a:latin typeface="Calibri"/>
                <a:cs typeface="Calibri"/>
              </a:rPr>
              <a:t>ti</a:t>
            </a:r>
            <a:r>
              <a:rPr sz="2600" spc="-5" dirty="0" smtClean="0">
                <a:latin typeface="Calibri"/>
                <a:cs typeface="Calibri"/>
              </a:rPr>
              <a:t>on.</a:t>
            </a:r>
            <a:endParaRPr lang="en-US" sz="2600" spc="-5" dirty="0" smtClean="0">
              <a:latin typeface="Calibri"/>
              <a:cs typeface="Calibri"/>
            </a:endParaRPr>
          </a:p>
          <a:p>
            <a:pPr marL="12699" marR="5080">
              <a:tabLst>
                <a:tab pos="584185" algn="l"/>
              </a:tabLst>
            </a:pPr>
            <a:endParaRPr lang="en-US" sz="2600" dirty="0">
              <a:latin typeface="Calibri"/>
              <a:cs typeface="Calibri"/>
            </a:endParaRPr>
          </a:p>
          <a:p>
            <a:pPr marL="527049" marR="5080" indent="-514350">
              <a:buFont typeface="+mj-lt"/>
              <a:buAutoNum type="arabicPeriod"/>
              <a:tabLst>
                <a:tab pos="584185" algn="l"/>
              </a:tabLst>
            </a:pPr>
            <a:r>
              <a:rPr sz="2600" dirty="0" smtClean="0">
                <a:latin typeface="Calibri"/>
                <a:cs typeface="Calibri"/>
              </a:rPr>
              <a:t>If</a:t>
            </a:r>
            <a:r>
              <a:rPr sz="2600" spc="-75" dirty="0" smtClean="0">
                <a:latin typeface="Times New Roman"/>
                <a:cs typeface="Times New Roman"/>
              </a:rPr>
              <a:t> </a:t>
            </a:r>
            <a:r>
              <a:rPr sz="2600" dirty="0">
                <a:latin typeface="Calibri"/>
                <a:cs typeface="Calibri"/>
              </a:rPr>
              <a:t>it</a:t>
            </a:r>
            <a:r>
              <a:rPr sz="2600" spc="-65" dirty="0">
                <a:latin typeface="Times New Roman"/>
                <a:cs typeface="Times New Roman"/>
              </a:rPr>
              <a:t> </a:t>
            </a:r>
            <a:r>
              <a:rPr sz="2600" dirty="0">
                <a:latin typeface="Calibri"/>
                <a:cs typeface="Calibri"/>
              </a:rPr>
              <a:t>is</a:t>
            </a:r>
            <a:r>
              <a:rPr sz="2600" spc="-65" dirty="0">
                <a:latin typeface="Times New Roman"/>
                <a:cs typeface="Times New Roman"/>
              </a:rPr>
              <a:t> </a:t>
            </a:r>
            <a:r>
              <a:rPr sz="2600" dirty="0">
                <a:latin typeface="Calibri"/>
                <a:cs typeface="Calibri"/>
              </a:rPr>
              <a:t>wri</a:t>
            </a:r>
            <a:r>
              <a:rPr sz="2600" spc="-40" dirty="0">
                <a:latin typeface="Calibri"/>
                <a:cs typeface="Calibri"/>
              </a:rPr>
              <a:t>t</a:t>
            </a:r>
            <a:r>
              <a:rPr sz="2600" spc="-25" dirty="0">
                <a:latin typeface="Calibri"/>
                <a:cs typeface="Calibri"/>
              </a:rPr>
              <a:t>t</a:t>
            </a:r>
            <a:r>
              <a:rPr sz="2600" dirty="0">
                <a:latin typeface="Calibri"/>
                <a:cs typeface="Calibri"/>
              </a:rPr>
              <a:t>en</a:t>
            </a:r>
            <a:r>
              <a:rPr sz="2600" spc="-91" dirty="0">
                <a:latin typeface="Times New Roman"/>
                <a:cs typeface="Times New Roman"/>
              </a:rPr>
              <a:t> </a:t>
            </a:r>
            <a:r>
              <a:rPr sz="2600" dirty="0">
                <a:latin typeface="Calibri"/>
                <a:cs typeface="Calibri"/>
              </a:rPr>
              <a:t>in</a:t>
            </a:r>
            <a:r>
              <a:rPr sz="2600" spc="-65" dirty="0">
                <a:latin typeface="Times New Roman"/>
                <a:cs typeface="Times New Roman"/>
              </a:rPr>
              <a:t> </a:t>
            </a:r>
            <a:r>
              <a:rPr sz="2600" b="1" u="heavy" spc="-5" dirty="0">
                <a:solidFill>
                  <a:srgbClr val="FF0000"/>
                </a:solidFill>
                <a:latin typeface="Calibri"/>
                <a:cs typeface="Calibri"/>
              </a:rPr>
              <a:t>cu</a:t>
            </a:r>
            <a:r>
              <a:rPr sz="2600" b="1" u="heavy" spc="-40" dirty="0">
                <a:solidFill>
                  <a:srgbClr val="FF0000"/>
                </a:solidFill>
                <a:latin typeface="Calibri"/>
                <a:cs typeface="Calibri"/>
              </a:rPr>
              <a:t>r</a:t>
            </a:r>
            <a:r>
              <a:rPr sz="2600" b="1" u="heavy" dirty="0">
                <a:solidFill>
                  <a:srgbClr val="FF0000"/>
                </a:solidFill>
                <a:latin typeface="Calibri"/>
                <a:cs typeface="Calibri"/>
              </a:rPr>
              <a:t>si</a:t>
            </a:r>
            <a:r>
              <a:rPr sz="2600" b="1" u="heavy" spc="-20" dirty="0">
                <a:solidFill>
                  <a:srgbClr val="FF0000"/>
                </a:solidFill>
                <a:latin typeface="Calibri"/>
                <a:cs typeface="Calibri"/>
              </a:rPr>
              <a:t>v</a:t>
            </a:r>
            <a:r>
              <a:rPr sz="2600" b="1" u="heavy" spc="-5" dirty="0">
                <a:solidFill>
                  <a:srgbClr val="FF0000"/>
                </a:solidFill>
                <a:latin typeface="Calibri"/>
                <a:cs typeface="Calibri"/>
              </a:rPr>
              <a:t>e</a:t>
            </a:r>
            <a:r>
              <a:rPr sz="2600" spc="-11" dirty="0">
                <a:latin typeface="Calibri"/>
                <a:cs typeface="Calibri"/>
              </a:rPr>
              <a:t>,</a:t>
            </a:r>
            <a:r>
              <a:rPr sz="2600" spc="-65" dirty="0">
                <a:latin typeface="Times New Roman"/>
                <a:cs typeface="Times New Roman"/>
              </a:rPr>
              <a:t> </a:t>
            </a:r>
            <a:r>
              <a:rPr sz="2600" dirty="0">
                <a:latin typeface="Calibri"/>
                <a:cs typeface="Calibri"/>
              </a:rPr>
              <a:t>it</a:t>
            </a:r>
            <a:r>
              <a:rPr sz="2600" spc="-65" dirty="0">
                <a:latin typeface="Times New Roman"/>
                <a:cs typeface="Times New Roman"/>
              </a:rPr>
              <a:t> </a:t>
            </a:r>
            <a:r>
              <a:rPr sz="2600" spc="-5" dirty="0">
                <a:latin typeface="Calibri"/>
                <a:cs typeface="Calibri"/>
              </a:rPr>
              <a:t>shoul</a:t>
            </a:r>
            <a:r>
              <a:rPr sz="2600" dirty="0">
                <a:latin typeface="Calibri"/>
                <a:cs typeface="Calibri"/>
              </a:rPr>
              <a:t>d</a:t>
            </a:r>
            <a:r>
              <a:rPr sz="2600" spc="-91" dirty="0">
                <a:latin typeface="Times New Roman"/>
                <a:cs typeface="Times New Roman"/>
              </a:rPr>
              <a:t> </a:t>
            </a:r>
            <a:r>
              <a:rPr sz="2600" spc="-5" dirty="0">
                <a:latin typeface="Calibri"/>
                <a:cs typeface="Calibri"/>
              </a:rPr>
              <a:t>b</a:t>
            </a:r>
            <a:r>
              <a:rPr sz="2600" dirty="0">
                <a:latin typeface="Calibri"/>
                <a:cs typeface="Calibri"/>
              </a:rPr>
              <a:t>e</a:t>
            </a:r>
            <a:r>
              <a:rPr sz="2600" spc="-75" dirty="0">
                <a:latin typeface="Times New Roman"/>
                <a:cs typeface="Times New Roman"/>
              </a:rPr>
              <a:t> </a:t>
            </a:r>
            <a:r>
              <a:rPr sz="2600" spc="-25" dirty="0">
                <a:latin typeface="Calibri"/>
                <a:cs typeface="Calibri"/>
              </a:rPr>
              <a:t>c</a:t>
            </a:r>
            <a:r>
              <a:rPr sz="2600" spc="-5" dirty="0">
                <a:latin typeface="Calibri"/>
                <a:cs typeface="Calibri"/>
              </a:rPr>
              <a:t>o</a:t>
            </a:r>
            <a:r>
              <a:rPr sz="2600" spc="-11" dirty="0">
                <a:latin typeface="Calibri"/>
                <a:cs typeface="Calibri"/>
              </a:rPr>
              <a:t>m</a:t>
            </a:r>
            <a:r>
              <a:rPr sz="2600" spc="-5" dirty="0">
                <a:latin typeface="Calibri"/>
                <a:cs typeface="Calibri"/>
              </a:rPr>
              <a:t>pa</a:t>
            </a:r>
            <a:r>
              <a:rPr sz="2600" spc="-31" dirty="0">
                <a:latin typeface="Calibri"/>
                <a:cs typeface="Calibri"/>
              </a:rPr>
              <a:t>r</a:t>
            </a:r>
            <a:r>
              <a:rPr sz="2600" dirty="0">
                <a:latin typeface="Calibri"/>
                <a:cs typeface="Calibri"/>
              </a:rPr>
              <a:t>ed</a:t>
            </a:r>
            <a:r>
              <a:rPr sz="2600" spc="-80" dirty="0">
                <a:latin typeface="Times New Roman"/>
                <a:cs typeface="Times New Roman"/>
              </a:rPr>
              <a:t> </a:t>
            </a:r>
            <a:r>
              <a:rPr sz="2600" spc="-25" dirty="0" smtClean="0">
                <a:latin typeface="Calibri"/>
                <a:cs typeface="Calibri"/>
              </a:rPr>
              <a:t>t</a:t>
            </a:r>
            <a:r>
              <a:rPr sz="2600" dirty="0" smtClean="0">
                <a:latin typeface="Calibri"/>
                <a:cs typeface="Calibri"/>
              </a:rPr>
              <a:t>o</a:t>
            </a:r>
            <a:r>
              <a:rPr lang="en-US" sz="2600" dirty="0" smtClean="0">
                <a:latin typeface="Calibri"/>
                <a:cs typeface="Calibri"/>
              </a:rPr>
              <a:t> </a:t>
            </a:r>
            <a:r>
              <a:rPr sz="2600" dirty="0" smtClean="0">
                <a:latin typeface="Calibri"/>
                <a:cs typeface="Calibri"/>
              </a:rPr>
              <a:t>kn</a:t>
            </a:r>
            <a:r>
              <a:rPr sz="2600" spc="-20" dirty="0" smtClean="0">
                <a:latin typeface="Calibri"/>
                <a:cs typeface="Calibri"/>
              </a:rPr>
              <a:t>o</a:t>
            </a:r>
            <a:r>
              <a:rPr sz="2600" dirty="0" smtClean="0">
                <a:latin typeface="Calibri"/>
                <a:cs typeface="Calibri"/>
              </a:rPr>
              <a:t>wn</a:t>
            </a:r>
            <a:r>
              <a:rPr sz="2600" spc="-65" dirty="0" smtClean="0">
                <a:latin typeface="Times New Roman"/>
                <a:cs typeface="Times New Roman"/>
              </a:rPr>
              <a:t> </a:t>
            </a:r>
            <a:r>
              <a:rPr sz="2600" dirty="0">
                <a:latin typeface="Calibri"/>
                <a:cs typeface="Calibri"/>
              </a:rPr>
              <a:t>cu</a:t>
            </a:r>
            <a:r>
              <a:rPr sz="2600" spc="-51" dirty="0">
                <a:latin typeface="Calibri"/>
                <a:cs typeface="Calibri"/>
              </a:rPr>
              <a:t>r</a:t>
            </a:r>
            <a:r>
              <a:rPr sz="2600" spc="-5" dirty="0">
                <a:latin typeface="Calibri"/>
                <a:cs typeface="Calibri"/>
              </a:rPr>
              <a:t>s</a:t>
            </a:r>
            <a:r>
              <a:rPr sz="2600" dirty="0">
                <a:latin typeface="Calibri"/>
                <a:cs typeface="Calibri"/>
              </a:rPr>
              <a:t>i</a:t>
            </a:r>
            <a:r>
              <a:rPr sz="2600" spc="-25" dirty="0">
                <a:latin typeface="Calibri"/>
                <a:cs typeface="Calibri"/>
              </a:rPr>
              <a:t>v</a:t>
            </a:r>
            <a:r>
              <a:rPr sz="2600" dirty="0">
                <a:latin typeface="Calibri"/>
                <a:cs typeface="Calibri"/>
              </a:rPr>
              <a:t>e</a:t>
            </a:r>
            <a:r>
              <a:rPr sz="2600" spc="-91" dirty="0">
                <a:latin typeface="Times New Roman"/>
                <a:cs typeface="Times New Roman"/>
              </a:rPr>
              <a:t> </a:t>
            </a:r>
            <a:r>
              <a:rPr sz="2600" dirty="0" smtClean="0">
                <a:latin typeface="Calibri"/>
                <a:cs typeface="Calibri"/>
              </a:rPr>
              <a:t>writi</a:t>
            </a:r>
            <a:r>
              <a:rPr sz="2600" spc="-5" dirty="0" smtClean="0">
                <a:latin typeface="Calibri"/>
                <a:cs typeface="Calibri"/>
              </a:rPr>
              <a:t>ng.</a:t>
            </a:r>
            <a:endParaRPr lang="en-US" sz="2600" dirty="0">
              <a:latin typeface="Calibri"/>
              <a:cs typeface="Calibri"/>
            </a:endParaRPr>
          </a:p>
          <a:p>
            <a:pPr marL="527049" marR="5080" indent="-514350">
              <a:buFont typeface="+mj-lt"/>
              <a:buAutoNum type="arabicPeriod"/>
              <a:tabLst>
                <a:tab pos="584185" algn="l"/>
              </a:tabLst>
            </a:pPr>
            <a:r>
              <a:rPr sz="2600" dirty="0" smtClean="0">
                <a:latin typeface="Calibri"/>
                <a:cs typeface="Calibri"/>
              </a:rPr>
              <a:t>If</a:t>
            </a:r>
            <a:r>
              <a:rPr sz="2600" spc="-75" dirty="0" smtClean="0">
                <a:latin typeface="Times New Roman"/>
                <a:cs typeface="Times New Roman"/>
              </a:rPr>
              <a:t> </a:t>
            </a:r>
            <a:r>
              <a:rPr sz="2600" dirty="0">
                <a:latin typeface="Calibri"/>
                <a:cs typeface="Calibri"/>
              </a:rPr>
              <a:t>it</a:t>
            </a:r>
            <a:r>
              <a:rPr sz="2600" spc="-65" dirty="0">
                <a:latin typeface="Times New Roman"/>
                <a:cs typeface="Times New Roman"/>
              </a:rPr>
              <a:t> </a:t>
            </a:r>
            <a:r>
              <a:rPr sz="2600" spc="-20" dirty="0">
                <a:latin typeface="Calibri"/>
                <a:cs typeface="Calibri"/>
              </a:rPr>
              <a:t>c</a:t>
            </a:r>
            <a:r>
              <a:rPr sz="2600" spc="-5" dirty="0">
                <a:latin typeface="Calibri"/>
                <a:cs typeface="Calibri"/>
              </a:rPr>
              <a:t>o</a:t>
            </a:r>
            <a:r>
              <a:rPr sz="2600" spc="-31" dirty="0">
                <a:latin typeface="Calibri"/>
                <a:cs typeface="Calibri"/>
              </a:rPr>
              <a:t>n</a:t>
            </a:r>
            <a:r>
              <a:rPr sz="2600" spc="-35" dirty="0">
                <a:latin typeface="Calibri"/>
                <a:cs typeface="Calibri"/>
              </a:rPr>
              <a:t>t</a:t>
            </a:r>
            <a:r>
              <a:rPr sz="2600" dirty="0">
                <a:latin typeface="Calibri"/>
                <a:cs typeface="Calibri"/>
              </a:rPr>
              <a:t>ai</a:t>
            </a:r>
            <a:r>
              <a:rPr sz="2600" spc="-5" dirty="0">
                <a:latin typeface="Calibri"/>
                <a:cs typeface="Calibri"/>
              </a:rPr>
              <a:t>n</a:t>
            </a:r>
            <a:r>
              <a:rPr sz="2600" dirty="0">
                <a:latin typeface="Calibri"/>
                <a:cs typeface="Calibri"/>
              </a:rPr>
              <a:t>s</a:t>
            </a:r>
            <a:r>
              <a:rPr sz="2600" spc="-71" dirty="0">
                <a:latin typeface="Times New Roman"/>
                <a:cs typeface="Times New Roman"/>
              </a:rPr>
              <a:t> </a:t>
            </a:r>
            <a:r>
              <a:rPr sz="2600" spc="-5" dirty="0">
                <a:latin typeface="Calibri"/>
                <a:cs typeface="Calibri"/>
              </a:rPr>
              <a:t>uppe</a:t>
            </a:r>
            <a:r>
              <a:rPr sz="2600" dirty="0">
                <a:latin typeface="Calibri"/>
                <a:cs typeface="Calibri"/>
              </a:rPr>
              <a:t>r</a:t>
            </a:r>
            <a:r>
              <a:rPr sz="2600" spc="-75" dirty="0">
                <a:latin typeface="Times New Roman"/>
                <a:cs typeface="Times New Roman"/>
              </a:rPr>
              <a:t> </a:t>
            </a:r>
            <a:r>
              <a:rPr sz="2600" dirty="0">
                <a:latin typeface="Calibri"/>
                <a:cs typeface="Calibri"/>
              </a:rPr>
              <a:t>and</a:t>
            </a:r>
            <a:r>
              <a:rPr sz="2600" spc="-75" dirty="0">
                <a:latin typeface="Times New Roman"/>
                <a:cs typeface="Times New Roman"/>
              </a:rPr>
              <a:t> </a:t>
            </a:r>
            <a:r>
              <a:rPr sz="2600" dirty="0">
                <a:latin typeface="Calibri"/>
                <a:cs typeface="Calibri"/>
              </a:rPr>
              <a:t>l</a:t>
            </a:r>
            <a:r>
              <a:rPr sz="2600" spc="-20" dirty="0">
                <a:latin typeface="Calibri"/>
                <a:cs typeface="Calibri"/>
              </a:rPr>
              <a:t>o</a:t>
            </a:r>
            <a:r>
              <a:rPr sz="2600" spc="-31" dirty="0">
                <a:latin typeface="Calibri"/>
                <a:cs typeface="Calibri"/>
              </a:rPr>
              <a:t>w</a:t>
            </a:r>
            <a:r>
              <a:rPr sz="2600" dirty="0">
                <a:latin typeface="Calibri"/>
                <a:cs typeface="Calibri"/>
              </a:rPr>
              <a:t>e</a:t>
            </a:r>
            <a:r>
              <a:rPr sz="2600" spc="-35" dirty="0">
                <a:latin typeface="Calibri"/>
                <a:cs typeface="Calibri"/>
              </a:rPr>
              <a:t>r</a:t>
            </a:r>
            <a:r>
              <a:rPr sz="2600" spc="-25" dirty="0">
                <a:latin typeface="Calibri"/>
                <a:cs typeface="Calibri"/>
              </a:rPr>
              <a:t>c</a:t>
            </a:r>
            <a:r>
              <a:rPr sz="2600" dirty="0">
                <a:latin typeface="Calibri"/>
                <a:cs typeface="Calibri"/>
              </a:rPr>
              <a:t>ase</a:t>
            </a:r>
            <a:r>
              <a:rPr sz="2600" spc="-75" dirty="0">
                <a:latin typeface="Times New Roman"/>
                <a:cs typeface="Times New Roman"/>
              </a:rPr>
              <a:t> </a:t>
            </a:r>
            <a:r>
              <a:rPr sz="2600" dirty="0">
                <a:latin typeface="Calibri"/>
                <a:cs typeface="Calibri"/>
              </a:rPr>
              <a:t>l</a:t>
            </a:r>
            <a:r>
              <a:rPr sz="2600" spc="-11" dirty="0">
                <a:latin typeface="Calibri"/>
                <a:cs typeface="Calibri"/>
              </a:rPr>
              <a:t>e</a:t>
            </a:r>
            <a:r>
              <a:rPr sz="2600" spc="-35" dirty="0">
                <a:latin typeface="Calibri"/>
                <a:cs typeface="Calibri"/>
              </a:rPr>
              <a:t>t</a:t>
            </a:r>
            <a:r>
              <a:rPr sz="2600" spc="-25" dirty="0">
                <a:latin typeface="Calibri"/>
                <a:cs typeface="Calibri"/>
              </a:rPr>
              <a:t>t</a:t>
            </a:r>
            <a:r>
              <a:rPr sz="2600" dirty="0">
                <a:latin typeface="Calibri"/>
                <a:cs typeface="Calibri"/>
              </a:rPr>
              <a:t>e</a:t>
            </a:r>
            <a:r>
              <a:rPr sz="2600" spc="-51" dirty="0">
                <a:latin typeface="Calibri"/>
                <a:cs typeface="Calibri"/>
              </a:rPr>
              <a:t>r</a:t>
            </a:r>
            <a:r>
              <a:rPr sz="2600" spc="-5" dirty="0">
                <a:latin typeface="Calibri"/>
                <a:cs typeface="Calibri"/>
              </a:rPr>
              <a:t>s</a:t>
            </a:r>
            <a:r>
              <a:rPr sz="2600" dirty="0">
                <a:latin typeface="Calibri"/>
                <a:cs typeface="Calibri"/>
              </a:rPr>
              <a:t>,</a:t>
            </a:r>
            <a:r>
              <a:rPr sz="2600" spc="-91" dirty="0">
                <a:latin typeface="Times New Roman"/>
                <a:cs typeface="Times New Roman"/>
              </a:rPr>
              <a:t> </a:t>
            </a:r>
            <a:r>
              <a:rPr sz="2600" dirty="0">
                <a:latin typeface="Calibri"/>
                <a:cs typeface="Calibri"/>
              </a:rPr>
              <a:t>the</a:t>
            </a:r>
            <a:r>
              <a:rPr sz="2600" spc="-85" dirty="0">
                <a:latin typeface="Times New Roman"/>
                <a:cs typeface="Times New Roman"/>
              </a:rPr>
              <a:t> </a:t>
            </a:r>
            <a:r>
              <a:rPr sz="2600" dirty="0">
                <a:latin typeface="Calibri"/>
                <a:cs typeface="Calibri"/>
              </a:rPr>
              <a:t>kn</a:t>
            </a:r>
            <a:r>
              <a:rPr sz="2600" spc="-20" dirty="0">
                <a:latin typeface="Calibri"/>
                <a:cs typeface="Calibri"/>
              </a:rPr>
              <a:t>o</a:t>
            </a:r>
            <a:r>
              <a:rPr sz="2600" dirty="0">
                <a:latin typeface="Calibri"/>
                <a:cs typeface="Calibri"/>
              </a:rPr>
              <a:t>wn</a:t>
            </a:r>
            <a:r>
              <a:rPr sz="2600" dirty="0">
                <a:latin typeface="Times New Roman"/>
                <a:cs typeface="Times New Roman"/>
              </a:rPr>
              <a:t> </a:t>
            </a:r>
            <a:r>
              <a:rPr sz="2600" dirty="0">
                <a:latin typeface="Calibri"/>
                <a:cs typeface="Calibri"/>
              </a:rPr>
              <a:t>writings</a:t>
            </a:r>
            <a:r>
              <a:rPr sz="2600" spc="-80" dirty="0">
                <a:latin typeface="Times New Roman"/>
                <a:cs typeface="Times New Roman"/>
              </a:rPr>
              <a:t> </a:t>
            </a:r>
            <a:r>
              <a:rPr sz="2600" dirty="0">
                <a:latin typeface="Calibri"/>
                <a:cs typeface="Calibri"/>
              </a:rPr>
              <a:t>mu</a:t>
            </a:r>
            <a:r>
              <a:rPr sz="2600" spc="-31" dirty="0">
                <a:latin typeface="Calibri"/>
                <a:cs typeface="Calibri"/>
              </a:rPr>
              <a:t>s</a:t>
            </a:r>
            <a:r>
              <a:rPr sz="2600" dirty="0">
                <a:latin typeface="Calibri"/>
                <a:cs typeface="Calibri"/>
              </a:rPr>
              <a:t>t</a:t>
            </a:r>
            <a:r>
              <a:rPr sz="2600" spc="-85" dirty="0">
                <a:latin typeface="Times New Roman"/>
                <a:cs typeface="Times New Roman"/>
              </a:rPr>
              <a:t> </a:t>
            </a:r>
            <a:r>
              <a:rPr sz="2600" dirty="0">
                <a:latin typeface="Calibri"/>
                <a:cs typeface="Calibri"/>
              </a:rPr>
              <a:t>al</a:t>
            </a:r>
            <a:r>
              <a:rPr sz="2600" spc="-5" dirty="0">
                <a:latin typeface="Calibri"/>
                <a:cs typeface="Calibri"/>
              </a:rPr>
              <a:t>s</a:t>
            </a:r>
            <a:r>
              <a:rPr sz="2600" dirty="0">
                <a:latin typeface="Calibri"/>
                <a:cs typeface="Calibri"/>
              </a:rPr>
              <a:t>o</a:t>
            </a:r>
            <a:r>
              <a:rPr sz="2600" spc="-55" dirty="0">
                <a:latin typeface="Times New Roman"/>
                <a:cs typeface="Times New Roman"/>
              </a:rPr>
              <a:t> </a:t>
            </a:r>
            <a:r>
              <a:rPr sz="2600" spc="-25" dirty="0">
                <a:latin typeface="Calibri"/>
                <a:cs typeface="Calibri"/>
              </a:rPr>
              <a:t>c</a:t>
            </a:r>
            <a:r>
              <a:rPr sz="2600" spc="-5" dirty="0">
                <a:latin typeface="Calibri"/>
                <a:cs typeface="Calibri"/>
              </a:rPr>
              <a:t>o</a:t>
            </a:r>
            <a:r>
              <a:rPr sz="2600" spc="-31" dirty="0">
                <a:latin typeface="Calibri"/>
                <a:cs typeface="Calibri"/>
              </a:rPr>
              <a:t>n</a:t>
            </a:r>
            <a:r>
              <a:rPr sz="2600" spc="-35" dirty="0">
                <a:latin typeface="Calibri"/>
                <a:cs typeface="Calibri"/>
              </a:rPr>
              <a:t>t</a:t>
            </a:r>
            <a:r>
              <a:rPr sz="2600" dirty="0">
                <a:latin typeface="Calibri"/>
                <a:cs typeface="Calibri"/>
              </a:rPr>
              <a:t>ain</a:t>
            </a:r>
            <a:r>
              <a:rPr sz="2600" spc="-75" dirty="0">
                <a:latin typeface="Times New Roman"/>
                <a:cs typeface="Times New Roman"/>
              </a:rPr>
              <a:t> </a:t>
            </a:r>
            <a:r>
              <a:rPr sz="2600" spc="-5" dirty="0">
                <a:latin typeface="Calibri"/>
                <a:cs typeface="Calibri"/>
              </a:rPr>
              <a:t>uppe</a:t>
            </a:r>
            <a:r>
              <a:rPr sz="2600" dirty="0">
                <a:latin typeface="Calibri"/>
                <a:cs typeface="Calibri"/>
              </a:rPr>
              <a:t>r</a:t>
            </a:r>
            <a:r>
              <a:rPr sz="2600" spc="-75" dirty="0">
                <a:latin typeface="Times New Roman"/>
                <a:cs typeface="Times New Roman"/>
              </a:rPr>
              <a:t> </a:t>
            </a:r>
            <a:r>
              <a:rPr sz="2600" dirty="0">
                <a:latin typeface="Calibri"/>
                <a:cs typeface="Calibri"/>
              </a:rPr>
              <a:t>and</a:t>
            </a:r>
            <a:r>
              <a:rPr sz="2600" spc="-65" dirty="0">
                <a:latin typeface="Times New Roman"/>
                <a:cs typeface="Times New Roman"/>
              </a:rPr>
              <a:t> </a:t>
            </a:r>
            <a:r>
              <a:rPr sz="2600" dirty="0">
                <a:latin typeface="Calibri"/>
                <a:cs typeface="Calibri"/>
              </a:rPr>
              <a:t>l</a:t>
            </a:r>
            <a:r>
              <a:rPr sz="2600" spc="-15" dirty="0">
                <a:latin typeface="Calibri"/>
                <a:cs typeface="Calibri"/>
              </a:rPr>
              <a:t>o</a:t>
            </a:r>
            <a:r>
              <a:rPr sz="2600" spc="-31" dirty="0">
                <a:latin typeface="Calibri"/>
                <a:cs typeface="Calibri"/>
              </a:rPr>
              <a:t>w</a:t>
            </a:r>
            <a:r>
              <a:rPr sz="2600" dirty="0">
                <a:latin typeface="Calibri"/>
                <a:cs typeface="Calibri"/>
              </a:rPr>
              <a:t>e</a:t>
            </a:r>
            <a:r>
              <a:rPr sz="2600" spc="-35" dirty="0">
                <a:latin typeface="Calibri"/>
                <a:cs typeface="Calibri"/>
              </a:rPr>
              <a:t>r</a:t>
            </a:r>
            <a:r>
              <a:rPr sz="2600" spc="-25" dirty="0">
                <a:latin typeface="Calibri"/>
                <a:cs typeface="Calibri"/>
              </a:rPr>
              <a:t>c</a:t>
            </a:r>
            <a:r>
              <a:rPr sz="2600" dirty="0">
                <a:latin typeface="Calibri"/>
                <a:cs typeface="Calibri"/>
              </a:rPr>
              <a:t>ase</a:t>
            </a:r>
            <a:r>
              <a:rPr sz="2600" dirty="0">
                <a:latin typeface="Times New Roman"/>
                <a:cs typeface="Times New Roman"/>
              </a:rPr>
              <a:t> </a:t>
            </a:r>
            <a:r>
              <a:rPr sz="2600" dirty="0" smtClean="0">
                <a:latin typeface="Calibri"/>
                <a:cs typeface="Calibri"/>
              </a:rPr>
              <a:t>l</a:t>
            </a:r>
            <a:r>
              <a:rPr sz="2600" spc="-15" dirty="0" smtClean="0">
                <a:latin typeface="Calibri"/>
                <a:cs typeface="Calibri"/>
              </a:rPr>
              <a:t>e</a:t>
            </a:r>
            <a:r>
              <a:rPr sz="2600" spc="-35" dirty="0" smtClean="0">
                <a:latin typeface="Calibri"/>
                <a:cs typeface="Calibri"/>
              </a:rPr>
              <a:t>t</a:t>
            </a:r>
            <a:r>
              <a:rPr sz="2600" spc="-25" dirty="0" smtClean="0">
                <a:latin typeface="Calibri"/>
                <a:cs typeface="Calibri"/>
              </a:rPr>
              <a:t>t</a:t>
            </a:r>
            <a:r>
              <a:rPr sz="2600" dirty="0" smtClean="0">
                <a:latin typeface="Calibri"/>
                <a:cs typeface="Calibri"/>
              </a:rPr>
              <a:t>e</a:t>
            </a:r>
            <a:r>
              <a:rPr sz="2600" spc="-51" dirty="0" smtClean="0">
                <a:latin typeface="Calibri"/>
                <a:cs typeface="Calibri"/>
              </a:rPr>
              <a:t>r</a:t>
            </a:r>
            <a:r>
              <a:rPr sz="2600" spc="-5" dirty="0" smtClean="0">
                <a:latin typeface="Calibri"/>
                <a:cs typeface="Calibri"/>
              </a:rPr>
              <a:t>s.</a:t>
            </a:r>
            <a:endParaRPr lang="en-US" sz="2600" dirty="0">
              <a:latin typeface="Calibri"/>
              <a:cs typeface="Calibri"/>
            </a:endParaRPr>
          </a:p>
          <a:p>
            <a:pPr marL="527049" marR="5080" indent="-514350">
              <a:buFont typeface="+mj-lt"/>
              <a:buAutoNum type="arabicPeriod"/>
              <a:tabLst>
                <a:tab pos="584185" algn="l"/>
              </a:tabLst>
            </a:pPr>
            <a:r>
              <a:rPr sz="2600" dirty="0" smtClean="0">
                <a:latin typeface="Calibri"/>
                <a:cs typeface="Calibri"/>
              </a:rPr>
              <a:t>Whe</a:t>
            </a:r>
            <a:r>
              <a:rPr sz="2600" spc="-35" dirty="0" smtClean="0">
                <a:latin typeface="Calibri"/>
                <a:cs typeface="Calibri"/>
              </a:rPr>
              <a:t>r</a:t>
            </a:r>
            <a:r>
              <a:rPr sz="2600" spc="-15" dirty="0" smtClean="0">
                <a:latin typeface="Calibri"/>
                <a:cs typeface="Calibri"/>
              </a:rPr>
              <a:t>e</a:t>
            </a:r>
            <a:r>
              <a:rPr sz="2600" spc="-31" dirty="0" smtClean="0">
                <a:latin typeface="Calibri"/>
                <a:cs typeface="Calibri"/>
              </a:rPr>
              <a:t>v</a:t>
            </a:r>
            <a:r>
              <a:rPr sz="2600" dirty="0" smtClean="0">
                <a:latin typeface="Calibri"/>
                <a:cs typeface="Calibri"/>
              </a:rPr>
              <a:t>er</a:t>
            </a:r>
            <a:r>
              <a:rPr sz="2600" spc="-100" dirty="0" smtClean="0">
                <a:latin typeface="Times New Roman"/>
                <a:cs typeface="Times New Roman"/>
              </a:rPr>
              <a:t> </a:t>
            </a:r>
            <a:r>
              <a:rPr sz="2600" spc="-5" dirty="0">
                <a:latin typeface="Calibri"/>
                <a:cs typeface="Calibri"/>
              </a:rPr>
              <a:t>poss</a:t>
            </a:r>
            <a:r>
              <a:rPr sz="2600" dirty="0">
                <a:latin typeface="Calibri"/>
                <a:cs typeface="Calibri"/>
              </a:rPr>
              <a:t>i</a:t>
            </a:r>
            <a:r>
              <a:rPr sz="2600" spc="-5" dirty="0">
                <a:latin typeface="Calibri"/>
                <a:cs typeface="Calibri"/>
              </a:rPr>
              <a:t>b</a:t>
            </a:r>
            <a:r>
              <a:rPr sz="2600" dirty="0">
                <a:latin typeface="Calibri"/>
                <a:cs typeface="Calibri"/>
              </a:rPr>
              <a:t>le,</a:t>
            </a:r>
            <a:r>
              <a:rPr sz="2600" spc="-91" dirty="0">
                <a:latin typeface="Times New Roman"/>
                <a:cs typeface="Times New Roman"/>
              </a:rPr>
              <a:t> </a:t>
            </a:r>
            <a:r>
              <a:rPr sz="2600" dirty="0">
                <a:latin typeface="Calibri"/>
                <a:cs typeface="Calibri"/>
              </a:rPr>
              <a:t>the</a:t>
            </a:r>
            <a:r>
              <a:rPr sz="2600" spc="-71" dirty="0">
                <a:latin typeface="Times New Roman"/>
                <a:cs typeface="Times New Roman"/>
              </a:rPr>
              <a:t> </a:t>
            </a:r>
            <a:r>
              <a:rPr sz="2600" dirty="0">
                <a:latin typeface="Calibri"/>
                <a:cs typeface="Calibri"/>
              </a:rPr>
              <a:t>i</a:t>
            </a:r>
            <a:r>
              <a:rPr sz="2600" spc="-51" dirty="0">
                <a:latin typeface="Calibri"/>
                <a:cs typeface="Calibri"/>
              </a:rPr>
              <a:t>n</a:t>
            </a:r>
            <a:r>
              <a:rPr sz="2600" spc="-31" dirty="0">
                <a:latin typeface="Calibri"/>
                <a:cs typeface="Calibri"/>
              </a:rPr>
              <a:t>v</a:t>
            </a:r>
            <a:r>
              <a:rPr sz="2600" dirty="0">
                <a:latin typeface="Calibri"/>
                <a:cs typeface="Calibri"/>
              </a:rPr>
              <a:t>e</a:t>
            </a:r>
            <a:r>
              <a:rPr sz="2600" spc="-25" dirty="0">
                <a:latin typeface="Calibri"/>
                <a:cs typeface="Calibri"/>
              </a:rPr>
              <a:t>s</a:t>
            </a:r>
            <a:r>
              <a:rPr sz="2600" dirty="0">
                <a:latin typeface="Calibri"/>
                <a:cs typeface="Calibri"/>
              </a:rPr>
              <a:t>ti</a:t>
            </a:r>
            <a:r>
              <a:rPr sz="2600" spc="-51" dirty="0">
                <a:latin typeface="Calibri"/>
                <a:cs typeface="Calibri"/>
              </a:rPr>
              <a:t>g</a:t>
            </a:r>
            <a:r>
              <a:rPr sz="2600" spc="-25" dirty="0">
                <a:latin typeface="Calibri"/>
                <a:cs typeface="Calibri"/>
              </a:rPr>
              <a:t>at</a:t>
            </a:r>
            <a:r>
              <a:rPr sz="2600" spc="-5" dirty="0">
                <a:latin typeface="Calibri"/>
                <a:cs typeface="Calibri"/>
              </a:rPr>
              <a:t>o</a:t>
            </a:r>
            <a:r>
              <a:rPr sz="2600" dirty="0">
                <a:latin typeface="Calibri"/>
                <a:cs typeface="Calibri"/>
              </a:rPr>
              <a:t>r</a:t>
            </a:r>
            <a:r>
              <a:rPr sz="2600" spc="-91" dirty="0">
                <a:latin typeface="Times New Roman"/>
                <a:cs typeface="Times New Roman"/>
              </a:rPr>
              <a:t> </a:t>
            </a:r>
            <a:r>
              <a:rPr sz="2600" spc="-5" dirty="0">
                <a:latin typeface="Calibri"/>
                <a:cs typeface="Calibri"/>
              </a:rPr>
              <a:t>shoul</a:t>
            </a:r>
            <a:r>
              <a:rPr sz="2600" dirty="0">
                <a:latin typeface="Calibri"/>
                <a:cs typeface="Calibri"/>
              </a:rPr>
              <a:t>d</a:t>
            </a:r>
            <a:r>
              <a:rPr sz="2600" spc="-75" dirty="0">
                <a:latin typeface="Times New Roman"/>
                <a:cs typeface="Times New Roman"/>
              </a:rPr>
              <a:t> </a:t>
            </a:r>
            <a:r>
              <a:rPr sz="2600" dirty="0">
                <a:latin typeface="Calibri"/>
                <a:cs typeface="Calibri"/>
              </a:rPr>
              <a:t>al</a:t>
            </a:r>
            <a:r>
              <a:rPr sz="2600" spc="-5" dirty="0">
                <a:latin typeface="Calibri"/>
                <a:cs typeface="Calibri"/>
              </a:rPr>
              <a:t>so</a:t>
            </a:r>
            <a:r>
              <a:rPr sz="2600" spc="-5" dirty="0">
                <a:latin typeface="Times New Roman"/>
                <a:cs typeface="Times New Roman"/>
              </a:rPr>
              <a:t> </a:t>
            </a:r>
            <a:r>
              <a:rPr sz="2600" spc="-5" dirty="0">
                <a:latin typeface="Calibri"/>
                <a:cs typeface="Calibri"/>
              </a:rPr>
              <a:t>o</a:t>
            </a:r>
            <a:r>
              <a:rPr sz="2600" spc="-20" dirty="0">
                <a:latin typeface="Calibri"/>
                <a:cs typeface="Calibri"/>
              </a:rPr>
              <a:t>b</a:t>
            </a:r>
            <a:r>
              <a:rPr sz="2600" spc="-35" dirty="0">
                <a:latin typeface="Calibri"/>
                <a:cs typeface="Calibri"/>
              </a:rPr>
              <a:t>t</a:t>
            </a:r>
            <a:r>
              <a:rPr sz="2600" dirty="0">
                <a:latin typeface="Calibri"/>
                <a:cs typeface="Calibri"/>
              </a:rPr>
              <a:t>ain</a:t>
            </a:r>
            <a:r>
              <a:rPr sz="2600" spc="-65" dirty="0">
                <a:latin typeface="Times New Roman"/>
                <a:cs typeface="Times New Roman"/>
              </a:rPr>
              <a:t> </a:t>
            </a:r>
            <a:r>
              <a:rPr sz="2600" dirty="0">
                <a:latin typeface="Calibri"/>
                <a:cs typeface="Calibri"/>
              </a:rPr>
              <a:t>kn</a:t>
            </a:r>
            <a:r>
              <a:rPr sz="2600" spc="-15" dirty="0">
                <a:latin typeface="Calibri"/>
                <a:cs typeface="Calibri"/>
              </a:rPr>
              <a:t>o</a:t>
            </a:r>
            <a:r>
              <a:rPr sz="2600" dirty="0">
                <a:latin typeface="Calibri"/>
                <a:cs typeface="Calibri"/>
              </a:rPr>
              <a:t>wn</a:t>
            </a:r>
            <a:r>
              <a:rPr sz="2600" spc="-65" dirty="0">
                <a:latin typeface="Times New Roman"/>
                <a:cs typeface="Times New Roman"/>
              </a:rPr>
              <a:t> </a:t>
            </a:r>
            <a:r>
              <a:rPr sz="2600" dirty="0">
                <a:latin typeface="Calibri"/>
                <a:cs typeface="Calibri"/>
              </a:rPr>
              <a:t>writi</a:t>
            </a:r>
            <a:r>
              <a:rPr sz="2600" spc="-5" dirty="0">
                <a:latin typeface="Calibri"/>
                <a:cs typeface="Calibri"/>
              </a:rPr>
              <a:t>n</a:t>
            </a:r>
            <a:r>
              <a:rPr sz="2600" dirty="0">
                <a:latin typeface="Calibri"/>
                <a:cs typeface="Calibri"/>
              </a:rPr>
              <a:t>g</a:t>
            </a:r>
            <a:r>
              <a:rPr sz="2600" spc="-60" dirty="0">
                <a:latin typeface="Times New Roman"/>
                <a:cs typeface="Times New Roman"/>
              </a:rPr>
              <a:t> </a:t>
            </a:r>
            <a:r>
              <a:rPr sz="2600" spc="-20" dirty="0">
                <a:latin typeface="Calibri"/>
                <a:cs typeface="Calibri"/>
              </a:rPr>
              <a:t>c</a:t>
            </a:r>
            <a:r>
              <a:rPr sz="2600" spc="-5" dirty="0">
                <a:latin typeface="Calibri"/>
                <a:cs typeface="Calibri"/>
              </a:rPr>
              <a:t>o</a:t>
            </a:r>
            <a:r>
              <a:rPr sz="2600" spc="-31" dirty="0">
                <a:latin typeface="Calibri"/>
                <a:cs typeface="Calibri"/>
              </a:rPr>
              <a:t>n</a:t>
            </a:r>
            <a:r>
              <a:rPr sz="2600" spc="-35" dirty="0">
                <a:latin typeface="Calibri"/>
                <a:cs typeface="Calibri"/>
              </a:rPr>
              <a:t>t</a:t>
            </a:r>
            <a:r>
              <a:rPr sz="2600" dirty="0">
                <a:latin typeface="Calibri"/>
                <a:cs typeface="Calibri"/>
              </a:rPr>
              <a:t>ai</a:t>
            </a:r>
            <a:r>
              <a:rPr sz="2600" spc="-5" dirty="0">
                <a:latin typeface="Calibri"/>
                <a:cs typeface="Calibri"/>
              </a:rPr>
              <a:t>n</a:t>
            </a:r>
            <a:r>
              <a:rPr sz="2600" dirty="0">
                <a:latin typeface="Calibri"/>
                <a:cs typeface="Calibri"/>
              </a:rPr>
              <a:t>i</a:t>
            </a:r>
            <a:r>
              <a:rPr sz="2600" spc="-5" dirty="0">
                <a:latin typeface="Calibri"/>
                <a:cs typeface="Calibri"/>
              </a:rPr>
              <a:t>n</a:t>
            </a:r>
            <a:r>
              <a:rPr sz="2600" dirty="0">
                <a:latin typeface="Calibri"/>
                <a:cs typeface="Calibri"/>
              </a:rPr>
              <a:t>g</a:t>
            </a:r>
            <a:r>
              <a:rPr sz="2600" spc="-75" dirty="0">
                <a:latin typeface="Times New Roman"/>
                <a:cs typeface="Times New Roman"/>
              </a:rPr>
              <a:t> </a:t>
            </a:r>
            <a:r>
              <a:rPr sz="2600" spc="-5" dirty="0">
                <a:latin typeface="Calibri"/>
                <a:cs typeface="Calibri"/>
              </a:rPr>
              <a:t>s</a:t>
            </a:r>
            <a:r>
              <a:rPr sz="2600" dirty="0">
                <a:latin typeface="Calibri"/>
                <a:cs typeface="Calibri"/>
              </a:rPr>
              <a:t>imilar</a:t>
            </a:r>
            <a:r>
              <a:rPr sz="2600" dirty="0">
                <a:latin typeface="Times New Roman"/>
                <a:cs typeface="Times New Roman"/>
              </a:rPr>
              <a:t> </a:t>
            </a:r>
            <a:r>
              <a:rPr sz="2600" spc="-25" dirty="0">
                <a:latin typeface="Calibri"/>
                <a:cs typeface="Calibri"/>
              </a:rPr>
              <a:t>c</a:t>
            </a:r>
            <a:r>
              <a:rPr sz="2600" spc="-5" dirty="0">
                <a:latin typeface="Calibri"/>
                <a:cs typeface="Calibri"/>
              </a:rPr>
              <a:t>o</a:t>
            </a:r>
            <a:r>
              <a:rPr sz="2600" spc="-15" dirty="0">
                <a:latin typeface="Calibri"/>
                <a:cs typeface="Calibri"/>
              </a:rPr>
              <a:t>m</a:t>
            </a:r>
            <a:r>
              <a:rPr sz="2600" spc="-5" dirty="0">
                <a:latin typeface="Calibri"/>
                <a:cs typeface="Calibri"/>
              </a:rPr>
              <a:t>b</a:t>
            </a:r>
            <a:r>
              <a:rPr sz="2600" dirty="0">
                <a:latin typeface="Calibri"/>
                <a:cs typeface="Calibri"/>
              </a:rPr>
              <a:t>i</a:t>
            </a:r>
            <a:r>
              <a:rPr sz="2600" spc="-5" dirty="0">
                <a:latin typeface="Calibri"/>
                <a:cs typeface="Calibri"/>
              </a:rPr>
              <a:t>n</a:t>
            </a:r>
            <a:r>
              <a:rPr sz="2600" spc="-25" dirty="0">
                <a:latin typeface="Calibri"/>
                <a:cs typeface="Calibri"/>
              </a:rPr>
              <a:t>a</a:t>
            </a:r>
            <a:r>
              <a:rPr sz="2600" dirty="0">
                <a:latin typeface="Calibri"/>
                <a:cs typeface="Calibri"/>
              </a:rPr>
              <a:t>ti</a:t>
            </a:r>
            <a:r>
              <a:rPr sz="2600" spc="-5" dirty="0">
                <a:latin typeface="Calibri"/>
                <a:cs typeface="Calibri"/>
              </a:rPr>
              <a:t>on</a:t>
            </a:r>
            <a:r>
              <a:rPr sz="2600" dirty="0">
                <a:latin typeface="Calibri"/>
                <a:cs typeface="Calibri"/>
              </a:rPr>
              <a:t>s</a:t>
            </a:r>
            <a:r>
              <a:rPr sz="2600" spc="-80" dirty="0">
                <a:latin typeface="Times New Roman"/>
                <a:cs typeface="Times New Roman"/>
              </a:rPr>
              <a:t> </a:t>
            </a:r>
            <a:r>
              <a:rPr sz="2600" spc="-5" dirty="0">
                <a:latin typeface="Calibri"/>
                <a:cs typeface="Calibri"/>
              </a:rPr>
              <a:t>o</a:t>
            </a:r>
            <a:r>
              <a:rPr sz="2600" dirty="0">
                <a:latin typeface="Calibri"/>
                <a:cs typeface="Calibri"/>
              </a:rPr>
              <a:t>f</a:t>
            </a:r>
            <a:r>
              <a:rPr sz="2600" spc="-71" dirty="0">
                <a:latin typeface="Times New Roman"/>
                <a:cs typeface="Times New Roman"/>
              </a:rPr>
              <a:t> </a:t>
            </a:r>
            <a:r>
              <a:rPr sz="2600" dirty="0">
                <a:latin typeface="Calibri"/>
                <a:cs typeface="Calibri"/>
              </a:rPr>
              <a:t>l</a:t>
            </a:r>
            <a:r>
              <a:rPr sz="2600" spc="-15" dirty="0">
                <a:latin typeface="Calibri"/>
                <a:cs typeface="Calibri"/>
              </a:rPr>
              <a:t>e</a:t>
            </a:r>
            <a:r>
              <a:rPr sz="2600" spc="-35" dirty="0">
                <a:latin typeface="Calibri"/>
                <a:cs typeface="Calibri"/>
              </a:rPr>
              <a:t>t</a:t>
            </a:r>
            <a:r>
              <a:rPr sz="2600" spc="-25" dirty="0">
                <a:latin typeface="Calibri"/>
                <a:cs typeface="Calibri"/>
              </a:rPr>
              <a:t>t</a:t>
            </a:r>
            <a:r>
              <a:rPr sz="2600" dirty="0">
                <a:latin typeface="Calibri"/>
                <a:cs typeface="Calibri"/>
              </a:rPr>
              <a:t>e</a:t>
            </a:r>
            <a:r>
              <a:rPr sz="2600" spc="-51" dirty="0">
                <a:latin typeface="Calibri"/>
                <a:cs typeface="Calibri"/>
              </a:rPr>
              <a:t>r</a:t>
            </a:r>
            <a:r>
              <a:rPr sz="2600" dirty="0">
                <a:latin typeface="Calibri"/>
                <a:cs typeface="Calibri"/>
              </a:rPr>
              <a:t>s</a:t>
            </a:r>
            <a:r>
              <a:rPr sz="2600" spc="-85" dirty="0">
                <a:latin typeface="Times New Roman"/>
                <a:cs typeface="Times New Roman"/>
              </a:rPr>
              <a:t> </a:t>
            </a:r>
            <a:r>
              <a:rPr sz="2600" dirty="0">
                <a:latin typeface="Calibri"/>
                <a:cs typeface="Calibri"/>
              </a:rPr>
              <a:t>and</a:t>
            </a:r>
            <a:r>
              <a:rPr sz="2600" spc="-80" dirty="0">
                <a:latin typeface="Times New Roman"/>
                <a:cs typeface="Times New Roman"/>
              </a:rPr>
              <a:t> </a:t>
            </a:r>
            <a:r>
              <a:rPr sz="2600" spc="-5" dirty="0">
                <a:latin typeface="Calibri"/>
                <a:cs typeface="Calibri"/>
              </a:rPr>
              <a:t>numb</a:t>
            </a:r>
            <a:r>
              <a:rPr sz="2600" spc="-11" dirty="0">
                <a:latin typeface="Calibri"/>
                <a:cs typeface="Calibri"/>
              </a:rPr>
              <a:t>e</a:t>
            </a:r>
            <a:r>
              <a:rPr sz="2600" spc="-51" dirty="0">
                <a:latin typeface="Calibri"/>
                <a:cs typeface="Calibri"/>
              </a:rPr>
              <a:t>r</a:t>
            </a:r>
            <a:r>
              <a:rPr sz="2600" dirty="0">
                <a:latin typeface="Calibri"/>
                <a:cs typeface="Calibri"/>
              </a:rPr>
              <a:t>s</a:t>
            </a:r>
            <a:r>
              <a:rPr sz="2600" spc="-100" dirty="0">
                <a:latin typeface="Times New Roman"/>
                <a:cs typeface="Times New Roman"/>
              </a:rPr>
              <a:t> </a:t>
            </a:r>
            <a:r>
              <a:rPr sz="2600" spc="-5" dirty="0">
                <a:latin typeface="Calibri"/>
                <a:cs typeface="Calibri"/>
              </a:rPr>
              <a:t>see</a:t>
            </a:r>
            <a:r>
              <a:rPr sz="2600" dirty="0">
                <a:latin typeface="Calibri"/>
                <a:cs typeface="Calibri"/>
              </a:rPr>
              <a:t>n</a:t>
            </a:r>
            <a:r>
              <a:rPr sz="2600" spc="-91" dirty="0">
                <a:latin typeface="Times New Roman"/>
                <a:cs typeface="Times New Roman"/>
              </a:rPr>
              <a:t> </a:t>
            </a:r>
            <a:r>
              <a:rPr sz="2600" dirty="0">
                <a:latin typeface="Calibri"/>
                <a:cs typeface="Calibri"/>
              </a:rPr>
              <a:t>in</a:t>
            </a:r>
            <a:r>
              <a:rPr sz="2600" spc="-75" dirty="0">
                <a:latin typeface="Times New Roman"/>
                <a:cs typeface="Times New Roman"/>
              </a:rPr>
              <a:t> </a:t>
            </a:r>
            <a:r>
              <a:rPr sz="2600" dirty="0">
                <a:latin typeface="Calibri"/>
                <a:cs typeface="Calibri"/>
              </a:rPr>
              <a:t>the</a:t>
            </a:r>
            <a:r>
              <a:rPr sz="2600" dirty="0">
                <a:latin typeface="Times New Roman"/>
                <a:cs typeface="Times New Roman"/>
              </a:rPr>
              <a:t> </a:t>
            </a:r>
            <a:r>
              <a:rPr sz="2600" spc="-5" dirty="0">
                <a:latin typeface="Calibri"/>
                <a:cs typeface="Calibri"/>
              </a:rPr>
              <a:t>que</a:t>
            </a:r>
            <a:r>
              <a:rPr sz="2600" spc="-20" dirty="0">
                <a:latin typeface="Calibri"/>
                <a:cs typeface="Calibri"/>
              </a:rPr>
              <a:t>s</a:t>
            </a:r>
            <a:r>
              <a:rPr sz="2600" dirty="0">
                <a:latin typeface="Calibri"/>
                <a:cs typeface="Calibri"/>
              </a:rPr>
              <a:t>ti</a:t>
            </a:r>
            <a:r>
              <a:rPr sz="2600" spc="-5" dirty="0">
                <a:latin typeface="Calibri"/>
                <a:cs typeface="Calibri"/>
              </a:rPr>
              <a:t>one</a:t>
            </a:r>
            <a:r>
              <a:rPr sz="2600" dirty="0">
                <a:latin typeface="Calibri"/>
                <a:cs typeface="Calibri"/>
              </a:rPr>
              <a:t>d</a:t>
            </a:r>
            <a:r>
              <a:rPr sz="2600" spc="-111" dirty="0">
                <a:latin typeface="Times New Roman"/>
                <a:cs typeface="Times New Roman"/>
              </a:rPr>
              <a:t> </a:t>
            </a:r>
            <a:r>
              <a:rPr sz="2600" spc="-5" dirty="0" smtClean="0">
                <a:latin typeface="Calibri"/>
                <a:cs typeface="Calibri"/>
              </a:rPr>
              <a:t>docume</a:t>
            </a:r>
            <a:r>
              <a:rPr sz="2600" spc="-25" dirty="0" smtClean="0">
                <a:latin typeface="Calibri"/>
                <a:cs typeface="Calibri"/>
              </a:rPr>
              <a:t>n</a:t>
            </a:r>
            <a:r>
              <a:rPr sz="2600" dirty="0" smtClean="0">
                <a:latin typeface="Calibri"/>
                <a:cs typeface="Calibri"/>
              </a:rPr>
              <a:t>ts.</a:t>
            </a:r>
            <a:endParaRPr lang="en-US" sz="2600" dirty="0">
              <a:latin typeface="Calibri"/>
              <a:cs typeface="Calibri"/>
            </a:endParaRPr>
          </a:p>
          <a:p>
            <a:pPr marL="527049" marR="5080" indent="-514350">
              <a:buFont typeface="+mj-lt"/>
              <a:buAutoNum type="arabicPeriod"/>
              <a:tabLst>
                <a:tab pos="584185" algn="l"/>
              </a:tabLst>
            </a:pPr>
            <a:r>
              <a:rPr sz="2600" spc="-35" dirty="0" smtClean="0">
                <a:latin typeface="Calibri"/>
                <a:cs typeface="Calibri"/>
              </a:rPr>
              <a:t>F</a:t>
            </a:r>
            <a:r>
              <a:rPr sz="2600" spc="-5" dirty="0" smtClean="0">
                <a:latin typeface="Calibri"/>
                <a:cs typeface="Calibri"/>
              </a:rPr>
              <a:t>o</a:t>
            </a:r>
            <a:r>
              <a:rPr sz="2600" dirty="0" smtClean="0">
                <a:latin typeface="Calibri"/>
                <a:cs typeface="Calibri"/>
              </a:rPr>
              <a:t>r</a:t>
            </a:r>
            <a:r>
              <a:rPr sz="2600" spc="-55" dirty="0" smtClean="0">
                <a:latin typeface="Times New Roman"/>
                <a:cs typeface="Times New Roman"/>
              </a:rPr>
              <a:t> </a:t>
            </a:r>
            <a:r>
              <a:rPr sz="2600" spc="-25" dirty="0">
                <a:latin typeface="Calibri"/>
                <a:cs typeface="Calibri"/>
              </a:rPr>
              <a:t>c</a:t>
            </a:r>
            <a:r>
              <a:rPr sz="2600" spc="-5" dirty="0">
                <a:latin typeface="Calibri"/>
                <a:cs typeface="Calibri"/>
              </a:rPr>
              <a:t>o</a:t>
            </a:r>
            <a:r>
              <a:rPr sz="2600" spc="-11" dirty="0">
                <a:latin typeface="Calibri"/>
                <a:cs typeface="Calibri"/>
              </a:rPr>
              <a:t>m</a:t>
            </a:r>
            <a:r>
              <a:rPr sz="2600" spc="-5" dirty="0">
                <a:latin typeface="Calibri"/>
                <a:cs typeface="Calibri"/>
              </a:rPr>
              <a:t>par</a:t>
            </a:r>
            <a:r>
              <a:rPr sz="2600" dirty="0">
                <a:latin typeface="Calibri"/>
                <a:cs typeface="Calibri"/>
              </a:rPr>
              <a:t>i</a:t>
            </a:r>
            <a:r>
              <a:rPr sz="2600" spc="-5" dirty="0">
                <a:latin typeface="Calibri"/>
                <a:cs typeface="Calibri"/>
              </a:rPr>
              <a:t>so</a:t>
            </a:r>
            <a:r>
              <a:rPr sz="2600" dirty="0">
                <a:latin typeface="Calibri"/>
                <a:cs typeface="Calibri"/>
              </a:rPr>
              <a:t>n</a:t>
            </a:r>
            <a:r>
              <a:rPr sz="2600" spc="-75" dirty="0">
                <a:latin typeface="Times New Roman"/>
                <a:cs typeface="Times New Roman"/>
              </a:rPr>
              <a:t> </a:t>
            </a:r>
            <a:r>
              <a:rPr sz="2600" spc="-5" dirty="0">
                <a:latin typeface="Calibri"/>
                <a:cs typeface="Calibri"/>
              </a:rPr>
              <a:t>purposes</a:t>
            </a:r>
            <a:r>
              <a:rPr sz="2600" dirty="0">
                <a:latin typeface="Calibri"/>
                <a:cs typeface="Calibri"/>
              </a:rPr>
              <a:t>,</a:t>
            </a:r>
            <a:r>
              <a:rPr sz="2600" spc="-71" dirty="0">
                <a:latin typeface="Times New Roman"/>
                <a:cs typeface="Times New Roman"/>
              </a:rPr>
              <a:t> </a:t>
            </a:r>
            <a:r>
              <a:rPr sz="2600" dirty="0">
                <a:latin typeface="Calibri"/>
                <a:cs typeface="Calibri"/>
              </a:rPr>
              <a:t>it</a:t>
            </a:r>
            <a:r>
              <a:rPr sz="2600" spc="-65" dirty="0">
                <a:latin typeface="Times New Roman"/>
                <a:cs typeface="Times New Roman"/>
              </a:rPr>
              <a:t> </a:t>
            </a:r>
            <a:r>
              <a:rPr sz="2600" dirty="0">
                <a:latin typeface="Calibri"/>
                <a:cs typeface="Calibri"/>
              </a:rPr>
              <a:t>is</a:t>
            </a:r>
            <a:r>
              <a:rPr sz="2600" spc="-65" dirty="0">
                <a:latin typeface="Times New Roman"/>
                <a:cs typeface="Times New Roman"/>
              </a:rPr>
              <a:t> </a:t>
            </a:r>
            <a:r>
              <a:rPr sz="2600" spc="-40" dirty="0">
                <a:latin typeface="Calibri"/>
                <a:cs typeface="Calibri"/>
              </a:rPr>
              <a:t>r</a:t>
            </a:r>
            <a:r>
              <a:rPr sz="2600" dirty="0">
                <a:latin typeface="Calibri"/>
                <a:cs typeface="Calibri"/>
              </a:rPr>
              <a:t>e</a:t>
            </a:r>
            <a:r>
              <a:rPr sz="2600" spc="-25" dirty="0">
                <a:latin typeface="Calibri"/>
                <a:cs typeface="Calibri"/>
              </a:rPr>
              <a:t>c</a:t>
            </a:r>
            <a:r>
              <a:rPr sz="2600" spc="-5" dirty="0">
                <a:latin typeface="Calibri"/>
                <a:cs typeface="Calibri"/>
              </a:rPr>
              <a:t>o</a:t>
            </a:r>
            <a:r>
              <a:rPr sz="2600" spc="-11" dirty="0">
                <a:latin typeface="Calibri"/>
                <a:cs typeface="Calibri"/>
              </a:rPr>
              <a:t>m</a:t>
            </a:r>
            <a:r>
              <a:rPr sz="2600" dirty="0">
                <a:latin typeface="Calibri"/>
                <a:cs typeface="Calibri"/>
              </a:rPr>
              <a:t>mended</a:t>
            </a:r>
            <a:r>
              <a:rPr sz="2600" spc="-111" dirty="0">
                <a:latin typeface="Times New Roman"/>
                <a:cs typeface="Times New Roman"/>
              </a:rPr>
              <a:t> </a:t>
            </a:r>
            <a:r>
              <a:rPr sz="2600" dirty="0">
                <a:latin typeface="Calibri"/>
                <a:cs typeface="Calibri"/>
              </a:rPr>
              <a:t>th</a:t>
            </a:r>
            <a:r>
              <a:rPr sz="2600" spc="-20" dirty="0">
                <a:latin typeface="Calibri"/>
                <a:cs typeface="Calibri"/>
              </a:rPr>
              <a:t>a</a:t>
            </a:r>
            <a:r>
              <a:rPr sz="2600" dirty="0">
                <a:latin typeface="Calibri"/>
                <a:cs typeface="Calibri"/>
              </a:rPr>
              <a:t>t</a:t>
            </a:r>
            <a:r>
              <a:rPr sz="2600" dirty="0">
                <a:latin typeface="Times New Roman"/>
                <a:cs typeface="Times New Roman"/>
              </a:rPr>
              <a:t> </a:t>
            </a:r>
            <a:r>
              <a:rPr sz="2600" dirty="0">
                <a:latin typeface="Calibri"/>
                <a:cs typeface="Calibri"/>
              </a:rPr>
              <a:t>i</a:t>
            </a:r>
            <a:r>
              <a:rPr sz="2600" spc="-51" dirty="0">
                <a:latin typeface="Calibri"/>
                <a:cs typeface="Calibri"/>
              </a:rPr>
              <a:t>n</a:t>
            </a:r>
            <a:r>
              <a:rPr sz="2600" spc="-31" dirty="0">
                <a:latin typeface="Calibri"/>
                <a:cs typeface="Calibri"/>
              </a:rPr>
              <a:t>v</a:t>
            </a:r>
            <a:r>
              <a:rPr sz="2600" dirty="0">
                <a:latin typeface="Calibri"/>
                <a:cs typeface="Calibri"/>
              </a:rPr>
              <a:t>e</a:t>
            </a:r>
            <a:r>
              <a:rPr sz="2600" spc="-25" dirty="0">
                <a:latin typeface="Calibri"/>
                <a:cs typeface="Calibri"/>
              </a:rPr>
              <a:t>s</a:t>
            </a:r>
            <a:r>
              <a:rPr sz="2600" dirty="0">
                <a:latin typeface="Calibri"/>
                <a:cs typeface="Calibri"/>
              </a:rPr>
              <a:t>ti</a:t>
            </a:r>
            <a:r>
              <a:rPr sz="2600" spc="-51" dirty="0">
                <a:latin typeface="Calibri"/>
                <a:cs typeface="Calibri"/>
              </a:rPr>
              <a:t>g</a:t>
            </a:r>
            <a:r>
              <a:rPr sz="2600" spc="-25" dirty="0">
                <a:latin typeface="Calibri"/>
                <a:cs typeface="Calibri"/>
              </a:rPr>
              <a:t>at</a:t>
            </a:r>
            <a:r>
              <a:rPr sz="2600" spc="-5" dirty="0">
                <a:latin typeface="Calibri"/>
                <a:cs typeface="Calibri"/>
              </a:rPr>
              <a:t>o</a:t>
            </a:r>
            <a:r>
              <a:rPr sz="2600" spc="-51" dirty="0">
                <a:latin typeface="Calibri"/>
                <a:cs typeface="Calibri"/>
              </a:rPr>
              <a:t>r</a:t>
            </a:r>
            <a:r>
              <a:rPr sz="2600" dirty="0">
                <a:latin typeface="Calibri"/>
                <a:cs typeface="Calibri"/>
              </a:rPr>
              <a:t>s</a:t>
            </a:r>
            <a:r>
              <a:rPr sz="2600" spc="-91" dirty="0">
                <a:latin typeface="Times New Roman"/>
                <a:cs typeface="Times New Roman"/>
              </a:rPr>
              <a:t> </a:t>
            </a:r>
            <a:r>
              <a:rPr sz="2600" spc="-5" dirty="0">
                <a:latin typeface="Calibri"/>
                <a:cs typeface="Calibri"/>
              </a:rPr>
              <a:t>o</a:t>
            </a:r>
            <a:r>
              <a:rPr sz="2600" spc="-20" dirty="0">
                <a:latin typeface="Calibri"/>
                <a:cs typeface="Calibri"/>
              </a:rPr>
              <a:t>b</a:t>
            </a:r>
            <a:r>
              <a:rPr sz="2600" spc="-35" dirty="0">
                <a:latin typeface="Calibri"/>
                <a:cs typeface="Calibri"/>
              </a:rPr>
              <a:t>t</a:t>
            </a:r>
            <a:r>
              <a:rPr sz="2600" dirty="0">
                <a:latin typeface="Calibri"/>
                <a:cs typeface="Calibri"/>
              </a:rPr>
              <a:t>ain</a:t>
            </a:r>
            <a:r>
              <a:rPr sz="2600" spc="-55" dirty="0">
                <a:latin typeface="Times New Roman"/>
                <a:cs typeface="Times New Roman"/>
              </a:rPr>
              <a:t> </a:t>
            </a:r>
            <a:r>
              <a:rPr sz="2600" b="1" u="sng" dirty="0">
                <a:solidFill>
                  <a:srgbClr val="FF0000"/>
                </a:solidFill>
                <a:latin typeface="Calibri"/>
                <a:cs typeface="Calibri"/>
              </a:rPr>
              <a:t>20</a:t>
            </a:r>
            <a:r>
              <a:rPr sz="2600" b="1" u="sng" spc="-5" dirty="0">
                <a:solidFill>
                  <a:srgbClr val="FF0000"/>
                </a:solidFill>
                <a:latin typeface="Calibri"/>
                <a:cs typeface="Calibri"/>
              </a:rPr>
              <a:t>–</a:t>
            </a:r>
            <a:r>
              <a:rPr sz="2600" b="1" u="sng" dirty="0">
                <a:solidFill>
                  <a:srgbClr val="FF0000"/>
                </a:solidFill>
                <a:latin typeface="Calibri"/>
                <a:cs typeface="Calibri"/>
              </a:rPr>
              <a:t>30</a:t>
            </a:r>
            <a:r>
              <a:rPr sz="2600" b="1" spc="-91" dirty="0">
                <a:solidFill>
                  <a:srgbClr val="FF0000"/>
                </a:solidFill>
                <a:latin typeface="Times New Roman"/>
                <a:cs typeface="Times New Roman"/>
              </a:rPr>
              <a:t> </a:t>
            </a:r>
            <a:r>
              <a:rPr sz="2600" spc="-35" dirty="0">
                <a:latin typeface="Calibri"/>
                <a:cs typeface="Calibri"/>
              </a:rPr>
              <a:t>r</a:t>
            </a:r>
            <a:r>
              <a:rPr sz="2600" dirty="0">
                <a:latin typeface="Calibri"/>
                <a:cs typeface="Calibri"/>
              </a:rPr>
              <a:t>ep</a:t>
            </a:r>
            <a:r>
              <a:rPr sz="2600" spc="-15" dirty="0">
                <a:latin typeface="Calibri"/>
                <a:cs typeface="Calibri"/>
              </a:rPr>
              <a:t>e</a:t>
            </a:r>
            <a:r>
              <a:rPr sz="2600" dirty="0">
                <a:latin typeface="Calibri"/>
                <a:cs typeface="Calibri"/>
              </a:rPr>
              <a:t>ti</a:t>
            </a:r>
            <a:r>
              <a:rPr sz="2600" spc="5" dirty="0">
                <a:latin typeface="Calibri"/>
                <a:cs typeface="Calibri"/>
              </a:rPr>
              <a:t>t</a:t>
            </a:r>
            <a:r>
              <a:rPr sz="2600" dirty="0">
                <a:latin typeface="Calibri"/>
                <a:cs typeface="Calibri"/>
              </a:rPr>
              <a:t>i</a:t>
            </a:r>
            <a:r>
              <a:rPr sz="2600" spc="-5" dirty="0">
                <a:latin typeface="Calibri"/>
                <a:cs typeface="Calibri"/>
              </a:rPr>
              <a:t>on</a:t>
            </a:r>
            <a:r>
              <a:rPr sz="2600" dirty="0">
                <a:latin typeface="Calibri"/>
                <a:cs typeface="Calibri"/>
              </a:rPr>
              <a:t>s</a:t>
            </a:r>
            <a:r>
              <a:rPr sz="2600" spc="-91" dirty="0">
                <a:latin typeface="Times New Roman"/>
                <a:cs typeface="Times New Roman"/>
              </a:rPr>
              <a:t> </a:t>
            </a:r>
            <a:r>
              <a:rPr sz="2600" spc="-5" dirty="0">
                <a:latin typeface="Calibri"/>
                <a:cs typeface="Calibri"/>
              </a:rPr>
              <a:t>o</a:t>
            </a:r>
            <a:r>
              <a:rPr sz="2600" dirty="0">
                <a:latin typeface="Calibri"/>
                <a:cs typeface="Calibri"/>
              </a:rPr>
              <a:t>f</a:t>
            </a:r>
            <a:r>
              <a:rPr sz="2600" spc="-65" dirty="0">
                <a:latin typeface="Times New Roman"/>
                <a:cs typeface="Times New Roman"/>
              </a:rPr>
              <a:t> </a:t>
            </a:r>
            <a:r>
              <a:rPr sz="2600" spc="-5" dirty="0">
                <a:latin typeface="Calibri"/>
                <a:cs typeface="Calibri"/>
              </a:rPr>
              <a:t>s</a:t>
            </a:r>
            <a:r>
              <a:rPr sz="2600" dirty="0">
                <a:latin typeface="Calibri"/>
                <a:cs typeface="Calibri"/>
              </a:rPr>
              <a:t>ign</a:t>
            </a:r>
            <a:r>
              <a:rPr sz="2600" spc="-35" dirty="0">
                <a:latin typeface="Calibri"/>
                <a:cs typeface="Calibri"/>
              </a:rPr>
              <a:t>a</a:t>
            </a:r>
            <a:r>
              <a:rPr sz="2600" dirty="0">
                <a:latin typeface="Calibri"/>
                <a:cs typeface="Calibri"/>
              </a:rPr>
              <a:t>tu</a:t>
            </a:r>
            <a:r>
              <a:rPr sz="2600" spc="-31" dirty="0">
                <a:latin typeface="Calibri"/>
                <a:cs typeface="Calibri"/>
              </a:rPr>
              <a:t>r</a:t>
            </a:r>
            <a:r>
              <a:rPr sz="2600" dirty="0">
                <a:latin typeface="Calibri"/>
                <a:cs typeface="Calibri"/>
              </a:rPr>
              <a:t>es,</a:t>
            </a:r>
            <a:r>
              <a:rPr sz="2600" dirty="0">
                <a:latin typeface="Times New Roman"/>
                <a:cs typeface="Times New Roman"/>
              </a:rPr>
              <a:t> </a:t>
            </a:r>
            <a:r>
              <a:rPr sz="2600" b="1" u="sng" dirty="0">
                <a:solidFill>
                  <a:srgbClr val="FF0000"/>
                </a:solidFill>
                <a:latin typeface="Calibri"/>
                <a:cs typeface="Calibri"/>
              </a:rPr>
              <a:t>15</a:t>
            </a:r>
            <a:r>
              <a:rPr sz="2600" b="1" u="sng" spc="-5" dirty="0">
                <a:solidFill>
                  <a:srgbClr val="FF0000"/>
                </a:solidFill>
                <a:latin typeface="Calibri"/>
                <a:cs typeface="Calibri"/>
              </a:rPr>
              <a:t>–</a:t>
            </a:r>
            <a:r>
              <a:rPr sz="2600" b="1" u="sng" dirty="0">
                <a:solidFill>
                  <a:srgbClr val="FF0000"/>
                </a:solidFill>
                <a:latin typeface="Calibri"/>
                <a:cs typeface="Calibri"/>
              </a:rPr>
              <a:t>20</a:t>
            </a:r>
            <a:r>
              <a:rPr sz="2600" b="1" spc="-91" dirty="0">
                <a:solidFill>
                  <a:srgbClr val="FF0000"/>
                </a:solidFill>
                <a:latin typeface="Times New Roman"/>
                <a:cs typeface="Times New Roman"/>
              </a:rPr>
              <a:t> </a:t>
            </a:r>
            <a:r>
              <a:rPr sz="2600" spc="-35" dirty="0">
                <a:latin typeface="Calibri"/>
                <a:cs typeface="Calibri"/>
              </a:rPr>
              <a:t>r</a:t>
            </a:r>
            <a:r>
              <a:rPr sz="2600" dirty="0">
                <a:latin typeface="Calibri"/>
                <a:cs typeface="Calibri"/>
              </a:rPr>
              <a:t>ep</a:t>
            </a:r>
            <a:r>
              <a:rPr sz="2600" spc="-15" dirty="0">
                <a:latin typeface="Calibri"/>
                <a:cs typeface="Calibri"/>
              </a:rPr>
              <a:t>e</a:t>
            </a:r>
            <a:r>
              <a:rPr sz="2600" dirty="0">
                <a:latin typeface="Calibri"/>
                <a:cs typeface="Calibri"/>
              </a:rPr>
              <a:t>ti</a:t>
            </a:r>
            <a:r>
              <a:rPr sz="2600" spc="5" dirty="0">
                <a:latin typeface="Calibri"/>
                <a:cs typeface="Calibri"/>
              </a:rPr>
              <a:t>t</a:t>
            </a:r>
            <a:r>
              <a:rPr sz="2600" dirty="0">
                <a:latin typeface="Calibri"/>
                <a:cs typeface="Calibri"/>
              </a:rPr>
              <a:t>i</a:t>
            </a:r>
            <a:r>
              <a:rPr sz="2600" spc="-5" dirty="0">
                <a:latin typeface="Calibri"/>
                <a:cs typeface="Calibri"/>
              </a:rPr>
              <a:t>on</a:t>
            </a:r>
            <a:r>
              <a:rPr sz="2600" dirty="0">
                <a:latin typeface="Calibri"/>
                <a:cs typeface="Calibri"/>
              </a:rPr>
              <a:t>s</a:t>
            </a:r>
            <a:r>
              <a:rPr sz="2600" spc="-100" dirty="0">
                <a:latin typeface="Times New Roman"/>
                <a:cs typeface="Times New Roman"/>
              </a:rPr>
              <a:t> </a:t>
            </a:r>
            <a:r>
              <a:rPr sz="2600" spc="-5" dirty="0">
                <a:latin typeface="Calibri"/>
                <a:cs typeface="Calibri"/>
              </a:rPr>
              <a:t>o</a:t>
            </a:r>
            <a:r>
              <a:rPr sz="2600" dirty="0">
                <a:latin typeface="Calibri"/>
                <a:cs typeface="Calibri"/>
              </a:rPr>
              <a:t>f</a:t>
            </a:r>
            <a:r>
              <a:rPr sz="2600" spc="-65" dirty="0">
                <a:latin typeface="Times New Roman"/>
                <a:cs typeface="Times New Roman"/>
              </a:rPr>
              <a:t> </a:t>
            </a:r>
            <a:r>
              <a:rPr sz="2600" spc="-5" dirty="0">
                <a:latin typeface="Calibri"/>
                <a:cs typeface="Calibri"/>
              </a:rPr>
              <a:t>ban</a:t>
            </a:r>
            <a:r>
              <a:rPr sz="2600" dirty="0">
                <a:latin typeface="Calibri"/>
                <a:cs typeface="Calibri"/>
              </a:rPr>
              <a:t>k</a:t>
            </a:r>
            <a:r>
              <a:rPr sz="2600" spc="-60" dirty="0">
                <a:latin typeface="Times New Roman"/>
                <a:cs typeface="Times New Roman"/>
              </a:rPr>
              <a:t> </a:t>
            </a:r>
            <a:r>
              <a:rPr sz="2600" dirty="0">
                <a:latin typeface="Calibri"/>
                <a:cs typeface="Calibri"/>
              </a:rPr>
              <a:t>chec</a:t>
            </a:r>
            <a:r>
              <a:rPr sz="2600" spc="-20" dirty="0">
                <a:latin typeface="Calibri"/>
                <a:cs typeface="Calibri"/>
              </a:rPr>
              <a:t>k</a:t>
            </a:r>
            <a:r>
              <a:rPr sz="2600" spc="-5" dirty="0">
                <a:latin typeface="Calibri"/>
                <a:cs typeface="Calibri"/>
              </a:rPr>
              <a:t>s</a:t>
            </a:r>
            <a:r>
              <a:rPr sz="2600" dirty="0">
                <a:latin typeface="Calibri"/>
                <a:cs typeface="Calibri"/>
              </a:rPr>
              <a:t>,</a:t>
            </a:r>
            <a:r>
              <a:rPr sz="2600" spc="-100" dirty="0">
                <a:latin typeface="Times New Roman"/>
                <a:cs typeface="Times New Roman"/>
              </a:rPr>
              <a:t> </a:t>
            </a:r>
            <a:r>
              <a:rPr sz="2600" b="1" u="sng" spc="5" dirty="0">
                <a:solidFill>
                  <a:srgbClr val="FF0000"/>
                </a:solidFill>
                <a:latin typeface="Calibri"/>
                <a:cs typeface="Calibri"/>
              </a:rPr>
              <a:t>3</a:t>
            </a:r>
            <a:r>
              <a:rPr sz="2600" b="1" u="sng" spc="-5" dirty="0">
                <a:solidFill>
                  <a:srgbClr val="FF0000"/>
                </a:solidFill>
                <a:latin typeface="Calibri"/>
                <a:cs typeface="Calibri"/>
              </a:rPr>
              <a:t>–</a:t>
            </a:r>
            <a:r>
              <a:rPr sz="2600" b="1" u="sng" dirty="0">
                <a:solidFill>
                  <a:srgbClr val="FF0000"/>
                </a:solidFill>
                <a:latin typeface="Calibri"/>
                <a:cs typeface="Calibri"/>
              </a:rPr>
              <a:t>4</a:t>
            </a:r>
            <a:r>
              <a:rPr sz="2600" spc="-75" dirty="0">
                <a:latin typeface="Times New Roman"/>
                <a:cs typeface="Times New Roman"/>
              </a:rPr>
              <a:t> </a:t>
            </a:r>
            <a:r>
              <a:rPr sz="2600" spc="-35" dirty="0">
                <a:latin typeface="Calibri"/>
                <a:cs typeface="Calibri"/>
              </a:rPr>
              <a:t>r</a:t>
            </a:r>
            <a:r>
              <a:rPr sz="2600" dirty="0">
                <a:latin typeface="Calibri"/>
                <a:cs typeface="Calibri"/>
              </a:rPr>
              <a:t>ep</a:t>
            </a:r>
            <a:r>
              <a:rPr sz="2600" spc="-15" dirty="0">
                <a:latin typeface="Calibri"/>
                <a:cs typeface="Calibri"/>
              </a:rPr>
              <a:t>e</a:t>
            </a:r>
            <a:r>
              <a:rPr sz="2600" dirty="0">
                <a:latin typeface="Calibri"/>
                <a:cs typeface="Calibri"/>
              </a:rPr>
              <a:t>ti</a:t>
            </a:r>
            <a:r>
              <a:rPr sz="2600" spc="5" dirty="0">
                <a:latin typeface="Calibri"/>
                <a:cs typeface="Calibri"/>
              </a:rPr>
              <a:t>t</a:t>
            </a:r>
            <a:r>
              <a:rPr sz="2600" dirty="0">
                <a:latin typeface="Calibri"/>
                <a:cs typeface="Calibri"/>
              </a:rPr>
              <a:t>i</a:t>
            </a:r>
            <a:r>
              <a:rPr sz="2600" spc="-5" dirty="0">
                <a:latin typeface="Calibri"/>
                <a:cs typeface="Calibri"/>
              </a:rPr>
              <a:t>on</a:t>
            </a:r>
            <a:r>
              <a:rPr sz="2600" dirty="0">
                <a:latin typeface="Calibri"/>
                <a:cs typeface="Calibri"/>
              </a:rPr>
              <a:t>s</a:t>
            </a:r>
            <a:r>
              <a:rPr sz="2600" spc="-91" dirty="0">
                <a:latin typeface="Times New Roman"/>
                <a:cs typeface="Times New Roman"/>
              </a:rPr>
              <a:t> </a:t>
            </a:r>
            <a:r>
              <a:rPr sz="2600" spc="-5" dirty="0">
                <a:latin typeface="Calibri"/>
                <a:cs typeface="Calibri"/>
              </a:rPr>
              <a:t>of</a:t>
            </a:r>
            <a:r>
              <a:rPr sz="2600" spc="-5" dirty="0">
                <a:latin typeface="Times New Roman"/>
                <a:cs typeface="Times New Roman"/>
              </a:rPr>
              <a:t> </a:t>
            </a:r>
            <a:r>
              <a:rPr sz="2600" dirty="0">
                <a:latin typeface="Calibri"/>
                <a:cs typeface="Calibri"/>
              </a:rPr>
              <a:t>e</a:t>
            </a:r>
            <a:r>
              <a:rPr sz="2600" spc="-25" dirty="0">
                <a:latin typeface="Calibri"/>
                <a:cs typeface="Calibri"/>
              </a:rPr>
              <a:t>n</a:t>
            </a:r>
            <a:r>
              <a:rPr sz="2600" dirty="0">
                <a:latin typeface="Calibri"/>
                <a:cs typeface="Calibri"/>
              </a:rPr>
              <a:t>ti</a:t>
            </a:r>
            <a:r>
              <a:rPr sz="2600" spc="-31" dirty="0">
                <a:latin typeface="Calibri"/>
                <a:cs typeface="Calibri"/>
              </a:rPr>
              <a:t>r</a:t>
            </a:r>
            <a:r>
              <a:rPr sz="2600" dirty="0">
                <a:latin typeface="Calibri"/>
                <a:cs typeface="Calibri"/>
              </a:rPr>
              <a:t>e</a:t>
            </a:r>
            <a:r>
              <a:rPr sz="2600" spc="-91" dirty="0">
                <a:latin typeface="Times New Roman"/>
                <a:cs typeface="Times New Roman"/>
              </a:rPr>
              <a:t> </a:t>
            </a:r>
            <a:r>
              <a:rPr sz="2600" dirty="0">
                <a:latin typeface="Calibri"/>
                <a:cs typeface="Calibri"/>
              </a:rPr>
              <a:t>wri</a:t>
            </a:r>
            <a:r>
              <a:rPr sz="2600" spc="-31" dirty="0">
                <a:latin typeface="Calibri"/>
                <a:cs typeface="Calibri"/>
              </a:rPr>
              <a:t>t</a:t>
            </a:r>
            <a:r>
              <a:rPr sz="2600" spc="-25" dirty="0">
                <a:latin typeface="Calibri"/>
                <a:cs typeface="Calibri"/>
              </a:rPr>
              <a:t>t</a:t>
            </a:r>
            <a:r>
              <a:rPr sz="2600" dirty="0">
                <a:latin typeface="Calibri"/>
                <a:cs typeface="Calibri"/>
              </a:rPr>
              <a:t>en</a:t>
            </a:r>
            <a:r>
              <a:rPr sz="2600" spc="-80" dirty="0">
                <a:latin typeface="Times New Roman"/>
                <a:cs typeface="Times New Roman"/>
              </a:rPr>
              <a:t> </a:t>
            </a:r>
            <a:r>
              <a:rPr sz="2600" dirty="0">
                <a:latin typeface="Calibri"/>
                <a:cs typeface="Calibri"/>
              </a:rPr>
              <a:t>l</a:t>
            </a:r>
            <a:r>
              <a:rPr sz="2600" spc="-11" dirty="0">
                <a:latin typeface="Calibri"/>
                <a:cs typeface="Calibri"/>
              </a:rPr>
              <a:t>e</a:t>
            </a:r>
            <a:r>
              <a:rPr sz="2600" spc="-35" dirty="0">
                <a:latin typeface="Calibri"/>
                <a:cs typeface="Calibri"/>
              </a:rPr>
              <a:t>t</a:t>
            </a:r>
            <a:r>
              <a:rPr sz="2600" spc="-25" dirty="0">
                <a:latin typeface="Calibri"/>
                <a:cs typeface="Calibri"/>
              </a:rPr>
              <a:t>t</a:t>
            </a:r>
            <a:r>
              <a:rPr sz="2600" dirty="0">
                <a:latin typeface="Calibri"/>
                <a:cs typeface="Calibri"/>
              </a:rPr>
              <a:t>e</a:t>
            </a:r>
            <a:r>
              <a:rPr sz="2600" spc="-51" dirty="0">
                <a:latin typeface="Calibri"/>
                <a:cs typeface="Calibri"/>
              </a:rPr>
              <a:t>r</a:t>
            </a:r>
            <a:r>
              <a:rPr sz="2600" spc="-5" dirty="0">
                <a:latin typeface="Calibri"/>
                <a:cs typeface="Calibri"/>
              </a:rPr>
              <a:t>s.</a:t>
            </a:r>
            <a:endParaRPr sz="2600" dirty="0">
              <a:latin typeface="Calibri"/>
              <a:cs typeface="Calibri"/>
            </a:endParaRPr>
          </a:p>
        </p:txBody>
      </p:sp>
    </p:spTree>
    <p:extLst>
      <p:ext uri="{BB962C8B-B14F-4D97-AF65-F5344CB8AC3E}">
        <p14:creationId xmlns:p14="http://schemas.microsoft.com/office/powerpoint/2010/main" val="1909970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0308" y="121154"/>
            <a:ext cx="7707707" cy="3256276"/>
          </a:xfrm>
          <a:prstGeom prst="rect">
            <a:avLst/>
          </a:prstGeom>
        </p:spPr>
        <p:txBody>
          <a:bodyPr vert="horz" wrap="square" lIns="0" tIns="0" rIns="0" bIns="0" rtlCol="0">
            <a:spAutoFit/>
          </a:bodyPr>
          <a:lstStyle/>
          <a:p>
            <a:pPr marL="70484" marR="133982">
              <a:lnSpc>
                <a:spcPct val="114999"/>
              </a:lnSpc>
            </a:pPr>
            <a:r>
              <a:rPr sz="2400" spc="-5" dirty="0">
                <a:latin typeface="Calibri"/>
                <a:cs typeface="Calibri"/>
              </a:rPr>
              <a:t>Th</a:t>
            </a:r>
            <a:r>
              <a:rPr sz="2400" dirty="0">
                <a:latin typeface="Calibri"/>
                <a:cs typeface="Calibri"/>
              </a:rPr>
              <a:t>e</a:t>
            </a:r>
            <a:r>
              <a:rPr sz="2400" spc="-51" dirty="0">
                <a:latin typeface="Times New Roman"/>
                <a:cs typeface="Times New Roman"/>
              </a:rPr>
              <a:t> </a:t>
            </a:r>
            <a:r>
              <a:rPr sz="2400" dirty="0">
                <a:latin typeface="Calibri"/>
                <a:cs typeface="Calibri"/>
              </a:rPr>
              <a:t>i</a:t>
            </a:r>
            <a:r>
              <a:rPr sz="2400" spc="-40" dirty="0">
                <a:latin typeface="Calibri"/>
                <a:cs typeface="Calibri"/>
              </a:rPr>
              <a:t>n</a:t>
            </a:r>
            <a:r>
              <a:rPr sz="2400" spc="-45" dirty="0">
                <a:latin typeface="Calibri"/>
                <a:cs typeface="Calibri"/>
              </a:rPr>
              <a:t>v</a:t>
            </a:r>
            <a:r>
              <a:rPr sz="2400" spc="-15" dirty="0">
                <a:latin typeface="Calibri"/>
                <a:cs typeface="Calibri"/>
              </a:rPr>
              <a:t>e</a:t>
            </a:r>
            <a:r>
              <a:rPr sz="2400" spc="-35" dirty="0">
                <a:latin typeface="Calibri"/>
                <a:cs typeface="Calibri"/>
              </a:rPr>
              <a:t>s</a:t>
            </a:r>
            <a:r>
              <a:rPr sz="2400" dirty="0">
                <a:latin typeface="Calibri"/>
                <a:cs typeface="Calibri"/>
              </a:rPr>
              <a:t>ti</a:t>
            </a:r>
            <a:r>
              <a:rPr sz="2400" spc="-65" dirty="0">
                <a:latin typeface="Calibri"/>
                <a:cs typeface="Calibri"/>
              </a:rPr>
              <a:t>g</a:t>
            </a:r>
            <a:r>
              <a:rPr sz="2400" spc="-25" dirty="0">
                <a:latin typeface="Calibri"/>
                <a:cs typeface="Calibri"/>
              </a:rPr>
              <a:t>a</a:t>
            </a:r>
            <a:r>
              <a:rPr sz="2400" spc="-35" dirty="0">
                <a:latin typeface="Calibri"/>
                <a:cs typeface="Calibri"/>
              </a:rPr>
              <a:t>t</a:t>
            </a:r>
            <a:r>
              <a:rPr sz="2400" spc="-20" dirty="0">
                <a:latin typeface="Calibri"/>
                <a:cs typeface="Calibri"/>
              </a:rPr>
              <a:t>o</a:t>
            </a:r>
            <a:r>
              <a:rPr sz="2400" spc="-11" dirty="0">
                <a:latin typeface="Calibri"/>
                <a:cs typeface="Calibri"/>
              </a:rPr>
              <a:t>r</a:t>
            </a:r>
            <a:r>
              <a:rPr sz="2400" spc="-75" dirty="0">
                <a:latin typeface="Times New Roman"/>
                <a:cs typeface="Times New Roman"/>
              </a:rPr>
              <a:t> </a:t>
            </a:r>
            <a:r>
              <a:rPr sz="2400" spc="-5" dirty="0">
                <a:latin typeface="Calibri"/>
                <a:cs typeface="Calibri"/>
              </a:rPr>
              <a:t>sh</a:t>
            </a:r>
            <a:r>
              <a:rPr sz="2400" spc="-11" dirty="0">
                <a:latin typeface="Calibri"/>
                <a:cs typeface="Calibri"/>
              </a:rPr>
              <a:t>o</a:t>
            </a:r>
            <a:r>
              <a:rPr sz="2400" spc="-5" dirty="0">
                <a:latin typeface="Calibri"/>
                <a:cs typeface="Calibri"/>
              </a:rPr>
              <a:t>u</a:t>
            </a:r>
            <a:r>
              <a:rPr sz="2400" dirty="0">
                <a:latin typeface="Calibri"/>
                <a:cs typeface="Calibri"/>
              </a:rPr>
              <a:t>ld</a:t>
            </a:r>
            <a:r>
              <a:rPr sz="2400" spc="-55" dirty="0">
                <a:latin typeface="Times New Roman"/>
                <a:cs typeface="Times New Roman"/>
              </a:rPr>
              <a:t> </a:t>
            </a:r>
            <a:r>
              <a:rPr sz="2400" dirty="0">
                <a:latin typeface="Calibri"/>
                <a:cs typeface="Calibri"/>
              </a:rPr>
              <a:t>al</a:t>
            </a:r>
            <a:r>
              <a:rPr sz="2400" spc="-5" dirty="0">
                <a:latin typeface="Calibri"/>
                <a:cs typeface="Calibri"/>
              </a:rPr>
              <a:t>s</a:t>
            </a:r>
            <a:r>
              <a:rPr sz="2400" dirty="0">
                <a:latin typeface="Calibri"/>
                <a:cs typeface="Calibri"/>
              </a:rPr>
              <a:t>o</a:t>
            </a:r>
            <a:r>
              <a:rPr sz="2400" spc="-71" dirty="0">
                <a:latin typeface="Times New Roman"/>
                <a:cs typeface="Times New Roman"/>
              </a:rPr>
              <a:t> </a:t>
            </a:r>
            <a:r>
              <a:rPr sz="2400" spc="-25" dirty="0">
                <a:latin typeface="Calibri"/>
                <a:cs typeface="Calibri"/>
              </a:rPr>
              <a:t>a</a:t>
            </a:r>
            <a:r>
              <a:rPr sz="2400" spc="-51" dirty="0">
                <a:latin typeface="Calibri"/>
                <a:cs typeface="Calibri"/>
              </a:rPr>
              <a:t>t</a:t>
            </a:r>
            <a:r>
              <a:rPr sz="2400" spc="-35" dirty="0">
                <a:latin typeface="Calibri"/>
                <a:cs typeface="Calibri"/>
              </a:rPr>
              <a:t>t</a:t>
            </a:r>
            <a:r>
              <a:rPr sz="2400" spc="-15" dirty="0">
                <a:latin typeface="Calibri"/>
                <a:cs typeface="Calibri"/>
              </a:rPr>
              <a:t>empt</a:t>
            </a:r>
            <a:r>
              <a:rPr sz="2400" spc="-95" dirty="0">
                <a:latin typeface="Times New Roman"/>
                <a:cs typeface="Times New Roman"/>
              </a:rPr>
              <a:t> </a:t>
            </a:r>
            <a:r>
              <a:rPr sz="2400" spc="-35" dirty="0">
                <a:latin typeface="Calibri"/>
                <a:cs typeface="Calibri"/>
              </a:rPr>
              <a:t>t</a:t>
            </a:r>
            <a:r>
              <a:rPr sz="2400" dirty="0">
                <a:latin typeface="Calibri"/>
                <a:cs typeface="Calibri"/>
              </a:rPr>
              <a:t>o</a:t>
            </a:r>
            <a:r>
              <a:rPr sz="2400" spc="-71" dirty="0">
                <a:latin typeface="Times New Roman"/>
                <a:cs typeface="Times New Roman"/>
              </a:rPr>
              <a:t> </a:t>
            </a:r>
            <a:r>
              <a:rPr sz="2400" spc="-5" dirty="0">
                <a:latin typeface="Calibri"/>
                <a:cs typeface="Calibri"/>
              </a:rPr>
              <a:t>o</a:t>
            </a:r>
            <a:r>
              <a:rPr sz="2400" spc="-20" dirty="0">
                <a:latin typeface="Calibri"/>
                <a:cs typeface="Calibri"/>
              </a:rPr>
              <a:t>b</a:t>
            </a:r>
            <a:r>
              <a:rPr sz="2400" spc="-35" dirty="0">
                <a:latin typeface="Calibri"/>
                <a:cs typeface="Calibri"/>
              </a:rPr>
              <a:t>t</a:t>
            </a:r>
            <a:r>
              <a:rPr sz="2400" dirty="0">
                <a:latin typeface="Calibri"/>
                <a:cs typeface="Calibri"/>
              </a:rPr>
              <a:t>ain</a:t>
            </a:r>
            <a:r>
              <a:rPr sz="2400" spc="-75" dirty="0">
                <a:latin typeface="Times New Roman"/>
                <a:cs typeface="Times New Roman"/>
              </a:rPr>
              <a:t> </a:t>
            </a:r>
            <a:r>
              <a:rPr sz="2400" dirty="0">
                <a:latin typeface="Calibri"/>
                <a:cs typeface="Calibri"/>
              </a:rPr>
              <a:t>kn</a:t>
            </a:r>
            <a:r>
              <a:rPr sz="2400" spc="-20" dirty="0">
                <a:latin typeface="Calibri"/>
                <a:cs typeface="Calibri"/>
              </a:rPr>
              <a:t>o</a:t>
            </a:r>
            <a:r>
              <a:rPr sz="2400" dirty="0">
                <a:latin typeface="Calibri"/>
                <a:cs typeface="Calibri"/>
              </a:rPr>
              <a:t>wn</a:t>
            </a:r>
            <a:r>
              <a:rPr sz="2400"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dirty="0">
                <a:latin typeface="Calibri"/>
                <a:cs typeface="Calibri"/>
              </a:rPr>
              <a:t>th</a:t>
            </a:r>
            <a:r>
              <a:rPr sz="2400" spc="-25" dirty="0">
                <a:latin typeface="Calibri"/>
                <a:cs typeface="Calibri"/>
              </a:rPr>
              <a:t>a</a:t>
            </a:r>
            <a:r>
              <a:rPr sz="2400" spc="-11" dirty="0">
                <a:latin typeface="Calibri"/>
                <a:cs typeface="Calibri"/>
              </a:rPr>
              <a:t>t</a:t>
            </a:r>
            <a:r>
              <a:rPr sz="2400" spc="-75" dirty="0">
                <a:latin typeface="Times New Roman"/>
                <a:cs typeface="Times New Roman"/>
              </a:rPr>
              <a:t> </a:t>
            </a:r>
            <a:r>
              <a:rPr sz="2400" dirty="0">
                <a:latin typeface="Calibri"/>
                <a:cs typeface="Calibri"/>
              </a:rPr>
              <a:t>is</a:t>
            </a:r>
            <a:r>
              <a:rPr sz="2400" spc="-60" dirty="0">
                <a:latin typeface="Times New Roman"/>
                <a:cs typeface="Times New Roman"/>
              </a:rPr>
              <a:t> </a:t>
            </a:r>
            <a:r>
              <a:rPr sz="2400" spc="-5" dirty="0">
                <a:latin typeface="Calibri"/>
                <a:cs typeface="Calibri"/>
              </a:rPr>
              <a:t>p</a:t>
            </a:r>
            <a:r>
              <a:rPr sz="2400" spc="-40" dirty="0">
                <a:latin typeface="Calibri"/>
                <a:cs typeface="Calibri"/>
              </a:rPr>
              <a:t>r</a:t>
            </a:r>
            <a:r>
              <a:rPr sz="2400" spc="-15" dirty="0">
                <a:latin typeface="Calibri"/>
                <a:cs typeface="Calibri"/>
              </a:rPr>
              <a:t>epa</a:t>
            </a:r>
            <a:r>
              <a:rPr sz="2400" spc="-45" dirty="0">
                <a:latin typeface="Calibri"/>
                <a:cs typeface="Calibri"/>
              </a:rPr>
              <a:t>r</a:t>
            </a:r>
            <a:r>
              <a:rPr sz="2400" spc="-15" dirty="0">
                <a:latin typeface="Calibri"/>
                <a:cs typeface="Calibri"/>
              </a:rPr>
              <a:t>ed</a:t>
            </a:r>
            <a:r>
              <a:rPr sz="2400" spc="-60" dirty="0">
                <a:latin typeface="Times New Roman"/>
                <a:cs typeface="Times New Roman"/>
              </a:rPr>
              <a:t> </a:t>
            </a:r>
            <a:r>
              <a:rPr sz="2400" spc="-15" dirty="0">
                <a:latin typeface="Calibri"/>
                <a:cs typeface="Calibri"/>
              </a:rPr>
              <a:t>a</a:t>
            </a:r>
            <a:r>
              <a:rPr sz="2400" spc="-40" dirty="0">
                <a:latin typeface="Calibri"/>
                <a:cs typeface="Calibri"/>
              </a:rPr>
              <a:t>r</a:t>
            </a:r>
            <a:r>
              <a:rPr sz="2400" spc="-5" dirty="0">
                <a:latin typeface="Calibri"/>
                <a:cs typeface="Calibri"/>
              </a:rPr>
              <a:t>oun</a:t>
            </a:r>
            <a:r>
              <a:rPr sz="2400" dirty="0">
                <a:latin typeface="Calibri"/>
                <a:cs typeface="Calibri"/>
              </a:rPr>
              <a:t>d</a:t>
            </a:r>
            <a:r>
              <a:rPr sz="2400" spc="-65"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20" dirty="0">
                <a:latin typeface="Calibri"/>
                <a:cs typeface="Calibri"/>
              </a:rPr>
              <a:t>sam</a:t>
            </a:r>
            <a:r>
              <a:rPr sz="2400" spc="-15" dirty="0">
                <a:latin typeface="Calibri"/>
                <a:cs typeface="Calibri"/>
              </a:rPr>
              <a:t>e</a:t>
            </a:r>
            <a:r>
              <a:rPr sz="2400" spc="-55" dirty="0">
                <a:latin typeface="Times New Roman"/>
                <a:cs typeface="Times New Roman"/>
              </a:rPr>
              <a:t> </a:t>
            </a:r>
            <a:r>
              <a:rPr sz="2400" b="1" u="heavy" spc="-11" dirty="0">
                <a:solidFill>
                  <a:srgbClr val="FF0000"/>
                </a:solidFill>
                <a:latin typeface="Calibri"/>
                <a:cs typeface="Calibri"/>
              </a:rPr>
              <a:t>t</a:t>
            </a:r>
            <a:r>
              <a:rPr sz="2400" b="1" u="heavy" spc="-20" dirty="0">
                <a:solidFill>
                  <a:srgbClr val="FF0000"/>
                </a:solidFill>
                <a:latin typeface="Calibri"/>
                <a:cs typeface="Calibri"/>
              </a:rPr>
              <a:t>i</a:t>
            </a:r>
            <a:r>
              <a:rPr sz="2400" b="1" u="heavy" spc="-5" dirty="0">
                <a:solidFill>
                  <a:srgbClr val="FF0000"/>
                </a:solidFill>
                <a:latin typeface="Calibri"/>
                <a:cs typeface="Calibri"/>
              </a:rPr>
              <a:t>m</a:t>
            </a:r>
            <a:r>
              <a:rPr sz="2400" b="1" u="heavy" dirty="0">
                <a:solidFill>
                  <a:srgbClr val="FF0000"/>
                </a:solidFill>
                <a:latin typeface="Calibri"/>
                <a:cs typeface="Calibri"/>
              </a:rPr>
              <a:t>e</a:t>
            </a:r>
            <a:r>
              <a:rPr sz="2400" b="1" spc="-55" dirty="0">
                <a:solidFill>
                  <a:srgbClr val="FF0000"/>
                </a:solidFill>
                <a:latin typeface="Times New Roman"/>
                <a:cs typeface="Times New Roman"/>
              </a:rPr>
              <a:t> </a:t>
            </a:r>
            <a:r>
              <a:rPr sz="2400" spc="-20" dirty="0">
                <a:latin typeface="Calibri"/>
                <a:cs typeface="Calibri"/>
              </a:rPr>
              <a:t>pe</a:t>
            </a:r>
            <a:r>
              <a:rPr sz="2400" spc="-5" dirty="0">
                <a:latin typeface="Calibri"/>
                <a:cs typeface="Calibri"/>
              </a:rPr>
              <a:t>r</a:t>
            </a:r>
            <a:r>
              <a:rPr sz="2400" dirty="0">
                <a:latin typeface="Calibri"/>
                <a:cs typeface="Calibri"/>
              </a:rPr>
              <a:t>i</a:t>
            </a:r>
            <a:r>
              <a:rPr sz="2400" spc="-5" dirty="0">
                <a:latin typeface="Calibri"/>
                <a:cs typeface="Calibri"/>
              </a:rPr>
              <a:t>o</a:t>
            </a:r>
            <a:r>
              <a:rPr sz="2400" dirty="0">
                <a:latin typeface="Calibri"/>
                <a:cs typeface="Calibri"/>
              </a:rPr>
              <a:t>d</a:t>
            </a:r>
            <a:r>
              <a:rPr sz="2400" spc="-65" dirty="0">
                <a:latin typeface="Times New Roman"/>
                <a:cs typeface="Times New Roman"/>
              </a:rPr>
              <a:t> </a:t>
            </a:r>
            <a:r>
              <a:rPr sz="2400" dirty="0">
                <a:latin typeface="Calibri"/>
                <a:cs typeface="Calibri"/>
              </a:rPr>
              <a:t>as</a:t>
            </a:r>
            <a:r>
              <a:rPr sz="240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5" dirty="0">
                <a:latin typeface="Calibri"/>
                <a:cs typeface="Calibri"/>
              </a:rPr>
              <a:t>qu</a:t>
            </a:r>
            <a:r>
              <a:rPr sz="2400" spc="5" dirty="0">
                <a:latin typeface="Calibri"/>
                <a:cs typeface="Calibri"/>
              </a:rPr>
              <a:t>e</a:t>
            </a:r>
            <a:r>
              <a:rPr sz="2400" spc="-31" dirty="0">
                <a:latin typeface="Calibri"/>
                <a:cs typeface="Calibri"/>
              </a:rPr>
              <a:t>s</a:t>
            </a:r>
            <a:r>
              <a:rPr sz="2400" dirty="0">
                <a:latin typeface="Calibri"/>
                <a:cs typeface="Calibri"/>
              </a:rPr>
              <a:t>ti</a:t>
            </a:r>
            <a:r>
              <a:rPr sz="2400" spc="-5" dirty="0">
                <a:latin typeface="Calibri"/>
                <a:cs typeface="Calibri"/>
              </a:rPr>
              <a:t>one</a:t>
            </a:r>
            <a:r>
              <a:rPr sz="2400" dirty="0">
                <a:latin typeface="Calibri"/>
                <a:cs typeface="Calibri"/>
              </a:rPr>
              <a:t>d</a:t>
            </a:r>
            <a:r>
              <a:rPr sz="2400" spc="-55"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ng</a:t>
            </a:r>
            <a:r>
              <a:rPr sz="2400" spc="-5" dirty="0" smtClean="0">
                <a:latin typeface="Calibri"/>
                <a:cs typeface="Calibri"/>
              </a:rPr>
              <a:t>.</a:t>
            </a:r>
            <a:endParaRPr lang="en-US" sz="2400" spc="-5" dirty="0" smtClean="0">
              <a:latin typeface="Calibri"/>
              <a:cs typeface="Calibri"/>
            </a:endParaRPr>
          </a:p>
          <a:p>
            <a:pPr marL="70484" marR="133982">
              <a:lnSpc>
                <a:spcPct val="114999"/>
              </a:lnSpc>
            </a:pPr>
            <a:endParaRPr sz="1400" dirty="0">
              <a:latin typeface="Calibri"/>
              <a:cs typeface="Calibri"/>
            </a:endParaRPr>
          </a:p>
          <a:p>
            <a:pPr marL="469900" marR="5080" indent="-457200">
              <a:lnSpc>
                <a:spcPct val="114999"/>
              </a:lnSpc>
              <a:buFont typeface="Arial" panose="020B0604020202020204" pitchFamily="34" charset="0"/>
              <a:buChar char="•"/>
            </a:pPr>
            <a:r>
              <a:rPr sz="2400" spc="-5" dirty="0" smtClean="0">
                <a:latin typeface="Calibri"/>
                <a:cs typeface="Calibri"/>
              </a:rPr>
              <a:t>Th</a:t>
            </a:r>
            <a:r>
              <a:rPr sz="2400" dirty="0" smtClean="0">
                <a:latin typeface="Calibri"/>
                <a:cs typeface="Calibri"/>
              </a:rPr>
              <a:t>is</a:t>
            </a:r>
            <a:r>
              <a:rPr sz="2400" spc="-60" dirty="0" smtClean="0">
                <a:latin typeface="Times New Roman"/>
                <a:cs typeface="Times New Roman"/>
              </a:rPr>
              <a:t> </a:t>
            </a:r>
            <a:r>
              <a:rPr sz="2400" dirty="0">
                <a:latin typeface="Calibri"/>
                <a:cs typeface="Calibri"/>
              </a:rPr>
              <a:t>is</a:t>
            </a:r>
            <a:r>
              <a:rPr sz="2400" spc="-60" dirty="0">
                <a:latin typeface="Times New Roman"/>
                <a:cs typeface="Times New Roman"/>
              </a:rPr>
              <a:t> </a:t>
            </a:r>
            <a:r>
              <a:rPr sz="2400" spc="-5" dirty="0">
                <a:latin typeface="Calibri"/>
                <a:cs typeface="Calibri"/>
              </a:rPr>
              <a:t>part</a:t>
            </a:r>
            <a:r>
              <a:rPr sz="2400" spc="5" dirty="0">
                <a:latin typeface="Calibri"/>
                <a:cs typeface="Calibri"/>
              </a:rPr>
              <a:t>i</a:t>
            </a:r>
            <a:r>
              <a:rPr sz="2400" dirty="0">
                <a:latin typeface="Calibri"/>
                <a:cs typeface="Calibri"/>
              </a:rPr>
              <a:t>cul</a:t>
            </a:r>
            <a:r>
              <a:rPr sz="2400" spc="-15" dirty="0">
                <a:latin typeface="Calibri"/>
                <a:cs typeface="Calibri"/>
              </a:rPr>
              <a:t>a</a:t>
            </a:r>
            <a:r>
              <a:rPr sz="2400" spc="-5" dirty="0">
                <a:latin typeface="Calibri"/>
                <a:cs typeface="Calibri"/>
              </a:rPr>
              <a:t>r</a:t>
            </a:r>
            <a:r>
              <a:rPr sz="2400" dirty="0">
                <a:latin typeface="Calibri"/>
                <a:cs typeface="Calibri"/>
              </a:rPr>
              <a:t>l</a:t>
            </a:r>
            <a:r>
              <a:rPr sz="2400" spc="-15" dirty="0">
                <a:latin typeface="Calibri"/>
                <a:cs typeface="Calibri"/>
              </a:rPr>
              <a:t>y</a:t>
            </a:r>
            <a:r>
              <a:rPr sz="2400" spc="-95" dirty="0">
                <a:latin typeface="Times New Roman"/>
                <a:cs typeface="Times New Roman"/>
              </a:rPr>
              <a:t> </a:t>
            </a:r>
            <a:r>
              <a:rPr sz="2400" dirty="0">
                <a:latin typeface="Calibri"/>
                <a:cs typeface="Calibri"/>
              </a:rPr>
              <a:t>impor</a:t>
            </a:r>
            <a:r>
              <a:rPr sz="2400" spc="-31" dirty="0">
                <a:latin typeface="Calibri"/>
                <a:cs typeface="Calibri"/>
              </a:rPr>
              <a:t>t</a:t>
            </a:r>
            <a:r>
              <a:rPr sz="2400" dirty="0">
                <a:latin typeface="Calibri"/>
                <a:cs typeface="Calibri"/>
              </a:rPr>
              <a:t>a</a:t>
            </a:r>
            <a:r>
              <a:rPr sz="2400" spc="-25" dirty="0">
                <a:latin typeface="Calibri"/>
                <a:cs typeface="Calibri"/>
              </a:rPr>
              <a:t>n</a:t>
            </a:r>
            <a:r>
              <a:rPr sz="2400" spc="-11" dirty="0">
                <a:latin typeface="Calibri"/>
                <a:cs typeface="Calibri"/>
              </a:rPr>
              <a:t>t</a:t>
            </a:r>
            <a:r>
              <a:rPr sz="2400" spc="-75" dirty="0">
                <a:latin typeface="Times New Roman"/>
                <a:cs typeface="Times New Roman"/>
              </a:rPr>
              <a:t> </a:t>
            </a:r>
            <a:r>
              <a:rPr sz="2400" dirty="0">
                <a:latin typeface="Calibri"/>
                <a:cs typeface="Calibri"/>
              </a:rPr>
              <a:t>in</a:t>
            </a:r>
            <a:r>
              <a:rPr sz="2400" spc="-75" dirty="0">
                <a:latin typeface="Times New Roman"/>
                <a:cs typeface="Times New Roman"/>
              </a:rPr>
              <a:t> </a:t>
            </a:r>
            <a:r>
              <a:rPr sz="2400" spc="-35" dirty="0">
                <a:latin typeface="Calibri"/>
                <a:cs typeface="Calibri"/>
              </a:rPr>
              <a:t>c</a:t>
            </a:r>
            <a:r>
              <a:rPr sz="2400" spc="-15" dirty="0">
                <a:latin typeface="Calibri"/>
                <a:cs typeface="Calibri"/>
              </a:rPr>
              <a:t>ases</a:t>
            </a:r>
            <a:r>
              <a:rPr sz="2400" spc="-60" dirty="0">
                <a:latin typeface="Times New Roman"/>
                <a:cs typeface="Times New Roman"/>
              </a:rPr>
              <a:t> </a:t>
            </a:r>
            <a:r>
              <a:rPr sz="2400" dirty="0">
                <a:latin typeface="Calibri"/>
                <a:cs typeface="Calibri"/>
              </a:rPr>
              <a:t>i</a:t>
            </a:r>
            <a:r>
              <a:rPr sz="2400" spc="-40" dirty="0">
                <a:latin typeface="Calibri"/>
                <a:cs typeface="Calibri"/>
              </a:rPr>
              <a:t>n</a:t>
            </a:r>
            <a:r>
              <a:rPr sz="2400" spc="-45" dirty="0">
                <a:latin typeface="Calibri"/>
                <a:cs typeface="Calibri"/>
              </a:rPr>
              <a:t>v</a:t>
            </a:r>
            <a:r>
              <a:rPr sz="2400" spc="-5" dirty="0">
                <a:latin typeface="Calibri"/>
                <a:cs typeface="Calibri"/>
              </a:rPr>
              <a:t>o</a:t>
            </a:r>
            <a:r>
              <a:rPr sz="2400" dirty="0">
                <a:latin typeface="Calibri"/>
                <a:cs typeface="Calibri"/>
              </a:rPr>
              <a:t>l</a:t>
            </a:r>
            <a:r>
              <a:rPr sz="2400" spc="-25" dirty="0">
                <a:latin typeface="Calibri"/>
                <a:cs typeface="Calibri"/>
              </a:rPr>
              <a:t>v</a:t>
            </a:r>
            <a:r>
              <a:rPr sz="2400" dirty="0">
                <a:latin typeface="Calibri"/>
                <a:cs typeface="Calibri"/>
              </a:rPr>
              <a:t>i</a:t>
            </a:r>
            <a:r>
              <a:rPr sz="2400" spc="-5" dirty="0">
                <a:latin typeface="Calibri"/>
                <a:cs typeface="Calibri"/>
              </a:rPr>
              <a:t>n</a:t>
            </a:r>
            <a:r>
              <a:rPr sz="2400" dirty="0">
                <a:latin typeface="Calibri"/>
                <a:cs typeface="Calibri"/>
              </a:rPr>
              <a:t>g</a:t>
            </a:r>
            <a:r>
              <a:rPr sz="2400" spc="-55"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ng</a:t>
            </a:r>
            <a:r>
              <a:rPr sz="2400" spc="-5"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a:t>
            </a:r>
            <a:r>
              <a:rPr sz="2400" spc="-71" dirty="0">
                <a:latin typeface="Times New Roman"/>
                <a:cs typeface="Times New Roman"/>
              </a:rPr>
              <a:t> </a:t>
            </a:r>
            <a:r>
              <a:rPr sz="2400" b="1" u="heavy" spc="-40" dirty="0">
                <a:solidFill>
                  <a:srgbClr val="FF0000"/>
                </a:solidFill>
                <a:latin typeface="Calibri"/>
                <a:cs typeface="Calibri"/>
              </a:rPr>
              <a:t>y</a:t>
            </a:r>
            <a:r>
              <a:rPr sz="2400" b="1" u="heavy" spc="-15" dirty="0">
                <a:solidFill>
                  <a:srgbClr val="FF0000"/>
                </a:solidFill>
                <a:latin typeface="Calibri"/>
                <a:cs typeface="Calibri"/>
              </a:rPr>
              <a:t>oung</a:t>
            </a:r>
            <a:r>
              <a:rPr sz="2400" b="1" spc="-80" dirty="0">
                <a:solidFill>
                  <a:srgbClr val="FF0000"/>
                </a:solidFill>
                <a:latin typeface="Times New Roman"/>
                <a:cs typeface="Times New Roman"/>
              </a:rPr>
              <a:t> </a:t>
            </a:r>
            <a:r>
              <a:rPr sz="2400" spc="-5" dirty="0">
                <a:latin typeface="Calibri"/>
                <a:cs typeface="Calibri"/>
              </a:rPr>
              <a:t>peop</a:t>
            </a:r>
            <a:r>
              <a:rPr sz="2400" dirty="0">
                <a:latin typeface="Calibri"/>
                <a:cs typeface="Calibri"/>
              </a:rPr>
              <a:t>l</a:t>
            </a:r>
            <a:r>
              <a:rPr sz="2400" spc="-15" dirty="0">
                <a:latin typeface="Calibri"/>
                <a:cs typeface="Calibri"/>
              </a:rPr>
              <a:t>e</a:t>
            </a:r>
            <a:r>
              <a:rPr sz="2400" spc="-45" dirty="0">
                <a:latin typeface="Times New Roman"/>
                <a:cs typeface="Times New Roman"/>
              </a:rPr>
              <a:t> </a:t>
            </a:r>
            <a:r>
              <a:rPr sz="2400" spc="-5" dirty="0">
                <a:latin typeface="Calibri"/>
                <a:cs typeface="Calibri"/>
              </a:rPr>
              <a:t>(u</a:t>
            </a:r>
            <a:r>
              <a:rPr sz="2400" dirty="0">
                <a:latin typeface="Calibri"/>
                <a:cs typeface="Calibri"/>
              </a:rPr>
              <a:t>p</a:t>
            </a:r>
            <a:r>
              <a:rPr sz="2400" spc="-71" dirty="0">
                <a:latin typeface="Times New Roman"/>
                <a:cs typeface="Times New Roman"/>
              </a:rPr>
              <a:t> </a:t>
            </a:r>
            <a:r>
              <a:rPr sz="2400" spc="-35" dirty="0">
                <a:latin typeface="Calibri"/>
                <a:cs typeface="Calibri"/>
              </a:rPr>
              <a:t>t</a:t>
            </a:r>
            <a:r>
              <a:rPr sz="2400" dirty="0">
                <a:latin typeface="Calibri"/>
                <a:cs typeface="Calibri"/>
              </a:rPr>
              <a:t>o</a:t>
            </a:r>
            <a:r>
              <a:rPr sz="2400" spc="-71" dirty="0">
                <a:latin typeface="Times New Roman"/>
                <a:cs typeface="Times New Roman"/>
              </a:rPr>
              <a:t> </a:t>
            </a:r>
            <a:r>
              <a:rPr sz="2400" dirty="0">
                <a:latin typeface="Calibri"/>
                <a:cs typeface="Calibri"/>
              </a:rPr>
              <a:t>mi</a:t>
            </a:r>
            <a:r>
              <a:rPr sz="2400" spc="5" dirty="0">
                <a:latin typeface="Calibri"/>
                <a:cs typeface="Calibri"/>
              </a:rPr>
              <a:t>d</a:t>
            </a:r>
            <a:r>
              <a:rPr sz="2400" spc="-5" dirty="0">
                <a:latin typeface="Calibri"/>
                <a:cs typeface="Calibri"/>
              </a:rPr>
              <a:t>-</a:t>
            </a:r>
            <a:r>
              <a:rPr sz="2400" spc="-35" dirty="0">
                <a:latin typeface="Calibri"/>
                <a:cs typeface="Calibri"/>
              </a:rPr>
              <a:t>t</a:t>
            </a:r>
            <a:r>
              <a:rPr sz="2400" spc="-15" dirty="0">
                <a:latin typeface="Calibri"/>
                <a:cs typeface="Calibri"/>
              </a:rPr>
              <a:t>e</a:t>
            </a:r>
            <a:r>
              <a:rPr sz="2400" spc="-11" dirty="0">
                <a:latin typeface="Calibri"/>
                <a:cs typeface="Calibri"/>
              </a:rPr>
              <a:t>e</a:t>
            </a:r>
            <a:r>
              <a:rPr sz="2400" spc="-5" dirty="0">
                <a:latin typeface="Calibri"/>
                <a:cs typeface="Calibri"/>
              </a:rPr>
              <a:t>ns)</a:t>
            </a:r>
            <a:r>
              <a:rPr sz="2400" dirty="0">
                <a:latin typeface="Calibri"/>
                <a:cs typeface="Calibri"/>
              </a:rPr>
              <a:t>,</a:t>
            </a:r>
            <a:r>
              <a:rPr sz="2400" spc="-65" dirty="0">
                <a:latin typeface="Times New Roman"/>
                <a:cs typeface="Times New Roman"/>
              </a:rPr>
              <a:t> </a:t>
            </a:r>
            <a:r>
              <a:rPr sz="2400" dirty="0">
                <a:latin typeface="Calibri"/>
                <a:cs typeface="Calibri"/>
              </a:rPr>
              <a:t>as</a:t>
            </a:r>
            <a:r>
              <a:rPr sz="2400" spc="-60"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ng</a:t>
            </a:r>
            <a:r>
              <a:rPr sz="2400" spc="-5" dirty="0">
                <a:latin typeface="Times New Roman"/>
                <a:cs typeface="Times New Roman"/>
              </a:rPr>
              <a:t> </a:t>
            </a:r>
            <a:r>
              <a:rPr sz="2400" spc="-51" dirty="0">
                <a:latin typeface="Calibri"/>
                <a:cs typeface="Calibri"/>
              </a:rPr>
              <a:t>f</a:t>
            </a:r>
            <a:r>
              <a:rPr sz="2400" spc="-20" dirty="0">
                <a:latin typeface="Calibri"/>
                <a:cs typeface="Calibri"/>
              </a:rPr>
              <a:t>orm</a:t>
            </a:r>
            <a:r>
              <a:rPr sz="2400" spc="-3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20" dirty="0">
                <a:latin typeface="Calibri"/>
                <a:cs typeface="Calibri"/>
              </a:rPr>
              <a:t>m</a:t>
            </a:r>
            <a:r>
              <a:rPr sz="2400" spc="-60" dirty="0">
                <a:latin typeface="Calibri"/>
                <a:cs typeface="Calibri"/>
              </a:rPr>
              <a:t>a</a:t>
            </a:r>
            <a:r>
              <a:rPr sz="2400" spc="-15" dirty="0">
                <a:latin typeface="Calibri"/>
                <a:cs typeface="Calibri"/>
              </a:rPr>
              <a:t>y</a:t>
            </a:r>
            <a:r>
              <a:rPr sz="2400" spc="-71" dirty="0">
                <a:latin typeface="Times New Roman"/>
                <a:cs typeface="Times New Roman"/>
              </a:rPr>
              <a:t> </a:t>
            </a:r>
            <a:r>
              <a:rPr sz="2400" spc="-31" dirty="0">
                <a:latin typeface="Calibri"/>
                <a:cs typeface="Calibri"/>
              </a:rPr>
              <a:t>s</a:t>
            </a:r>
            <a:r>
              <a:rPr sz="2400" dirty="0">
                <a:latin typeface="Calibri"/>
                <a:cs typeface="Calibri"/>
              </a:rPr>
              <a:t>till</a:t>
            </a:r>
            <a:r>
              <a:rPr sz="2400" spc="-75" dirty="0">
                <a:latin typeface="Times New Roman"/>
                <a:cs typeface="Times New Roman"/>
              </a:rPr>
              <a:t> </a:t>
            </a:r>
            <a:r>
              <a:rPr sz="2400" spc="-20" dirty="0">
                <a:latin typeface="Calibri"/>
                <a:cs typeface="Calibri"/>
              </a:rPr>
              <a:t>b</a:t>
            </a:r>
            <a:r>
              <a:rPr sz="2400" spc="-15" dirty="0">
                <a:latin typeface="Calibri"/>
                <a:cs typeface="Calibri"/>
              </a:rPr>
              <a:t>e</a:t>
            </a:r>
            <a:r>
              <a:rPr sz="2400" spc="-60" dirty="0">
                <a:latin typeface="Times New Roman"/>
                <a:cs typeface="Times New Roman"/>
              </a:rPr>
              <a:t> </a:t>
            </a:r>
            <a:r>
              <a:rPr sz="2400" spc="-20" dirty="0">
                <a:latin typeface="Calibri"/>
                <a:cs typeface="Calibri"/>
              </a:rPr>
              <a:t>a</a:t>
            </a:r>
            <a:r>
              <a:rPr sz="2400" spc="-11" dirty="0">
                <a:latin typeface="Calibri"/>
                <a:cs typeface="Calibri"/>
              </a:rPr>
              <a:t>t</a:t>
            </a:r>
            <a:r>
              <a:rPr sz="2400" spc="-75" dirty="0">
                <a:latin typeface="Times New Roman"/>
                <a:cs typeface="Times New Roman"/>
              </a:rPr>
              <a:t> </a:t>
            </a:r>
            <a:r>
              <a:rPr sz="2400" dirty="0">
                <a:latin typeface="Calibri"/>
                <a:cs typeface="Calibri"/>
              </a:rPr>
              <a:t>a</a:t>
            </a:r>
            <a:r>
              <a:rPr sz="2400" spc="-55" dirty="0">
                <a:latin typeface="Times New Roman"/>
                <a:cs typeface="Times New Roman"/>
              </a:rPr>
              <a:t> </a:t>
            </a:r>
            <a:r>
              <a:rPr sz="2400" b="1" u="heavy" dirty="0">
                <a:solidFill>
                  <a:srgbClr val="FF0000"/>
                </a:solidFill>
                <a:latin typeface="Calibri"/>
                <a:cs typeface="Calibri"/>
              </a:rPr>
              <a:t>d</a:t>
            </a:r>
            <a:r>
              <a:rPr sz="2400" b="1" u="heavy" spc="-15" dirty="0">
                <a:solidFill>
                  <a:srgbClr val="FF0000"/>
                </a:solidFill>
                <a:latin typeface="Calibri"/>
                <a:cs typeface="Calibri"/>
              </a:rPr>
              <a:t>e</a:t>
            </a:r>
            <a:r>
              <a:rPr sz="2400" b="1" u="heavy" spc="-20" dirty="0">
                <a:solidFill>
                  <a:srgbClr val="FF0000"/>
                </a:solidFill>
                <a:latin typeface="Calibri"/>
                <a:cs typeface="Calibri"/>
              </a:rPr>
              <a:t>v</a:t>
            </a:r>
            <a:r>
              <a:rPr sz="2400" b="1" u="heavy" spc="-15" dirty="0">
                <a:solidFill>
                  <a:srgbClr val="FF0000"/>
                </a:solidFill>
                <a:latin typeface="Calibri"/>
                <a:cs typeface="Calibri"/>
              </a:rPr>
              <a:t>el</a:t>
            </a:r>
            <a:r>
              <a:rPr sz="2400" b="1" u="heavy" spc="-11" dirty="0">
                <a:solidFill>
                  <a:srgbClr val="FF0000"/>
                </a:solidFill>
                <a:latin typeface="Calibri"/>
                <a:cs typeface="Calibri"/>
              </a:rPr>
              <a:t>o</a:t>
            </a:r>
            <a:r>
              <a:rPr sz="2400" b="1" u="heavy" dirty="0">
                <a:solidFill>
                  <a:srgbClr val="FF0000"/>
                </a:solidFill>
                <a:latin typeface="Calibri"/>
                <a:cs typeface="Calibri"/>
              </a:rPr>
              <a:t>pme</a:t>
            </a:r>
            <a:r>
              <a:rPr sz="2400" b="1" u="heavy" spc="-31" dirty="0">
                <a:solidFill>
                  <a:srgbClr val="FF0000"/>
                </a:solidFill>
                <a:latin typeface="Calibri"/>
                <a:cs typeface="Calibri"/>
              </a:rPr>
              <a:t>n</a:t>
            </a:r>
            <a:r>
              <a:rPr sz="2400" b="1" u="heavy" spc="-40" dirty="0">
                <a:solidFill>
                  <a:srgbClr val="FF0000"/>
                </a:solidFill>
                <a:latin typeface="Calibri"/>
                <a:cs typeface="Calibri"/>
              </a:rPr>
              <a:t>t</a:t>
            </a:r>
            <a:r>
              <a:rPr sz="2400" b="1" u="heavy" spc="-11" dirty="0">
                <a:solidFill>
                  <a:srgbClr val="FF0000"/>
                </a:solidFill>
                <a:latin typeface="Calibri"/>
                <a:cs typeface="Calibri"/>
              </a:rPr>
              <a:t>al</a:t>
            </a:r>
            <a:r>
              <a:rPr sz="2400" b="1" spc="-60" dirty="0">
                <a:solidFill>
                  <a:srgbClr val="FF0000"/>
                </a:solidFill>
                <a:latin typeface="Times New Roman"/>
                <a:cs typeface="Times New Roman"/>
              </a:rPr>
              <a:t> </a:t>
            </a:r>
            <a:r>
              <a:rPr sz="2400" spc="-31" dirty="0">
                <a:latin typeface="Calibri"/>
                <a:cs typeface="Calibri"/>
              </a:rPr>
              <a:t>s</a:t>
            </a:r>
            <a:r>
              <a:rPr sz="2400" spc="-35" dirty="0">
                <a:latin typeface="Calibri"/>
                <a:cs typeface="Calibri"/>
              </a:rPr>
              <a:t>t</a:t>
            </a:r>
            <a:r>
              <a:rPr sz="2400" spc="-15" dirty="0">
                <a:latin typeface="Calibri"/>
                <a:cs typeface="Calibri"/>
              </a:rPr>
              <a:t>a</a:t>
            </a:r>
            <a:r>
              <a:rPr sz="2400" spc="-40" dirty="0">
                <a:latin typeface="Calibri"/>
                <a:cs typeface="Calibri"/>
              </a:rPr>
              <a:t>g</a:t>
            </a:r>
            <a:r>
              <a:rPr sz="2400" spc="-11" dirty="0">
                <a:latin typeface="Calibri"/>
                <a:cs typeface="Calibri"/>
              </a:rPr>
              <a:t>e,</a:t>
            </a:r>
            <a:r>
              <a:rPr sz="2400" spc="-71"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15" dirty="0">
                <a:latin typeface="Calibri"/>
                <a:cs typeface="Calibri"/>
              </a:rPr>
              <a:t>by</a:t>
            </a:r>
            <a:r>
              <a:rPr sz="2400" spc="-11" dirty="0">
                <a:latin typeface="Times New Roman"/>
                <a:cs typeface="Times New Roman"/>
              </a:rPr>
              <a:t> </a:t>
            </a:r>
            <a:r>
              <a:rPr sz="2400" b="1" u="heavy" spc="-15" dirty="0">
                <a:solidFill>
                  <a:srgbClr val="FF0000"/>
                </a:solidFill>
                <a:latin typeface="Calibri"/>
                <a:cs typeface="Calibri"/>
              </a:rPr>
              <a:t>elderly</a:t>
            </a:r>
            <a:r>
              <a:rPr sz="2400" b="1" spc="-51" dirty="0">
                <a:solidFill>
                  <a:srgbClr val="FF0000"/>
                </a:solidFill>
                <a:latin typeface="Times New Roman"/>
                <a:cs typeface="Times New Roman"/>
              </a:rPr>
              <a:t> </a:t>
            </a:r>
            <a:r>
              <a:rPr sz="2400" spc="-20" dirty="0">
                <a:latin typeface="Calibri"/>
                <a:cs typeface="Calibri"/>
              </a:rPr>
              <a:t>pe</a:t>
            </a:r>
            <a:r>
              <a:rPr sz="2400" spc="-40" dirty="0">
                <a:latin typeface="Calibri"/>
                <a:cs typeface="Calibri"/>
              </a:rPr>
              <a:t>r</a:t>
            </a:r>
            <a:r>
              <a:rPr sz="2400" spc="-5" dirty="0">
                <a:latin typeface="Calibri"/>
                <a:cs typeface="Calibri"/>
              </a:rPr>
              <a:t>s</a:t>
            </a:r>
            <a:r>
              <a:rPr sz="2400" spc="-11" dirty="0">
                <a:latin typeface="Calibri"/>
                <a:cs typeface="Calibri"/>
              </a:rPr>
              <a:t>o</a:t>
            </a:r>
            <a:r>
              <a:rPr sz="2400" spc="-5" dirty="0">
                <a:latin typeface="Calibri"/>
                <a:cs typeface="Calibri"/>
              </a:rPr>
              <a:t>ns</a:t>
            </a:r>
            <a:r>
              <a:rPr sz="2400" dirty="0">
                <a:latin typeface="Calibri"/>
                <a:cs typeface="Calibri"/>
              </a:rPr>
              <a:t>,</a:t>
            </a:r>
            <a:r>
              <a:rPr sz="2400" spc="-55" dirty="0">
                <a:latin typeface="Times New Roman"/>
                <a:cs typeface="Times New Roman"/>
              </a:rPr>
              <a:t> </a:t>
            </a:r>
            <a:r>
              <a:rPr sz="2400" dirty="0">
                <a:latin typeface="Calibri"/>
                <a:cs typeface="Calibri"/>
              </a:rPr>
              <a:t>as</a:t>
            </a:r>
            <a:r>
              <a:rPr sz="2400" spc="-65" dirty="0">
                <a:latin typeface="Times New Roman"/>
                <a:cs typeface="Times New Roman"/>
              </a:rPr>
              <a:t> </a:t>
            </a:r>
            <a:r>
              <a:rPr sz="2400" spc="-15" dirty="0">
                <a:latin typeface="Calibri"/>
                <a:cs typeface="Calibri"/>
              </a:rPr>
              <a:t>wri</a:t>
            </a:r>
            <a:r>
              <a:rPr sz="2400" dirty="0">
                <a:latin typeface="Calibri"/>
                <a:cs typeface="Calibri"/>
              </a:rPr>
              <a:t>ti</a:t>
            </a:r>
            <a:r>
              <a:rPr sz="2400" spc="-5" dirty="0">
                <a:latin typeface="Calibri"/>
                <a:cs typeface="Calibri"/>
              </a:rPr>
              <a:t>n</a:t>
            </a:r>
            <a:r>
              <a:rPr sz="2400" dirty="0">
                <a:latin typeface="Calibri"/>
                <a:cs typeface="Calibri"/>
              </a:rPr>
              <a:t>g</a:t>
            </a:r>
            <a:r>
              <a:rPr sz="2400" spc="-85" dirty="0">
                <a:latin typeface="Times New Roman"/>
                <a:cs typeface="Times New Roman"/>
              </a:rPr>
              <a:t> </a:t>
            </a:r>
            <a:r>
              <a:rPr sz="2400" spc="-20" dirty="0">
                <a:latin typeface="Calibri"/>
                <a:cs typeface="Calibri"/>
              </a:rPr>
              <a:t>m</a:t>
            </a:r>
            <a:r>
              <a:rPr sz="2400" spc="-60" dirty="0">
                <a:latin typeface="Calibri"/>
                <a:cs typeface="Calibri"/>
              </a:rPr>
              <a:t>a</a:t>
            </a:r>
            <a:r>
              <a:rPr sz="2400" spc="-15" dirty="0">
                <a:latin typeface="Calibri"/>
                <a:cs typeface="Calibri"/>
              </a:rPr>
              <a:t>y</a:t>
            </a:r>
            <a:r>
              <a:rPr sz="2400" spc="-71" dirty="0">
                <a:latin typeface="Times New Roman"/>
                <a:cs typeface="Times New Roman"/>
              </a:rPr>
              <a:t> </a:t>
            </a:r>
            <a:r>
              <a:rPr sz="2400" spc="-20" dirty="0">
                <a:latin typeface="Calibri"/>
                <a:cs typeface="Calibri"/>
              </a:rPr>
              <a:t>d</a:t>
            </a:r>
            <a:r>
              <a:rPr sz="2400" spc="-25" dirty="0">
                <a:latin typeface="Calibri"/>
                <a:cs typeface="Calibri"/>
              </a:rPr>
              <a:t>e</a:t>
            </a:r>
            <a:r>
              <a:rPr sz="2400" spc="-35" dirty="0">
                <a:latin typeface="Calibri"/>
                <a:cs typeface="Calibri"/>
              </a:rPr>
              <a:t>t</a:t>
            </a:r>
            <a:r>
              <a:rPr sz="2400" spc="-15" dirty="0">
                <a:latin typeface="Calibri"/>
                <a:cs typeface="Calibri"/>
              </a:rPr>
              <a:t>e</a:t>
            </a:r>
            <a:r>
              <a:rPr sz="2400" spc="-5" dirty="0">
                <a:latin typeface="Calibri"/>
                <a:cs typeface="Calibri"/>
              </a:rPr>
              <a:t>r</a:t>
            </a:r>
            <a:r>
              <a:rPr sz="2400" dirty="0">
                <a:latin typeface="Calibri"/>
                <a:cs typeface="Calibri"/>
              </a:rPr>
              <a:t>i</a:t>
            </a:r>
            <a:r>
              <a:rPr sz="2400" spc="-20" dirty="0">
                <a:latin typeface="Calibri"/>
                <a:cs typeface="Calibri"/>
              </a:rPr>
              <a:t>o</a:t>
            </a:r>
            <a:r>
              <a:rPr sz="2400" spc="-60"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a:t>
            </a:r>
            <a:r>
              <a:rPr sz="2400" spc="-80" dirty="0">
                <a:latin typeface="Times New Roman"/>
                <a:cs typeface="Times New Roman"/>
              </a:rPr>
              <a:t> </a:t>
            </a:r>
            <a:r>
              <a:rPr sz="2400" dirty="0">
                <a:latin typeface="Calibri"/>
                <a:cs typeface="Calibri"/>
              </a:rPr>
              <a:t>with</a:t>
            </a:r>
            <a:r>
              <a:rPr sz="2400" spc="-60" dirty="0">
                <a:latin typeface="Times New Roman"/>
                <a:cs typeface="Times New Roman"/>
              </a:rPr>
              <a:t> </a:t>
            </a:r>
            <a:r>
              <a:rPr sz="2400" spc="-15" dirty="0">
                <a:latin typeface="Calibri"/>
                <a:cs typeface="Calibri"/>
              </a:rPr>
              <a:t>a</a:t>
            </a:r>
            <a:r>
              <a:rPr sz="2400" spc="-45" dirty="0">
                <a:latin typeface="Calibri"/>
                <a:cs typeface="Calibri"/>
              </a:rPr>
              <a:t>g</a:t>
            </a:r>
            <a:r>
              <a:rPr sz="2400" spc="-15" dirty="0">
                <a:latin typeface="Calibri"/>
                <a:cs typeface="Calibri"/>
              </a:rPr>
              <a:t>e</a:t>
            </a:r>
            <a:r>
              <a:rPr sz="2400" spc="-71" dirty="0">
                <a:latin typeface="Times New Roman"/>
                <a:cs typeface="Times New Roman"/>
              </a:rPr>
              <a:t> </a:t>
            </a:r>
            <a:r>
              <a:rPr sz="2400" spc="-20" dirty="0">
                <a:latin typeface="Calibri"/>
                <a:cs typeface="Calibri"/>
              </a:rPr>
              <a:t>or</a:t>
            </a:r>
            <a:r>
              <a:rPr sz="2400" spc="-15" dirty="0">
                <a:latin typeface="Times New Roman"/>
                <a:cs typeface="Times New Roman"/>
              </a:rPr>
              <a:t> </a:t>
            </a:r>
            <a:r>
              <a:rPr sz="2400" dirty="0">
                <a:latin typeface="Calibri"/>
                <a:cs typeface="Calibri"/>
              </a:rPr>
              <a:t>ill</a:t>
            </a:r>
            <a:r>
              <a:rPr sz="2400" spc="-5" dirty="0">
                <a:latin typeface="Calibri"/>
                <a:cs typeface="Calibri"/>
              </a:rPr>
              <a:t>ness.</a:t>
            </a:r>
            <a:endParaRPr sz="2400" dirty="0">
              <a:latin typeface="Calibri"/>
              <a:cs typeface="Calibri"/>
            </a:endParaRPr>
          </a:p>
        </p:txBody>
      </p:sp>
      <p:sp>
        <p:nvSpPr>
          <p:cNvPr id="4" name="object 4"/>
          <p:cNvSpPr/>
          <p:nvPr/>
        </p:nvSpPr>
        <p:spPr>
          <a:xfrm>
            <a:off x="1905000" y="3541776"/>
            <a:ext cx="4209288" cy="31821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73955" y="3519007"/>
            <a:ext cx="2136646" cy="320030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25270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25343"/>
            <a:ext cx="3428999" cy="3344762"/>
          </a:xfrm>
          <a:prstGeom prst="rect">
            <a:avLst/>
          </a:prstGeom>
        </p:spPr>
        <p:txBody>
          <a:bodyPr vert="horz" wrap="square" lIns="0" tIns="0" rIns="0" bIns="0" rtlCol="0">
            <a:spAutoFit/>
          </a:bodyPr>
          <a:lstStyle/>
          <a:p>
            <a:pPr marL="355600" marR="75563" indent="-342900">
              <a:lnSpc>
                <a:spcPct val="114999"/>
              </a:lnSpc>
              <a:buFont typeface="Arial" panose="020B0604020202020204" pitchFamily="34" charset="0"/>
              <a:buChar char="•"/>
              <a:tabLst>
                <a:tab pos="355591" algn="l"/>
              </a:tabLst>
            </a:pPr>
            <a:r>
              <a:rPr sz="2100" spc="-5" dirty="0">
                <a:latin typeface="Calibri"/>
                <a:cs typeface="Calibri"/>
              </a:rPr>
              <a:t>Th</a:t>
            </a:r>
            <a:r>
              <a:rPr sz="2100" dirty="0">
                <a:latin typeface="Calibri"/>
                <a:cs typeface="Calibri"/>
              </a:rPr>
              <a:t>e</a:t>
            </a:r>
            <a:r>
              <a:rPr sz="2100" spc="-51" dirty="0">
                <a:latin typeface="Times New Roman"/>
                <a:cs typeface="Times New Roman"/>
              </a:rPr>
              <a:t> </a:t>
            </a:r>
            <a:r>
              <a:rPr sz="2100" spc="-40" dirty="0">
                <a:latin typeface="Calibri"/>
                <a:cs typeface="Calibri"/>
              </a:rPr>
              <a:t>e</a:t>
            </a:r>
            <a:r>
              <a:rPr sz="2100" spc="-5" dirty="0">
                <a:latin typeface="Calibri"/>
                <a:cs typeface="Calibri"/>
              </a:rPr>
              <a:t>xper</a:t>
            </a:r>
            <a:r>
              <a:rPr sz="2100" dirty="0">
                <a:latin typeface="Calibri"/>
                <a:cs typeface="Calibri"/>
              </a:rPr>
              <a:t>t</a:t>
            </a:r>
            <a:r>
              <a:rPr sz="2100" spc="-45" dirty="0">
                <a:latin typeface="Times New Roman"/>
                <a:cs typeface="Times New Roman"/>
              </a:rPr>
              <a:t> </a:t>
            </a:r>
            <a:r>
              <a:rPr sz="2100" spc="-11" dirty="0">
                <a:latin typeface="Calibri"/>
                <a:cs typeface="Calibri"/>
              </a:rPr>
              <a:t>w</a:t>
            </a:r>
            <a:r>
              <a:rPr sz="2100" dirty="0">
                <a:latin typeface="Calibri"/>
                <a:cs typeface="Calibri"/>
              </a:rPr>
              <a:t>i</a:t>
            </a:r>
            <a:r>
              <a:rPr sz="2100" spc="-11" dirty="0">
                <a:latin typeface="Calibri"/>
                <a:cs typeface="Calibri"/>
              </a:rPr>
              <a:t>l</a:t>
            </a:r>
            <a:r>
              <a:rPr sz="2100" dirty="0">
                <a:latin typeface="Calibri"/>
                <a:cs typeface="Calibri"/>
              </a:rPr>
              <a:t>l</a:t>
            </a:r>
            <a:r>
              <a:rPr sz="2100" spc="-40" dirty="0">
                <a:latin typeface="Times New Roman"/>
                <a:cs typeface="Times New Roman"/>
              </a:rPr>
              <a:t> </a:t>
            </a:r>
            <a:r>
              <a:rPr sz="2100" spc="-40" dirty="0">
                <a:latin typeface="Calibri"/>
                <a:cs typeface="Calibri"/>
              </a:rPr>
              <a:t>e</a:t>
            </a:r>
            <a:r>
              <a:rPr sz="2100" spc="-45" dirty="0">
                <a:latin typeface="Calibri"/>
                <a:cs typeface="Calibri"/>
              </a:rPr>
              <a:t>x</a:t>
            </a:r>
            <a:r>
              <a:rPr sz="2100" dirty="0">
                <a:latin typeface="Calibri"/>
                <a:cs typeface="Calibri"/>
              </a:rPr>
              <a:t>am</a:t>
            </a:r>
            <a:r>
              <a:rPr sz="2100" spc="-11" dirty="0">
                <a:latin typeface="Calibri"/>
                <a:cs typeface="Calibri"/>
              </a:rPr>
              <a:t>i</a:t>
            </a:r>
            <a:r>
              <a:rPr sz="2100" spc="-5" dirty="0">
                <a:latin typeface="Calibri"/>
                <a:cs typeface="Calibri"/>
              </a:rPr>
              <a:t>ne</a:t>
            </a:r>
            <a:r>
              <a:rPr sz="2100" spc="-5" dirty="0">
                <a:latin typeface="Times New Roman"/>
                <a:cs typeface="Times New Roman"/>
              </a:rPr>
              <a:t> </a:t>
            </a:r>
            <a:r>
              <a:rPr sz="2100" dirty="0">
                <a:latin typeface="Calibri"/>
                <a:cs typeface="Calibri"/>
              </a:rPr>
              <a:t>the</a:t>
            </a:r>
            <a:r>
              <a:rPr sz="2100" spc="-51" dirty="0">
                <a:latin typeface="Times New Roman"/>
                <a:cs typeface="Times New Roman"/>
              </a:rPr>
              <a:t> </a:t>
            </a:r>
            <a:r>
              <a:rPr sz="2100" spc="-5" dirty="0">
                <a:latin typeface="Calibri"/>
                <a:cs typeface="Calibri"/>
              </a:rPr>
              <a:t>q</a:t>
            </a:r>
            <a:r>
              <a:rPr sz="2100" spc="5" dirty="0">
                <a:latin typeface="Calibri"/>
                <a:cs typeface="Calibri"/>
              </a:rPr>
              <a:t>u</a:t>
            </a:r>
            <a:r>
              <a:rPr sz="2100" dirty="0">
                <a:latin typeface="Calibri"/>
                <a:cs typeface="Calibri"/>
              </a:rPr>
              <a:t>e</a:t>
            </a:r>
            <a:r>
              <a:rPr sz="2100" spc="-35" dirty="0">
                <a:latin typeface="Calibri"/>
                <a:cs typeface="Calibri"/>
              </a:rPr>
              <a:t>s</a:t>
            </a:r>
            <a:r>
              <a:rPr sz="2100" dirty="0">
                <a:latin typeface="Calibri"/>
                <a:cs typeface="Calibri"/>
              </a:rPr>
              <a:t>ti</a:t>
            </a:r>
            <a:r>
              <a:rPr sz="2100" spc="-11" dirty="0">
                <a:latin typeface="Calibri"/>
                <a:cs typeface="Calibri"/>
              </a:rPr>
              <a:t>o</a:t>
            </a:r>
            <a:r>
              <a:rPr sz="2100" spc="-5" dirty="0">
                <a:latin typeface="Calibri"/>
                <a:cs typeface="Calibri"/>
              </a:rPr>
              <a:t>nab</a:t>
            </a:r>
            <a:r>
              <a:rPr sz="2100" dirty="0">
                <a:latin typeface="Calibri"/>
                <a:cs typeface="Calibri"/>
              </a:rPr>
              <a:t>le</a:t>
            </a:r>
            <a:r>
              <a:rPr sz="2100" dirty="0">
                <a:latin typeface="Times New Roman"/>
                <a:cs typeface="Times New Roman"/>
              </a:rPr>
              <a:t> </a:t>
            </a:r>
            <a:r>
              <a:rPr sz="2100" spc="-5" dirty="0">
                <a:latin typeface="Calibri"/>
                <a:cs typeface="Calibri"/>
              </a:rPr>
              <a:t>do</a:t>
            </a:r>
            <a:r>
              <a:rPr sz="2100" spc="5" dirty="0">
                <a:latin typeface="Calibri"/>
                <a:cs typeface="Calibri"/>
              </a:rPr>
              <a:t>c</a:t>
            </a:r>
            <a:r>
              <a:rPr sz="2100" spc="-5" dirty="0">
                <a:latin typeface="Calibri"/>
                <a:cs typeface="Calibri"/>
              </a:rPr>
              <a:t>ume</a:t>
            </a:r>
            <a:r>
              <a:rPr sz="2100" spc="-25" dirty="0">
                <a:latin typeface="Calibri"/>
                <a:cs typeface="Calibri"/>
              </a:rPr>
              <a:t>n</a:t>
            </a:r>
            <a:r>
              <a:rPr sz="2100" dirty="0">
                <a:latin typeface="Calibri"/>
                <a:cs typeface="Calibri"/>
              </a:rPr>
              <a:t>t</a:t>
            </a:r>
            <a:r>
              <a:rPr sz="2100" spc="-55" dirty="0">
                <a:latin typeface="Times New Roman"/>
                <a:cs typeface="Times New Roman"/>
              </a:rPr>
              <a:t> </a:t>
            </a:r>
            <a:r>
              <a:rPr sz="2100" spc="-40" dirty="0">
                <a:latin typeface="Calibri"/>
                <a:cs typeface="Calibri"/>
              </a:rPr>
              <a:t>f</a:t>
            </a:r>
            <a:r>
              <a:rPr sz="2100" spc="-5" dirty="0">
                <a:latin typeface="Calibri"/>
                <a:cs typeface="Calibri"/>
              </a:rPr>
              <a:t>or</a:t>
            </a:r>
            <a:r>
              <a:rPr sz="2100" spc="-5" dirty="0">
                <a:latin typeface="Times New Roman"/>
                <a:cs typeface="Times New Roman"/>
              </a:rPr>
              <a:t> </a:t>
            </a:r>
            <a:r>
              <a:rPr sz="2100" spc="-5" dirty="0">
                <a:latin typeface="Calibri"/>
                <a:cs typeface="Calibri"/>
              </a:rPr>
              <a:t>d</a:t>
            </a:r>
            <a:r>
              <a:rPr sz="2100" spc="-11" dirty="0">
                <a:latin typeface="Calibri"/>
                <a:cs typeface="Calibri"/>
              </a:rPr>
              <a:t>e</a:t>
            </a:r>
            <a:r>
              <a:rPr sz="2100" spc="-25" dirty="0">
                <a:latin typeface="Calibri"/>
                <a:cs typeface="Calibri"/>
              </a:rPr>
              <a:t>t</a:t>
            </a:r>
            <a:r>
              <a:rPr sz="2100" dirty="0">
                <a:latin typeface="Calibri"/>
                <a:cs typeface="Calibri"/>
              </a:rPr>
              <a:t>ec</a:t>
            </a:r>
            <a:r>
              <a:rPr sz="2100" spc="-25" dirty="0">
                <a:latin typeface="Calibri"/>
                <a:cs typeface="Calibri"/>
              </a:rPr>
              <a:t>t</a:t>
            </a:r>
            <a:r>
              <a:rPr sz="2100" dirty="0">
                <a:latin typeface="Calibri"/>
                <a:cs typeface="Calibri"/>
              </a:rPr>
              <a:t>able</a:t>
            </a:r>
            <a:r>
              <a:rPr sz="2100" spc="-35" dirty="0">
                <a:latin typeface="Times New Roman"/>
                <a:cs typeface="Times New Roman"/>
              </a:rPr>
              <a:t> </a:t>
            </a:r>
            <a:r>
              <a:rPr sz="2100" b="1" u="heavy" dirty="0">
                <a:solidFill>
                  <a:srgbClr val="FF0000"/>
                </a:solidFill>
                <a:latin typeface="Calibri"/>
                <a:cs typeface="Calibri"/>
              </a:rPr>
              <a:t>t</a:t>
            </a:r>
            <a:r>
              <a:rPr sz="2100" b="1" u="heavy" spc="-55" dirty="0">
                <a:solidFill>
                  <a:srgbClr val="FF0000"/>
                </a:solidFill>
                <a:latin typeface="Calibri"/>
                <a:cs typeface="Calibri"/>
              </a:rPr>
              <a:t>r</a:t>
            </a:r>
            <a:r>
              <a:rPr sz="2100" b="1" u="heavy" dirty="0">
                <a:solidFill>
                  <a:srgbClr val="FF0000"/>
                </a:solidFill>
                <a:latin typeface="Calibri"/>
                <a:cs typeface="Calibri"/>
              </a:rPr>
              <a:t>a</a:t>
            </a:r>
            <a:r>
              <a:rPr sz="2100" b="1" u="heavy" spc="-11" dirty="0">
                <a:solidFill>
                  <a:srgbClr val="FF0000"/>
                </a:solidFill>
                <a:latin typeface="Calibri"/>
                <a:cs typeface="Calibri"/>
              </a:rPr>
              <a:t>i</a:t>
            </a:r>
            <a:r>
              <a:rPr sz="2100" b="1" u="heavy" dirty="0">
                <a:solidFill>
                  <a:srgbClr val="FF0000"/>
                </a:solidFill>
                <a:latin typeface="Calibri"/>
                <a:cs typeface="Calibri"/>
              </a:rPr>
              <a:t>ts</a:t>
            </a:r>
            <a:r>
              <a:rPr sz="2100" b="1" spc="-71" dirty="0">
                <a:solidFill>
                  <a:srgbClr val="FF0000"/>
                </a:solidFill>
                <a:latin typeface="Times New Roman"/>
                <a:cs typeface="Times New Roman"/>
              </a:rPr>
              <a:t> </a:t>
            </a:r>
            <a:r>
              <a:rPr sz="2100" dirty="0">
                <a:latin typeface="Calibri"/>
                <a:cs typeface="Calibri"/>
              </a:rPr>
              <a:t>and</a:t>
            </a:r>
            <a:r>
              <a:rPr sz="2100" dirty="0">
                <a:latin typeface="Times New Roman"/>
                <a:cs typeface="Times New Roman"/>
              </a:rPr>
              <a:t> </a:t>
            </a:r>
            <a:r>
              <a:rPr sz="2100" spc="-31" dirty="0">
                <a:latin typeface="Calibri"/>
                <a:cs typeface="Calibri"/>
              </a:rPr>
              <a:t>r</a:t>
            </a:r>
            <a:r>
              <a:rPr sz="2100" dirty="0">
                <a:latin typeface="Calibri"/>
                <a:cs typeface="Calibri"/>
              </a:rPr>
              <a:t>e</a:t>
            </a:r>
            <a:r>
              <a:rPr sz="2100" spc="-11" dirty="0">
                <a:latin typeface="Calibri"/>
                <a:cs typeface="Calibri"/>
              </a:rPr>
              <a:t>c</a:t>
            </a:r>
            <a:r>
              <a:rPr sz="2100" spc="-5" dirty="0">
                <a:latin typeface="Calibri"/>
                <a:cs typeface="Calibri"/>
              </a:rPr>
              <a:t>o</a:t>
            </a:r>
            <a:r>
              <a:rPr sz="2100" spc="-31" dirty="0">
                <a:latin typeface="Calibri"/>
                <a:cs typeface="Calibri"/>
              </a:rPr>
              <a:t>r</a:t>
            </a:r>
            <a:r>
              <a:rPr sz="2100" dirty="0">
                <a:latin typeface="Calibri"/>
                <a:cs typeface="Calibri"/>
              </a:rPr>
              <a:t>d</a:t>
            </a:r>
            <a:r>
              <a:rPr sz="2100" spc="-65" dirty="0">
                <a:latin typeface="Times New Roman"/>
                <a:cs typeface="Times New Roman"/>
              </a:rPr>
              <a:t> </a:t>
            </a:r>
            <a:r>
              <a:rPr sz="2100" dirty="0">
                <a:latin typeface="Calibri"/>
                <a:cs typeface="Calibri"/>
              </a:rPr>
              <a:t>them.</a:t>
            </a:r>
          </a:p>
          <a:p>
            <a:pPr marL="355600" marR="5080" indent="-342900">
              <a:lnSpc>
                <a:spcPct val="114999"/>
              </a:lnSpc>
              <a:buFont typeface="Arial" panose="020B0604020202020204" pitchFamily="34" charset="0"/>
              <a:buChar char="•"/>
              <a:tabLst>
                <a:tab pos="355591" algn="l"/>
              </a:tabLst>
            </a:pPr>
            <a:r>
              <a:rPr sz="2100" spc="-5" dirty="0">
                <a:latin typeface="Calibri"/>
                <a:cs typeface="Calibri"/>
              </a:rPr>
              <a:t>F</a:t>
            </a:r>
            <a:r>
              <a:rPr sz="2100" dirty="0">
                <a:latin typeface="Calibri"/>
                <a:cs typeface="Calibri"/>
              </a:rPr>
              <a:t>i</a:t>
            </a:r>
            <a:r>
              <a:rPr sz="2100" spc="-5" dirty="0">
                <a:latin typeface="Calibri"/>
                <a:cs typeface="Calibri"/>
              </a:rPr>
              <a:t>na</a:t>
            </a:r>
            <a:r>
              <a:rPr sz="2100" dirty="0">
                <a:latin typeface="Calibri"/>
                <a:cs typeface="Calibri"/>
              </a:rPr>
              <a:t>l</a:t>
            </a:r>
            <a:r>
              <a:rPr sz="2100" spc="-5" dirty="0">
                <a:latin typeface="Calibri"/>
                <a:cs typeface="Calibri"/>
              </a:rPr>
              <a:t>l</a:t>
            </a:r>
            <a:r>
              <a:rPr sz="2100" spc="-140" dirty="0">
                <a:latin typeface="Calibri"/>
                <a:cs typeface="Calibri"/>
              </a:rPr>
              <a:t>y</a:t>
            </a:r>
            <a:r>
              <a:rPr sz="2100" dirty="0">
                <a:latin typeface="Calibri"/>
                <a:cs typeface="Calibri"/>
              </a:rPr>
              <a:t>,</a:t>
            </a:r>
            <a:r>
              <a:rPr sz="2100" spc="-45" dirty="0">
                <a:latin typeface="Times New Roman"/>
                <a:cs typeface="Times New Roman"/>
              </a:rPr>
              <a:t> </a:t>
            </a:r>
            <a:r>
              <a:rPr sz="2100" dirty="0">
                <a:latin typeface="Calibri"/>
                <a:cs typeface="Calibri"/>
              </a:rPr>
              <a:t>the</a:t>
            </a:r>
            <a:r>
              <a:rPr sz="2100" spc="-55" dirty="0">
                <a:latin typeface="Times New Roman"/>
                <a:cs typeface="Times New Roman"/>
              </a:rPr>
              <a:t> </a:t>
            </a:r>
            <a:r>
              <a:rPr sz="2100" spc="-40" dirty="0">
                <a:latin typeface="Calibri"/>
                <a:cs typeface="Calibri"/>
              </a:rPr>
              <a:t>e</a:t>
            </a:r>
            <a:r>
              <a:rPr sz="2100" spc="-5" dirty="0">
                <a:latin typeface="Calibri"/>
                <a:cs typeface="Calibri"/>
              </a:rPr>
              <a:t>xper</a:t>
            </a:r>
            <a:r>
              <a:rPr sz="2100" dirty="0">
                <a:latin typeface="Calibri"/>
                <a:cs typeface="Calibri"/>
              </a:rPr>
              <a:t>t</a:t>
            </a:r>
            <a:r>
              <a:rPr sz="2100" spc="-40" dirty="0">
                <a:latin typeface="Times New Roman"/>
                <a:cs typeface="Times New Roman"/>
              </a:rPr>
              <a:t> </a:t>
            </a:r>
            <a:r>
              <a:rPr sz="2100" dirty="0">
                <a:latin typeface="Calibri"/>
                <a:cs typeface="Calibri"/>
              </a:rPr>
              <a:t>w</a:t>
            </a:r>
            <a:r>
              <a:rPr sz="2100" spc="-11" dirty="0">
                <a:latin typeface="Calibri"/>
                <a:cs typeface="Calibri"/>
              </a:rPr>
              <a:t>i</a:t>
            </a:r>
            <a:r>
              <a:rPr sz="2100" dirty="0">
                <a:latin typeface="Calibri"/>
                <a:cs typeface="Calibri"/>
              </a:rPr>
              <a:t>ll</a:t>
            </a:r>
            <a:r>
              <a:rPr sz="2100" dirty="0">
                <a:latin typeface="Times New Roman"/>
                <a:cs typeface="Times New Roman"/>
              </a:rPr>
              <a:t> </a:t>
            </a:r>
            <a:r>
              <a:rPr sz="2100" spc="-11" dirty="0">
                <a:latin typeface="Calibri"/>
                <a:cs typeface="Calibri"/>
              </a:rPr>
              <a:t>c</a:t>
            </a:r>
            <a:r>
              <a:rPr sz="2100" spc="-5" dirty="0">
                <a:latin typeface="Calibri"/>
                <a:cs typeface="Calibri"/>
              </a:rPr>
              <a:t>ompa</a:t>
            </a:r>
            <a:r>
              <a:rPr sz="2100" spc="-31" dirty="0">
                <a:latin typeface="Calibri"/>
                <a:cs typeface="Calibri"/>
              </a:rPr>
              <a:t>r</a:t>
            </a:r>
            <a:r>
              <a:rPr sz="2100" dirty="0">
                <a:latin typeface="Calibri"/>
                <a:cs typeface="Calibri"/>
              </a:rPr>
              <a:t>e</a:t>
            </a:r>
            <a:r>
              <a:rPr sz="2100" spc="-60" dirty="0">
                <a:latin typeface="Times New Roman"/>
                <a:cs typeface="Times New Roman"/>
              </a:rPr>
              <a:t> </a:t>
            </a:r>
            <a:r>
              <a:rPr sz="2100" dirty="0">
                <a:latin typeface="Calibri"/>
                <a:cs typeface="Calibri"/>
              </a:rPr>
              <a:t>and</a:t>
            </a:r>
            <a:r>
              <a:rPr sz="2100" spc="-55" dirty="0">
                <a:latin typeface="Times New Roman"/>
                <a:cs typeface="Times New Roman"/>
              </a:rPr>
              <a:t> </a:t>
            </a:r>
            <a:r>
              <a:rPr sz="2100" spc="-5" dirty="0">
                <a:latin typeface="Calibri"/>
                <a:cs typeface="Calibri"/>
              </a:rPr>
              <a:t>d</a:t>
            </a:r>
            <a:r>
              <a:rPr sz="2100" spc="-40" dirty="0">
                <a:latin typeface="Calibri"/>
                <a:cs typeface="Calibri"/>
              </a:rPr>
              <a:t>r</a:t>
            </a:r>
            <a:r>
              <a:rPr sz="2100" spc="-15" dirty="0">
                <a:latin typeface="Calibri"/>
                <a:cs typeface="Calibri"/>
              </a:rPr>
              <a:t>a</a:t>
            </a:r>
            <a:r>
              <a:rPr sz="2100" dirty="0">
                <a:latin typeface="Calibri"/>
                <a:cs typeface="Calibri"/>
              </a:rPr>
              <a:t>w</a:t>
            </a:r>
            <a:r>
              <a:rPr sz="2100" dirty="0">
                <a:latin typeface="Times New Roman"/>
                <a:cs typeface="Times New Roman"/>
              </a:rPr>
              <a:t> </a:t>
            </a:r>
            <a:r>
              <a:rPr sz="2100" spc="-11" dirty="0">
                <a:latin typeface="Calibri"/>
                <a:cs typeface="Calibri"/>
              </a:rPr>
              <a:t>c</a:t>
            </a:r>
            <a:r>
              <a:rPr sz="2100" spc="-5" dirty="0">
                <a:latin typeface="Calibri"/>
                <a:cs typeface="Calibri"/>
              </a:rPr>
              <a:t>on</a:t>
            </a:r>
            <a:r>
              <a:rPr sz="2100" spc="5" dirty="0">
                <a:latin typeface="Calibri"/>
                <a:cs typeface="Calibri"/>
              </a:rPr>
              <a:t>c</a:t>
            </a:r>
            <a:r>
              <a:rPr sz="2100" dirty="0">
                <a:latin typeface="Calibri"/>
                <a:cs typeface="Calibri"/>
              </a:rPr>
              <a:t>l</a:t>
            </a:r>
            <a:r>
              <a:rPr sz="2100" spc="-5" dirty="0">
                <a:latin typeface="Calibri"/>
                <a:cs typeface="Calibri"/>
              </a:rPr>
              <a:t>us</a:t>
            </a:r>
            <a:r>
              <a:rPr sz="2100" spc="-11" dirty="0">
                <a:latin typeface="Calibri"/>
                <a:cs typeface="Calibri"/>
              </a:rPr>
              <a:t>i</a:t>
            </a:r>
            <a:r>
              <a:rPr sz="2100" spc="-5" dirty="0">
                <a:latin typeface="Calibri"/>
                <a:cs typeface="Calibri"/>
              </a:rPr>
              <a:t>on</a:t>
            </a:r>
            <a:r>
              <a:rPr sz="2100" dirty="0">
                <a:latin typeface="Calibri"/>
                <a:cs typeface="Calibri"/>
              </a:rPr>
              <a:t>s</a:t>
            </a:r>
            <a:r>
              <a:rPr sz="2100" spc="-55" dirty="0">
                <a:latin typeface="Times New Roman"/>
                <a:cs typeface="Times New Roman"/>
              </a:rPr>
              <a:t> </a:t>
            </a:r>
            <a:r>
              <a:rPr sz="2100" dirty="0">
                <a:latin typeface="Calibri"/>
                <a:cs typeface="Calibri"/>
              </a:rPr>
              <a:t>about</a:t>
            </a:r>
            <a:r>
              <a:rPr sz="2100" spc="-71" dirty="0">
                <a:latin typeface="Times New Roman"/>
                <a:cs typeface="Times New Roman"/>
              </a:rPr>
              <a:t> </a:t>
            </a:r>
            <a:r>
              <a:rPr sz="2100" dirty="0">
                <a:latin typeface="Calibri"/>
                <a:cs typeface="Calibri"/>
              </a:rPr>
              <a:t>the</a:t>
            </a:r>
            <a:r>
              <a:rPr sz="2100" dirty="0">
                <a:latin typeface="Times New Roman"/>
                <a:cs typeface="Times New Roman"/>
              </a:rPr>
              <a:t> </a:t>
            </a:r>
            <a:r>
              <a:rPr sz="2100" dirty="0">
                <a:latin typeface="Calibri"/>
                <a:cs typeface="Calibri"/>
              </a:rPr>
              <a:t>autho</a:t>
            </a:r>
            <a:r>
              <a:rPr sz="2100" spc="-40" dirty="0">
                <a:latin typeface="Calibri"/>
                <a:cs typeface="Calibri"/>
              </a:rPr>
              <a:t>r</a:t>
            </a:r>
            <a:r>
              <a:rPr sz="2100" spc="-5" dirty="0">
                <a:latin typeface="Calibri"/>
                <a:cs typeface="Calibri"/>
              </a:rPr>
              <a:t>sh</a:t>
            </a:r>
            <a:r>
              <a:rPr sz="2100" spc="-11" dirty="0">
                <a:latin typeface="Calibri"/>
                <a:cs typeface="Calibri"/>
              </a:rPr>
              <a:t>i</a:t>
            </a:r>
            <a:r>
              <a:rPr sz="2100" dirty="0">
                <a:latin typeface="Calibri"/>
                <a:cs typeface="Calibri"/>
              </a:rPr>
              <a:t>p</a:t>
            </a:r>
            <a:r>
              <a:rPr sz="2100" spc="-55" dirty="0">
                <a:latin typeface="Times New Roman"/>
                <a:cs typeface="Times New Roman"/>
              </a:rPr>
              <a:t> </a:t>
            </a:r>
            <a:r>
              <a:rPr sz="2100" spc="-5" dirty="0">
                <a:latin typeface="Calibri"/>
                <a:cs typeface="Calibri"/>
              </a:rPr>
              <a:t>o</a:t>
            </a:r>
            <a:r>
              <a:rPr sz="2100" dirty="0">
                <a:latin typeface="Calibri"/>
                <a:cs typeface="Calibri"/>
              </a:rPr>
              <a:t>f</a:t>
            </a:r>
            <a:r>
              <a:rPr sz="2100" spc="-60" dirty="0">
                <a:latin typeface="Times New Roman"/>
                <a:cs typeface="Times New Roman"/>
              </a:rPr>
              <a:t> </a:t>
            </a:r>
            <a:r>
              <a:rPr sz="2100" dirty="0">
                <a:latin typeface="Calibri"/>
                <a:cs typeface="Calibri"/>
              </a:rPr>
              <a:t>the</a:t>
            </a:r>
            <a:r>
              <a:rPr sz="2100" dirty="0">
                <a:latin typeface="Times New Roman"/>
                <a:cs typeface="Times New Roman"/>
              </a:rPr>
              <a:t> </a:t>
            </a:r>
            <a:r>
              <a:rPr sz="2100" spc="-5" dirty="0">
                <a:latin typeface="Calibri"/>
                <a:cs typeface="Calibri"/>
              </a:rPr>
              <a:t>q</a:t>
            </a:r>
            <a:r>
              <a:rPr sz="2100" spc="5" dirty="0">
                <a:latin typeface="Calibri"/>
                <a:cs typeface="Calibri"/>
              </a:rPr>
              <a:t>u</a:t>
            </a:r>
            <a:r>
              <a:rPr sz="2100" dirty="0">
                <a:latin typeface="Calibri"/>
                <a:cs typeface="Calibri"/>
              </a:rPr>
              <a:t>e</a:t>
            </a:r>
            <a:r>
              <a:rPr sz="2100" spc="-35" dirty="0">
                <a:latin typeface="Calibri"/>
                <a:cs typeface="Calibri"/>
              </a:rPr>
              <a:t>s</a:t>
            </a:r>
            <a:r>
              <a:rPr sz="2100" dirty="0">
                <a:latin typeface="Calibri"/>
                <a:cs typeface="Calibri"/>
              </a:rPr>
              <a:t>ti</a:t>
            </a:r>
            <a:r>
              <a:rPr sz="2100" spc="-5" dirty="0">
                <a:latin typeface="Calibri"/>
                <a:cs typeface="Calibri"/>
              </a:rPr>
              <a:t>onab</a:t>
            </a:r>
            <a:r>
              <a:rPr sz="2100" dirty="0">
                <a:latin typeface="Calibri"/>
                <a:cs typeface="Calibri"/>
              </a:rPr>
              <a:t>le</a:t>
            </a:r>
            <a:r>
              <a:rPr sz="2100" spc="-51" dirty="0">
                <a:latin typeface="Times New Roman"/>
                <a:cs typeface="Times New Roman"/>
              </a:rPr>
              <a:t> </a:t>
            </a:r>
            <a:r>
              <a:rPr sz="2100" spc="-5" dirty="0">
                <a:latin typeface="Calibri"/>
                <a:cs typeface="Calibri"/>
              </a:rPr>
              <a:t>do</a:t>
            </a:r>
            <a:r>
              <a:rPr sz="2100" spc="5" dirty="0">
                <a:latin typeface="Calibri"/>
                <a:cs typeface="Calibri"/>
              </a:rPr>
              <a:t>c</a:t>
            </a:r>
            <a:r>
              <a:rPr sz="2100" spc="-5" dirty="0">
                <a:latin typeface="Calibri"/>
                <a:cs typeface="Calibri"/>
              </a:rPr>
              <a:t>ume</a:t>
            </a:r>
            <a:r>
              <a:rPr sz="2100" spc="-25" dirty="0">
                <a:latin typeface="Calibri"/>
                <a:cs typeface="Calibri"/>
              </a:rPr>
              <a:t>n</a:t>
            </a:r>
            <a:r>
              <a:rPr sz="2100" dirty="0">
                <a:latin typeface="Calibri"/>
                <a:cs typeface="Calibri"/>
              </a:rPr>
              <a:t>t.</a:t>
            </a:r>
          </a:p>
        </p:txBody>
      </p:sp>
      <p:sp>
        <p:nvSpPr>
          <p:cNvPr id="3" name="object 3"/>
          <p:cNvSpPr/>
          <p:nvPr/>
        </p:nvSpPr>
        <p:spPr>
          <a:xfrm>
            <a:off x="4495800" y="1"/>
            <a:ext cx="4652773" cy="33527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255008" y="3581399"/>
            <a:ext cx="4888992" cy="3276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60577" y="3581399"/>
            <a:ext cx="2598420" cy="32766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78744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232050"/>
            <a:ext cx="7924799" cy="1354217"/>
          </a:xfrm>
          <a:prstGeom prst="rect">
            <a:avLst/>
          </a:prstGeom>
        </p:spPr>
        <p:txBody>
          <a:bodyPr vert="horz" wrap="square" lIns="0" tIns="0" rIns="0" bIns="0" rtlCol="0">
            <a:spAutoFit/>
          </a:bodyPr>
          <a:lstStyle/>
          <a:p>
            <a:pPr marL="240659" marR="5080" indent="-228594"/>
            <a:r>
              <a:rPr lang="en-US" sz="2200" spc="-5" dirty="0">
                <a:latin typeface="Calibri"/>
                <a:cs typeface="Calibri"/>
              </a:rPr>
              <a:t> </a:t>
            </a:r>
            <a:r>
              <a:rPr lang="en-US" sz="2200" spc="-5" dirty="0" smtClean="0">
                <a:latin typeface="Calibri"/>
                <a:cs typeface="Calibri"/>
              </a:rPr>
              <a:t>   </a:t>
            </a:r>
            <a:r>
              <a:rPr sz="2200" dirty="0" smtClean="0">
                <a:latin typeface="Calibri"/>
                <a:cs typeface="Calibri"/>
              </a:rPr>
              <a:t>If</a:t>
            </a:r>
            <a:r>
              <a:rPr sz="2200" spc="-60" dirty="0" smtClean="0">
                <a:latin typeface="Times New Roman"/>
                <a:cs typeface="Times New Roman"/>
              </a:rPr>
              <a:t> </a:t>
            </a:r>
            <a:r>
              <a:rPr sz="2200" dirty="0">
                <a:latin typeface="Calibri"/>
                <a:cs typeface="Calibri"/>
              </a:rPr>
              <a:t>a</a:t>
            </a:r>
            <a:r>
              <a:rPr sz="2200" spc="-51" dirty="0">
                <a:latin typeface="Times New Roman"/>
                <a:cs typeface="Times New Roman"/>
              </a:rPr>
              <a:t> </a:t>
            </a:r>
            <a:r>
              <a:rPr sz="2200" spc="-5" dirty="0">
                <a:latin typeface="Calibri"/>
                <a:cs typeface="Calibri"/>
              </a:rPr>
              <a:t>su</a:t>
            </a:r>
            <a:r>
              <a:rPr sz="2200" spc="-25" dirty="0">
                <a:latin typeface="Calibri"/>
                <a:cs typeface="Calibri"/>
              </a:rPr>
              <a:t>f</a:t>
            </a:r>
            <a:r>
              <a:rPr sz="2200" spc="-5" dirty="0">
                <a:latin typeface="Calibri"/>
                <a:cs typeface="Calibri"/>
              </a:rPr>
              <a:t>f</a:t>
            </a:r>
            <a:r>
              <a:rPr sz="2200" dirty="0">
                <a:latin typeface="Calibri"/>
                <a:cs typeface="Calibri"/>
              </a:rPr>
              <a:t>ic</a:t>
            </a:r>
            <a:r>
              <a:rPr sz="2200" spc="-11" dirty="0">
                <a:latin typeface="Calibri"/>
                <a:cs typeface="Calibri"/>
              </a:rPr>
              <a:t>i</a:t>
            </a:r>
            <a:r>
              <a:rPr sz="2200" dirty="0">
                <a:latin typeface="Calibri"/>
                <a:cs typeface="Calibri"/>
              </a:rPr>
              <a:t>e</a:t>
            </a:r>
            <a:r>
              <a:rPr sz="2200" spc="-25" dirty="0">
                <a:latin typeface="Calibri"/>
                <a:cs typeface="Calibri"/>
              </a:rPr>
              <a:t>n</a:t>
            </a:r>
            <a:r>
              <a:rPr sz="2200" dirty="0">
                <a:latin typeface="Calibri"/>
                <a:cs typeface="Calibri"/>
              </a:rPr>
              <a:t>t</a:t>
            </a:r>
            <a:r>
              <a:rPr sz="2200" spc="-35" dirty="0">
                <a:latin typeface="Times New Roman"/>
                <a:cs typeface="Times New Roman"/>
              </a:rPr>
              <a:t> </a:t>
            </a:r>
            <a:r>
              <a:rPr sz="2200" dirty="0">
                <a:latin typeface="Calibri"/>
                <a:cs typeface="Calibri"/>
              </a:rPr>
              <a:t>a</a:t>
            </a:r>
            <a:r>
              <a:rPr sz="2200" spc="-11" dirty="0">
                <a:latin typeface="Calibri"/>
                <a:cs typeface="Calibri"/>
              </a:rPr>
              <a:t>m</a:t>
            </a:r>
            <a:r>
              <a:rPr sz="2200" spc="-5" dirty="0">
                <a:latin typeface="Calibri"/>
                <a:cs typeface="Calibri"/>
              </a:rPr>
              <a:t>ou</a:t>
            </a:r>
            <a:r>
              <a:rPr sz="2200" spc="-25" dirty="0">
                <a:latin typeface="Calibri"/>
                <a:cs typeface="Calibri"/>
              </a:rPr>
              <a:t>n</a:t>
            </a:r>
            <a:r>
              <a:rPr sz="2200" dirty="0">
                <a:latin typeface="Calibri"/>
                <a:cs typeface="Calibri"/>
              </a:rPr>
              <a:t>t</a:t>
            </a:r>
            <a:r>
              <a:rPr sz="2200" spc="-51" dirty="0">
                <a:latin typeface="Times New Roman"/>
                <a:cs typeface="Times New Roman"/>
              </a:rPr>
              <a:t> </a:t>
            </a:r>
            <a:r>
              <a:rPr sz="2200" spc="-5" dirty="0">
                <a:latin typeface="Calibri"/>
                <a:cs typeface="Calibri"/>
              </a:rPr>
              <a:t>o</a:t>
            </a:r>
            <a:r>
              <a:rPr sz="2200" dirty="0">
                <a:latin typeface="Calibri"/>
                <a:cs typeface="Calibri"/>
              </a:rPr>
              <a:t>f</a:t>
            </a:r>
            <a:r>
              <a:rPr sz="2200" spc="-55" dirty="0">
                <a:latin typeface="Times New Roman"/>
                <a:cs typeface="Times New Roman"/>
              </a:rPr>
              <a:t> </a:t>
            </a:r>
            <a:r>
              <a:rPr sz="2200" spc="-20" dirty="0">
                <a:latin typeface="Calibri"/>
                <a:cs typeface="Calibri"/>
              </a:rPr>
              <a:t>e</a:t>
            </a:r>
            <a:r>
              <a:rPr sz="2200" spc="-11" dirty="0">
                <a:latin typeface="Calibri"/>
                <a:cs typeface="Calibri"/>
              </a:rPr>
              <a:t>v</a:t>
            </a:r>
            <a:r>
              <a:rPr sz="2200" dirty="0">
                <a:latin typeface="Calibri"/>
                <a:cs typeface="Calibri"/>
              </a:rPr>
              <a:t>i</a:t>
            </a:r>
            <a:r>
              <a:rPr sz="2200" spc="-5" dirty="0">
                <a:latin typeface="Calibri"/>
                <a:cs typeface="Calibri"/>
              </a:rPr>
              <a:t>d</a:t>
            </a:r>
            <a:r>
              <a:rPr sz="2200" spc="-11" dirty="0">
                <a:latin typeface="Calibri"/>
                <a:cs typeface="Calibri"/>
              </a:rPr>
              <a:t>e</a:t>
            </a:r>
            <a:r>
              <a:rPr sz="2200" spc="-5" dirty="0">
                <a:latin typeface="Calibri"/>
                <a:cs typeface="Calibri"/>
              </a:rPr>
              <a:t>nc</a:t>
            </a:r>
            <a:r>
              <a:rPr sz="2200" dirty="0">
                <a:latin typeface="Calibri"/>
                <a:cs typeface="Calibri"/>
              </a:rPr>
              <a:t>e</a:t>
            </a:r>
            <a:r>
              <a:rPr sz="2200" spc="-45" dirty="0">
                <a:latin typeface="Times New Roman"/>
                <a:cs typeface="Times New Roman"/>
              </a:rPr>
              <a:t> </a:t>
            </a:r>
            <a:r>
              <a:rPr sz="2200" dirty="0">
                <a:latin typeface="Calibri"/>
                <a:cs typeface="Calibri"/>
              </a:rPr>
              <a:t>is</a:t>
            </a:r>
            <a:r>
              <a:rPr sz="2200" spc="-51" dirty="0">
                <a:latin typeface="Times New Roman"/>
                <a:cs typeface="Times New Roman"/>
              </a:rPr>
              <a:t> </a:t>
            </a:r>
            <a:r>
              <a:rPr sz="2200" spc="-11" dirty="0">
                <a:latin typeface="Calibri"/>
                <a:cs typeface="Calibri"/>
              </a:rPr>
              <a:t>s</a:t>
            </a:r>
            <a:r>
              <a:rPr sz="2200" spc="-5" dirty="0">
                <a:latin typeface="Calibri"/>
                <a:cs typeface="Calibri"/>
              </a:rPr>
              <a:t>ubm</a:t>
            </a:r>
            <a:r>
              <a:rPr sz="2200" spc="-11" dirty="0">
                <a:latin typeface="Calibri"/>
                <a:cs typeface="Calibri"/>
              </a:rPr>
              <a:t>i</a:t>
            </a:r>
            <a:r>
              <a:rPr sz="2200" spc="-25" dirty="0">
                <a:latin typeface="Calibri"/>
                <a:cs typeface="Calibri"/>
              </a:rPr>
              <a:t>tt</a:t>
            </a:r>
            <a:r>
              <a:rPr sz="2200" dirty="0">
                <a:latin typeface="Calibri"/>
                <a:cs typeface="Calibri"/>
              </a:rPr>
              <a:t>ed,</a:t>
            </a:r>
            <a:r>
              <a:rPr sz="2200" spc="-51" dirty="0">
                <a:latin typeface="Times New Roman"/>
                <a:cs typeface="Times New Roman"/>
              </a:rPr>
              <a:t> </a:t>
            </a:r>
            <a:r>
              <a:rPr sz="2200" dirty="0">
                <a:latin typeface="Calibri"/>
                <a:cs typeface="Calibri"/>
              </a:rPr>
              <a:t>an</a:t>
            </a:r>
            <a:r>
              <a:rPr sz="2200" spc="-45" dirty="0">
                <a:latin typeface="Times New Roman"/>
                <a:cs typeface="Times New Roman"/>
              </a:rPr>
              <a:t> </a:t>
            </a:r>
            <a:r>
              <a:rPr sz="2200" spc="-40" dirty="0">
                <a:latin typeface="Calibri"/>
                <a:cs typeface="Calibri"/>
              </a:rPr>
              <a:t>e</a:t>
            </a:r>
            <a:r>
              <a:rPr sz="2200" spc="-45" dirty="0">
                <a:latin typeface="Calibri"/>
                <a:cs typeface="Calibri"/>
              </a:rPr>
              <a:t>x</a:t>
            </a:r>
            <a:r>
              <a:rPr sz="2200" dirty="0">
                <a:latin typeface="Calibri"/>
                <a:cs typeface="Calibri"/>
              </a:rPr>
              <a:t>a</a:t>
            </a:r>
            <a:r>
              <a:rPr sz="2200" spc="-11" dirty="0">
                <a:latin typeface="Calibri"/>
                <a:cs typeface="Calibri"/>
              </a:rPr>
              <a:t>m</a:t>
            </a:r>
            <a:r>
              <a:rPr sz="2200" dirty="0">
                <a:latin typeface="Calibri"/>
                <a:cs typeface="Calibri"/>
              </a:rPr>
              <a:t>i</a:t>
            </a:r>
            <a:r>
              <a:rPr sz="2200" spc="-5" dirty="0">
                <a:latin typeface="Calibri"/>
                <a:cs typeface="Calibri"/>
              </a:rPr>
              <a:t>n</a:t>
            </a:r>
            <a:r>
              <a:rPr sz="2200" spc="-11" dirty="0">
                <a:latin typeface="Calibri"/>
                <a:cs typeface="Calibri"/>
              </a:rPr>
              <a:t>e</a:t>
            </a:r>
            <a:r>
              <a:rPr sz="2200" dirty="0">
                <a:latin typeface="Calibri"/>
                <a:cs typeface="Calibri"/>
              </a:rPr>
              <a:t>r</a:t>
            </a:r>
            <a:r>
              <a:rPr sz="2200" spc="-40" dirty="0">
                <a:latin typeface="Times New Roman"/>
                <a:cs typeface="Times New Roman"/>
              </a:rPr>
              <a:t> </a:t>
            </a:r>
            <a:r>
              <a:rPr sz="2200" spc="-11" dirty="0">
                <a:latin typeface="Calibri"/>
                <a:cs typeface="Calibri"/>
              </a:rPr>
              <a:t>w</a:t>
            </a:r>
            <a:r>
              <a:rPr sz="2200" dirty="0">
                <a:latin typeface="Calibri"/>
                <a:cs typeface="Calibri"/>
              </a:rPr>
              <a:t>i</a:t>
            </a:r>
            <a:r>
              <a:rPr sz="2200" spc="-11" dirty="0">
                <a:latin typeface="Calibri"/>
                <a:cs typeface="Calibri"/>
              </a:rPr>
              <a:t>l</a:t>
            </a:r>
            <a:r>
              <a:rPr sz="2200" dirty="0">
                <a:latin typeface="Calibri"/>
                <a:cs typeface="Calibri"/>
              </a:rPr>
              <a:t>l</a:t>
            </a:r>
            <a:r>
              <a:rPr sz="2200" spc="-40" dirty="0">
                <a:latin typeface="Times New Roman"/>
                <a:cs typeface="Times New Roman"/>
              </a:rPr>
              <a:t> </a:t>
            </a:r>
            <a:r>
              <a:rPr sz="2200" spc="-31" dirty="0">
                <a:latin typeface="Calibri"/>
                <a:cs typeface="Calibri"/>
              </a:rPr>
              <a:t>r</a:t>
            </a:r>
            <a:r>
              <a:rPr sz="2200" dirty="0">
                <a:latin typeface="Calibri"/>
                <a:cs typeface="Calibri"/>
              </a:rPr>
              <a:t>each</a:t>
            </a:r>
            <a:r>
              <a:rPr sz="2200" spc="-60" dirty="0">
                <a:latin typeface="Times New Roman"/>
                <a:cs typeface="Times New Roman"/>
              </a:rPr>
              <a:t> </a:t>
            </a:r>
            <a:r>
              <a:rPr sz="2200" dirty="0">
                <a:latin typeface="Calibri"/>
                <a:cs typeface="Calibri"/>
              </a:rPr>
              <a:t>a</a:t>
            </a:r>
            <a:r>
              <a:rPr sz="2200" dirty="0">
                <a:latin typeface="Times New Roman"/>
                <a:cs typeface="Times New Roman"/>
              </a:rPr>
              <a:t> </a:t>
            </a:r>
            <a:r>
              <a:rPr sz="2200" spc="-11" dirty="0">
                <a:latin typeface="Calibri"/>
                <a:cs typeface="Calibri"/>
              </a:rPr>
              <a:t>c</a:t>
            </a:r>
            <a:r>
              <a:rPr sz="2200" spc="-5" dirty="0">
                <a:latin typeface="Calibri"/>
                <a:cs typeface="Calibri"/>
              </a:rPr>
              <a:t>on</a:t>
            </a:r>
            <a:r>
              <a:rPr sz="2200" spc="5" dirty="0">
                <a:latin typeface="Calibri"/>
                <a:cs typeface="Calibri"/>
              </a:rPr>
              <a:t>c</a:t>
            </a:r>
            <a:r>
              <a:rPr sz="2200" dirty="0">
                <a:latin typeface="Calibri"/>
                <a:cs typeface="Calibri"/>
              </a:rPr>
              <a:t>l</a:t>
            </a:r>
            <a:r>
              <a:rPr sz="2200" spc="-5" dirty="0">
                <a:latin typeface="Calibri"/>
                <a:cs typeface="Calibri"/>
              </a:rPr>
              <a:t>us</a:t>
            </a:r>
            <a:r>
              <a:rPr sz="2200" spc="-11" dirty="0">
                <a:latin typeface="Calibri"/>
                <a:cs typeface="Calibri"/>
              </a:rPr>
              <a:t>i</a:t>
            </a:r>
            <a:r>
              <a:rPr sz="2200" spc="-5" dirty="0">
                <a:latin typeface="Calibri"/>
                <a:cs typeface="Calibri"/>
              </a:rPr>
              <a:t>o</a:t>
            </a:r>
            <a:r>
              <a:rPr sz="2200" dirty="0">
                <a:latin typeface="Calibri"/>
                <a:cs typeface="Calibri"/>
              </a:rPr>
              <a:t>n</a:t>
            </a:r>
            <a:r>
              <a:rPr sz="2200" spc="-71" dirty="0">
                <a:latin typeface="Times New Roman"/>
                <a:cs typeface="Times New Roman"/>
              </a:rPr>
              <a:t> </a:t>
            </a:r>
            <a:r>
              <a:rPr sz="2200" dirty="0">
                <a:latin typeface="Calibri"/>
                <a:cs typeface="Calibri"/>
              </a:rPr>
              <a:t>th</a:t>
            </a:r>
            <a:r>
              <a:rPr sz="2200" spc="-25" dirty="0">
                <a:latin typeface="Calibri"/>
                <a:cs typeface="Calibri"/>
              </a:rPr>
              <a:t>a</a:t>
            </a:r>
            <a:r>
              <a:rPr sz="2200" dirty="0">
                <a:latin typeface="Calibri"/>
                <a:cs typeface="Calibri"/>
              </a:rPr>
              <a:t>t</a:t>
            </a:r>
            <a:r>
              <a:rPr sz="2200" spc="-51" dirty="0">
                <a:latin typeface="Times New Roman"/>
                <a:cs typeface="Times New Roman"/>
              </a:rPr>
              <a:t> </a:t>
            </a:r>
            <a:r>
              <a:rPr sz="2200" dirty="0">
                <a:latin typeface="Calibri"/>
                <a:cs typeface="Calibri"/>
              </a:rPr>
              <a:t>m</a:t>
            </a:r>
            <a:r>
              <a:rPr sz="2200" spc="-40" dirty="0">
                <a:latin typeface="Calibri"/>
                <a:cs typeface="Calibri"/>
              </a:rPr>
              <a:t>a</a:t>
            </a:r>
            <a:r>
              <a:rPr sz="2200" dirty="0">
                <a:latin typeface="Calibri"/>
                <a:cs typeface="Calibri"/>
              </a:rPr>
              <a:t>y</a:t>
            </a:r>
            <a:r>
              <a:rPr sz="2200" spc="-51" dirty="0">
                <a:latin typeface="Times New Roman"/>
                <a:cs typeface="Times New Roman"/>
              </a:rPr>
              <a:t> </a:t>
            </a:r>
            <a:r>
              <a:rPr sz="2200" spc="-45" dirty="0">
                <a:latin typeface="Calibri"/>
                <a:cs typeface="Calibri"/>
              </a:rPr>
              <a:t>r</a:t>
            </a:r>
            <a:r>
              <a:rPr sz="2200" dirty="0">
                <a:latin typeface="Calibri"/>
                <a:cs typeface="Calibri"/>
              </a:rPr>
              <a:t>ange</a:t>
            </a:r>
            <a:r>
              <a:rPr sz="2200" spc="-75" dirty="0">
                <a:latin typeface="Times New Roman"/>
                <a:cs typeface="Times New Roman"/>
              </a:rPr>
              <a:t> </a:t>
            </a:r>
            <a:r>
              <a:rPr sz="2200" spc="-5" dirty="0">
                <a:latin typeface="Calibri"/>
                <a:cs typeface="Calibri"/>
              </a:rPr>
              <a:t>f</a:t>
            </a:r>
            <a:r>
              <a:rPr sz="2200" spc="-40" dirty="0">
                <a:latin typeface="Calibri"/>
                <a:cs typeface="Calibri"/>
              </a:rPr>
              <a:t>r</a:t>
            </a:r>
            <a:r>
              <a:rPr sz="2200" spc="-5" dirty="0">
                <a:latin typeface="Calibri"/>
                <a:cs typeface="Calibri"/>
              </a:rPr>
              <a:t>o</a:t>
            </a:r>
            <a:r>
              <a:rPr sz="2200" dirty="0">
                <a:latin typeface="Calibri"/>
                <a:cs typeface="Calibri"/>
              </a:rPr>
              <a:t>m</a:t>
            </a:r>
            <a:r>
              <a:rPr sz="2200" spc="-45" dirty="0">
                <a:latin typeface="Times New Roman"/>
                <a:cs typeface="Times New Roman"/>
              </a:rPr>
              <a:t> </a:t>
            </a:r>
            <a:r>
              <a:rPr sz="2200" b="1" u="heavy" dirty="0">
                <a:solidFill>
                  <a:srgbClr val="FF0000"/>
                </a:solidFill>
                <a:latin typeface="Calibri"/>
                <a:cs typeface="Calibri"/>
              </a:rPr>
              <a:t>ide</a:t>
            </a:r>
            <a:r>
              <a:rPr sz="2200" b="1" u="heavy" spc="-20" dirty="0">
                <a:solidFill>
                  <a:srgbClr val="FF0000"/>
                </a:solidFill>
                <a:latin typeface="Calibri"/>
                <a:cs typeface="Calibri"/>
              </a:rPr>
              <a:t>n</a:t>
            </a:r>
            <a:r>
              <a:rPr sz="2200" b="1" u="heavy" dirty="0">
                <a:solidFill>
                  <a:srgbClr val="FF0000"/>
                </a:solidFill>
                <a:latin typeface="Calibri"/>
                <a:cs typeface="Calibri"/>
              </a:rPr>
              <a:t>tifi</a:t>
            </a:r>
            <a:r>
              <a:rPr sz="2200" b="1" u="heavy" spc="-11" dirty="0">
                <a:solidFill>
                  <a:srgbClr val="FF0000"/>
                </a:solidFill>
                <a:latin typeface="Calibri"/>
                <a:cs typeface="Calibri"/>
              </a:rPr>
              <a:t>c</a:t>
            </a:r>
            <a:r>
              <a:rPr sz="2200" b="1" u="heavy" spc="-31" dirty="0">
                <a:solidFill>
                  <a:srgbClr val="FF0000"/>
                </a:solidFill>
                <a:latin typeface="Calibri"/>
                <a:cs typeface="Calibri"/>
              </a:rPr>
              <a:t>a</a:t>
            </a:r>
            <a:r>
              <a:rPr sz="2200" b="1" u="heavy" dirty="0">
                <a:solidFill>
                  <a:srgbClr val="FF0000"/>
                </a:solidFill>
                <a:latin typeface="Calibri"/>
                <a:cs typeface="Calibri"/>
              </a:rPr>
              <a:t>tion</a:t>
            </a:r>
            <a:r>
              <a:rPr sz="2200" b="1" spc="-75" dirty="0">
                <a:solidFill>
                  <a:srgbClr val="FF0000"/>
                </a:solidFill>
                <a:latin typeface="Times New Roman"/>
                <a:cs typeface="Times New Roman"/>
              </a:rPr>
              <a:t> </a:t>
            </a:r>
            <a:r>
              <a:rPr sz="2200" spc="-5" dirty="0">
                <a:latin typeface="Calibri"/>
                <a:cs typeface="Calibri"/>
              </a:rPr>
              <a:t>(</a:t>
            </a:r>
            <a:r>
              <a:rPr sz="2200" dirty="0">
                <a:latin typeface="Calibri"/>
                <a:cs typeface="Calibri"/>
              </a:rPr>
              <a:t>a</a:t>
            </a:r>
            <a:r>
              <a:rPr sz="2200" spc="-45" dirty="0">
                <a:latin typeface="Times New Roman"/>
                <a:cs typeface="Times New Roman"/>
              </a:rPr>
              <a:t> </a:t>
            </a:r>
            <a:r>
              <a:rPr sz="2200" spc="-5" dirty="0">
                <a:latin typeface="Calibri"/>
                <a:cs typeface="Calibri"/>
              </a:rPr>
              <a:t>d</a:t>
            </a:r>
            <a:r>
              <a:rPr sz="2200" spc="-11" dirty="0">
                <a:latin typeface="Calibri"/>
                <a:cs typeface="Calibri"/>
              </a:rPr>
              <a:t>e</a:t>
            </a:r>
            <a:r>
              <a:rPr sz="2200" spc="-5" dirty="0">
                <a:latin typeface="Calibri"/>
                <a:cs typeface="Calibri"/>
              </a:rPr>
              <a:t>f</a:t>
            </a:r>
            <a:r>
              <a:rPr sz="2200" dirty="0">
                <a:latin typeface="Calibri"/>
                <a:cs typeface="Calibri"/>
              </a:rPr>
              <a:t>i</a:t>
            </a:r>
            <a:r>
              <a:rPr sz="2200" spc="-5" dirty="0">
                <a:latin typeface="Calibri"/>
                <a:cs typeface="Calibri"/>
              </a:rPr>
              <a:t>n</a:t>
            </a:r>
            <a:r>
              <a:rPr sz="2200" dirty="0">
                <a:latin typeface="Calibri"/>
                <a:cs typeface="Calibri"/>
              </a:rPr>
              <a:t>it</a:t>
            </a:r>
            <a:r>
              <a:rPr sz="2200" spc="-11" dirty="0">
                <a:latin typeface="Calibri"/>
                <a:cs typeface="Calibri"/>
              </a:rPr>
              <a:t>i</a:t>
            </a:r>
            <a:r>
              <a:rPr sz="2200" spc="-31" dirty="0">
                <a:latin typeface="Calibri"/>
                <a:cs typeface="Calibri"/>
              </a:rPr>
              <a:t>v</a:t>
            </a:r>
            <a:r>
              <a:rPr sz="2200" dirty="0">
                <a:latin typeface="Calibri"/>
                <a:cs typeface="Calibri"/>
              </a:rPr>
              <a:t>e</a:t>
            </a:r>
            <a:r>
              <a:rPr sz="2200" dirty="0">
                <a:latin typeface="Times New Roman"/>
                <a:cs typeface="Times New Roman"/>
              </a:rPr>
              <a:t> </a:t>
            </a:r>
            <a:r>
              <a:rPr sz="2200" spc="-5" dirty="0">
                <a:latin typeface="Calibri"/>
                <a:cs typeface="Calibri"/>
              </a:rPr>
              <a:t>d</a:t>
            </a:r>
            <a:r>
              <a:rPr sz="2200" spc="-11" dirty="0">
                <a:latin typeface="Calibri"/>
                <a:cs typeface="Calibri"/>
              </a:rPr>
              <a:t>e</a:t>
            </a:r>
            <a:r>
              <a:rPr sz="2200" spc="-25" dirty="0">
                <a:latin typeface="Calibri"/>
                <a:cs typeface="Calibri"/>
              </a:rPr>
              <a:t>t</a:t>
            </a:r>
            <a:r>
              <a:rPr sz="2200" dirty="0">
                <a:latin typeface="Calibri"/>
                <a:cs typeface="Calibri"/>
              </a:rPr>
              <a:t>er</a:t>
            </a:r>
            <a:r>
              <a:rPr sz="2200" spc="-11" dirty="0">
                <a:latin typeface="Calibri"/>
                <a:cs typeface="Calibri"/>
              </a:rPr>
              <a:t>m</a:t>
            </a:r>
            <a:r>
              <a:rPr sz="2200" dirty="0">
                <a:latin typeface="Calibri"/>
                <a:cs typeface="Calibri"/>
              </a:rPr>
              <a:t>i</a:t>
            </a:r>
            <a:r>
              <a:rPr sz="2200" spc="-5" dirty="0">
                <a:latin typeface="Calibri"/>
                <a:cs typeface="Calibri"/>
              </a:rPr>
              <a:t>n</a:t>
            </a:r>
            <a:r>
              <a:rPr sz="2200" spc="-25" dirty="0">
                <a:latin typeface="Calibri"/>
                <a:cs typeface="Calibri"/>
              </a:rPr>
              <a:t>a</a:t>
            </a:r>
            <a:r>
              <a:rPr sz="2200" dirty="0">
                <a:latin typeface="Calibri"/>
                <a:cs typeface="Calibri"/>
              </a:rPr>
              <a:t>ti</a:t>
            </a:r>
            <a:r>
              <a:rPr sz="2200" spc="-5" dirty="0">
                <a:latin typeface="Calibri"/>
                <a:cs typeface="Calibri"/>
              </a:rPr>
              <a:t>o</a:t>
            </a:r>
            <a:r>
              <a:rPr sz="2200" dirty="0">
                <a:latin typeface="Calibri"/>
                <a:cs typeface="Calibri"/>
              </a:rPr>
              <a:t>n</a:t>
            </a:r>
            <a:r>
              <a:rPr sz="2200" spc="-40" dirty="0">
                <a:latin typeface="Times New Roman"/>
                <a:cs typeface="Times New Roman"/>
              </a:rPr>
              <a:t> </a:t>
            </a:r>
            <a:r>
              <a:rPr sz="2200" spc="-5" dirty="0">
                <a:latin typeface="Calibri"/>
                <a:cs typeface="Calibri"/>
              </a:rPr>
              <a:t>o</a:t>
            </a:r>
            <a:r>
              <a:rPr sz="2200" dirty="0">
                <a:latin typeface="Calibri"/>
                <a:cs typeface="Calibri"/>
              </a:rPr>
              <a:t>f</a:t>
            </a:r>
            <a:r>
              <a:rPr sz="2200" spc="-55" dirty="0">
                <a:latin typeface="Times New Roman"/>
                <a:cs typeface="Times New Roman"/>
              </a:rPr>
              <a:t> </a:t>
            </a:r>
            <a:r>
              <a:rPr sz="2200" dirty="0">
                <a:latin typeface="Calibri"/>
                <a:cs typeface="Calibri"/>
              </a:rPr>
              <a:t>auth</a:t>
            </a:r>
            <a:r>
              <a:rPr sz="2200" spc="-5" dirty="0">
                <a:latin typeface="Calibri"/>
                <a:cs typeface="Calibri"/>
              </a:rPr>
              <a:t>o</a:t>
            </a:r>
            <a:r>
              <a:rPr sz="2200" spc="-40" dirty="0">
                <a:latin typeface="Calibri"/>
                <a:cs typeface="Calibri"/>
              </a:rPr>
              <a:t>r</a:t>
            </a:r>
            <a:r>
              <a:rPr sz="2200" spc="-5" dirty="0">
                <a:latin typeface="Calibri"/>
                <a:cs typeface="Calibri"/>
              </a:rPr>
              <a:t>sh</a:t>
            </a:r>
            <a:r>
              <a:rPr sz="2200" dirty="0">
                <a:latin typeface="Calibri"/>
                <a:cs typeface="Calibri"/>
              </a:rPr>
              <a:t>ip</a:t>
            </a:r>
            <a:r>
              <a:rPr sz="2200" spc="-51" dirty="0">
                <a:latin typeface="Times New Roman"/>
                <a:cs typeface="Times New Roman"/>
              </a:rPr>
              <a:t> </a:t>
            </a:r>
            <a:r>
              <a:rPr sz="2200" spc="-5" dirty="0">
                <a:latin typeface="Calibri"/>
                <a:cs typeface="Calibri"/>
              </a:rPr>
              <a:t>o</a:t>
            </a:r>
            <a:r>
              <a:rPr sz="2200" dirty="0">
                <a:latin typeface="Calibri"/>
                <a:cs typeface="Calibri"/>
              </a:rPr>
              <a:t>r</a:t>
            </a:r>
            <a:r>
              <a:rPr sz="2200" spc="-60" dirty="0">
                <a:latin typeface="Times New Roman"/>
                <a:cs typeface="Times New Roman"/>
              </a:rPr>
              <a:t> </a:t>
            </a:r>
            <a:r>
              <a:rPr sz="2200" spc="-5" dirty="0">
                <a:latin typeface="Calibri"/>
                <a:cs typeface="Calibri"/>
              </a:rPr>
              <a:t>sou</a:t>
            </a:r>
            <a:r>
              <a:rPr sz="2200" spc="-31" dirty="0">
                <a:latin typeface="Calibri"/>
                <a:cs typeface="Calibri"/>
              </a:rPr>
              <a:t>r</a:t>
            </a:r>
            <a:r>
              <a:rPr sz="2200" dirty="0">
                <a:latin typeface="Calibri"/>
                <a:cs typeface="Calibri"/>
              </a:rPr>
              <a:t>ce)</a:t>
            </a:r>
            <a:r>
              <a:rPr sz="2200" spc="-51" dirty="0">
                <a:latin typeface="Times New Roman"/>
                <a:cs typeface="Times New Roman"/>
              </a:rPr>
              <a:t> </a:t>
            </a:r>
            <a:r>
              <a:rPr sz="2200" spc="-25" dirty="0">
                <a:latin typeface="Calibri"/>
                <a:cs typeface="Calibri"/>
              </a:rPr>
              <a:t>t</a:t>
            </a:r>
            <a:r>
              <a:rPr sz="2200" dirty="0">
                <a:latin typeface="Calibri"/>
                <a:cs typeface="Calibri"/>
              </a:rPr>
              <a:t>o</a:t>
            </a:r>
            <a:r>
              <a:rPr sz="2200" spc="-35" dirty="0">
                <a:latin typeface="Times New Roman"/>
                <a:cs typeface="Times New Roman"/>
              </a:rPr>
              <a:t> </a:t>
            </a:r>
            <a:r>
              <a:rPr sz="2200" b="1" u="heavy" spc="-5" dirty="0">
                <a:solidFill>
                  <a:srgbClr val="FF0000"/>
                </a:solidFill>
                <a:latin typeface="Calibri"/>
                <a:cs typeface="Calibri"/>
              </a:rPr>
              <a:t>elimin</a:t>
            </a:r>
            <a:r>
              <a:rPr sz="2200" b="1" u="heavy" spc="-20" dirty="0">
                <a:solidFill>
                  <a:srgbClr val="FF0000"/>
                </a:solidFill>
                <a:latin typeface="Calibri"/>
                <a:cs typeface="Calibri"/>
              </a:rPr>
              <a:t>a</a:t>
            </a:r>
            <a:r>
              <a:rPr sz="2200" b="1" u="heavy" dirty="0">
                <a:solidFill>
                  <a:srgbClr val="FF0000"/>
                </a:solidFill>
                <a:latin typeface="Calibri"/>
                <a:cs typeface="Calibri"/>
              </a:rPr>
              <a:t>tion</a:t>
            </a:r>
            <a:r>
              <a:rPr sz="2200" b="1" spc="-91" dirty="0">
                <a:solidFill>
                  <a:srgbClr val="FF0000"/>
                </a:solidFill>
                <a:latin typeface="Times New Roman"/>
                <a:cs typeface="Times New Roman"/>
              </a:rPr>
              <a:t> </a:t>
            </a:r>
            <a:r>
              <a:rPr sz="2200" spc="-5" dirty="0">
                <a:latin typeface="Calibri"/>
                <a:cs typeface="Calibri"/>
              </a:rPr>
              <a:t>(</a:t>
            </a:r>
            <a:r>
              <a:rPr sz="2200" dirty="0">
                <a:latin typeface="Calibri"/>
                <a:cs typeface="Calibri"/>
              </a:rPr>
              <a:t>a</a:t>
            </a:r>
            <a:r>
              <a:rPr sz="2200" spc="-45" dirty="0">
                <a:latin typeface="Times New Roman"/>
                <a:cs typeface="Times New Roman"/>
              </a:rPr>
              <a:t> </a:t>
            </a:r>
            <a:r>
              <a:rPr sz="2200" spc="-5" dirty="0">
                <a:latin typeface="Calibri"/>
                <a:cs typeface="Calibri"/>
              </a:rPr>
              <a:t>d</a:t>
            </a:r>
            <a:r>
              <a:rPr sz="2200" spc="-11" dirty="0">
                <a:latin typeface="Calibri"/>
                <a:cs typeface="Calibri"/>
              </a:rPr>
              <a:t>e</a:t>
            </a:r>
            <a:r>
              <a:rPr sz="2200" spc="-5" dirty="0">
                <a:latin typeface="Calibri"/>
                <a:cs typeface="Calibri"/>
              </a:rPr>
              <a:t>f</a:t>
            </a:r>
            <a:r>
              <a:rPr sz="2200" dirty="0">
                <a:latin typeface="Calibri"/>
                <a:cs typeface="Calibri"/>
              </a:rPr>
              <a:t>i</a:t>
            </a:r>
            <a:r>
              <a:rPr sz="2200" spc="-5" dirty="0">
                <a:latin typeface="Calibri"/>
                <a:cs typeface="Calibri"/>
              </a:rPr>
              <a:t>n</a:t>
            </a:r>
            <a:r>
              <a:rPr sz="2200" dirty="0">
                <a:latin typeface="Calibri"/>
                <a:cs typeface="Calibri"/>
              </a:rPr>
              <a:t>it</a:t>
            </a:r>
            <a:r>
              <a:rPr sz="2200" spc="-11" dirty="0">
                <a:latin typeface="Calibri"/>
                <a:cs typeface="Calibri"/>
              </a:rPr>
              <a:t>i</a:t>
            </a:r>
            <a:r>
              <a:rPr sz="2200" spc="-31" dirty="0">
                <a:latin typeface="Calibri"/>
                <a:cs typeface="Calibri"/>
              </a:rPr>
              <a:t>v</a:t>
            </a:r>
            <a:r>
              <a:rPr sz="2200" dirty="0">
                <a:latin typeface="Calibri"/>
                <a:cs typeface="Calibri"/>
              </a:rPr>
              <a:t>e</a:t>
            </a:r>
            <a:r>
              <a:rPr sz="2200" dirty="0">
                <a:latin typeface="Times New Roman"/>
                <a:cs typeface="Times New Roman"/>
              </a:rPr>
              <a:t> </a:t>
            </a:r>
            <a:r>
              <a:rPr sz="2200" spc="-5" dirty="0">
                <a:latin typeface="Calibri"/>
                <a:cs typeface="Calibri"/>
              </a:rPr>
              <a:t>d</a:t>
            </a:r>
            <a:r>
              <a:rPr sz="2200" spc="-11" dirty="0">
                <a:latin typeface="Calibri"/>
                <a:cs typeface="Calibri"/>
              </a:rPr>
              <a:t>e</a:t>
            </a:r>
            <a:r>
              <a:rPr sz="2200" spc="-25" dirty="0">
                <a:latin typeface="Calibri"/>
                <a:cs typeface="Calibri"/>
              </a:rPr>
              <a:t>t</a:t>
            </a:r>
            <a:r>
              <a:rPr sz="2200" dirty="0">
                <a:latin typeface="Calibri"/>
                <a:cs typeface="Calibri"/>
              </a:rPr>
              <a:t>er</a:t>
            </a:r>
            <a:r>
              <a:rPr sz="2200" spc="-11" dirty="0">
                <a:latin typeface="Calibri"/>
                <a:cs typeface="Calibri"/>
              </a:rPr>
              <a:t>m</a:t>
            </a:r>
            <a:r>
              <a:rPr sz="2200" dirty="0">
                <a:latin typeface="Calibri"/>
                <a:cs typeface="Calibri"/>
              </a:rPr>
              <a:t>i</a:t>
            </a:r>
            <a:r>
              <a:rPr sz="2200" spc="-5" dirty="0">
                <a:latin typeface="Calibri"/>
                <a:cs typeface="Calibri"/>
              </a:rPr>
              <a:t>n</a:t>
            </a:r>
            <a:r>
              <a:rPr sz="2200" spc="-25" dirty="0">
                <a:latin typeface="Calibri"/>
                <a:cs typeface="Calibri"/>
              </a:rPr>
              <a:t>a</a:t>
            </a:r>
            <a:r>
              <a:rPr sz="2200" dirty="0">
                <a:latin typeface="Calibri"/>
                <a:cs typeface="Calibri"/>
              </a:rPr>
              <a:t>ti</a:t>
            </a:r>
            <a:r>
              <a:rPr sz="2200" spc="-5" dirty="0">
                <a:latin typeface="Calibri"/>
                <a:cs typeface="Calibri"/>
              </a:rPr>
              <a:t>o</a:t>
            </a:r>
            <a:r>
              <a:rPr sz="2200" dirty="0">
                <a:latin typeface="Calibri"/>
                <a:cs typeface="Calibri"/>
              </a:rPr>
              <a:t>n</a:t>
            </a:r>
            <a:r>
              <a:rPr sz="2200" spc="-40" dirty="0">
                <a:latin typeface="Times New Roman"/>
                <a:cs typeface="Times New Roman"/>
              </a:rPr>
              <a:t> </a:t>
            </a:r>
            <a:r>
              <a:rPr sz="2200" spc="-5" dirty="0">
                <a:latin typeface="Calibri"/>
                <a:cs typeface="Calibri"/>
              </a:rPr>
              <a:t>o</a:t>
            </a:r>
            <a:r>
              <a:rPr sz="2200" dirty="0">
                <a:latin typeface="Calibri"/>
                <a:cs typeface="Calibri"/>
              </a:rPr>
              <a:t>f</a:t>
            </a:r>
            <a:r>
              <a:rPr sz="2200" spc="-55" dirty="0">
                <a:latin typeface="Times New Roman"/>
                <a:cs typeface="Times New Roman"/>
              </a:rPr>
              <a:t> </a:t>
            </a:r>
            <a:r>
              <a:rPr sz="2200" spc="-5" dirty="0">
                <a:latin typeface="Calibri"/>
                <a:cs typeface="Calibri"/>
              </a:rPr>
              <a:t>no</a:t>
            </a:r>
            <a:r>
              <a:rPr sz="2200" spc="11" dirty="0">
                <a:latin typeface="Calibri"/>
                <a:cs typeface="Calibri"/>
              </a:rPr>
              <a:t>n</a:t>
            </a:r>
            <a:r>
              <a:rPr sz="2200" spc="-5" dirty="0">
                <a:latin typeface="Calibri"/>
                <a:cs typeface="Calibri"/>
              </a:rPr>
              <a:t>-</a:t>
            </a:r>
            <a:r>
              <a:rPr sz="2200" dirty="0">
                <a:latin typeface="Calibri"/>
                <a:cs typeface="Calibri"/>
              </a:rPr>
              <a:t>auth</a:t>
            </a:r>
            <a:r>
              <a:rPr sz="2200" spc="-5" dirty="0">
                <a:latin typeface="Calibri"/>
                <a:cs typeface="Calibri"/>
              </a:rPr>
              <a:t>o</a:t>
            </a:r>
            <a:r>
              <a:rPr sz="2200" spc="-40" dirty="0">
                <a:latin typeface="Calibri"/>
                <a:cs typeface="Calibri"/>
              </a:rPr>
              <a:t>r</a:t>
            </a:r>
            <a:r>
              <a:rPr sz="2200" spc="-5" dirty="0">
                <a:latin typeface="Calibri"/>
                <a:cs typeface="Calibri"/>
              </a:rPr>
              <a:t>sh</a:t>
            </a:r>
            <a:r>
              <a:rPr sz="2200" dirty="0">
                <a:latin typeface="Calibri"/>
                <a:cs typeface="Calibri"/>
              </a:rPr>
              <a:t>ip</a:t>
            </a:r>
            <a:r>
              <a:rPr sz="2200" spc="-71" dirty="0">
                <a:latin typeface="Times New Roman"/>
                <a:cs typeface="Times New Roman"/>
              </a:rPr>
              <a:t> </a:t>
            </a:r>
            <a:r>
              <a:rPr sz="2200" spc="-5" dirty="0">
                <a:latin typeface="Calibri"/>
                <a:cs typeface="Calibri"/>
              </a:rPr>
              <a:t>o</a:t>
            </a:r>
            <a:r>
              <a:rPr sz="2200" dirty="0">
                <a:latin typeface="Calibri"/>
                <a:cs typeface="Calibri"/>
              </a:rPr>
              <a:t>r</a:t>
            </a:r>
            <a:r>
              <a:rPr sz="2200" spc="-60" dirty="0">
                <a:latin typeface="Times New Roman"/>
                <a:cs typeface="Times New Roman"/>
              </a:rPr>
              <a:t> </a:t>
            </a:r>
            <a:r>
              <a:rPr sz="2200" spc="-5" dirty="0">
                <a:latin typeface="Calibri"/>
                <a:cs typeface="Calibri"/>
              </a:rPr>
              <a:t>f</a:t>
            </a:r>
            <a:r>
              <a:rPr sz="2200" spc="-40" dirty="0">
                <a:latin typeface="Calibri"/>
                <a:cs typeface="Calibri"/>
              </a:rPr>
              <a:t>r</a:t>
            </a:r>
            <a:r>
              <a:rPr sz="2200" spc="-5" dirty="0">
                <a:latin typeface="Calibri"/>
                <a:cs typeface="Calibri"/>
              </a:rPr>
              <a:t>o</a:t>
            </a:r>
            <a:r>
              <a:rPr sz="2200" dirty="0">
                <a:latin typeface="Calibri"/>
                <a:cs typeface="Calibri"/>
              </a:rPr>
              <a:t>m</a:t>
            </a:r>
            <a:r>
              <a:rPr sz="2200" spc="-40" dirty="0">
                <a:latin typeface="Times New Roman"/>
                <a:cs typeface="Times New Roman"/>
              </a:rPr>
              <a:t> </a:t>
            </a:r>
            <a:r>
              <a:rPr sz="2200" dirty="0">
                <a:latin typeface="Calibri"/>
                <a:cs typeface="Calibri"/>
              </a:rPr>
              <a:t>another</a:t>
            </a:r>
            <a:r>
              <a:rPr sz="2200" spc="-65" dirty="0">
                <a:latin typeface="Times New Roman"/>
                <a:cs typeface="Times New Roman"/>
              </a:rPr>
              <a:t> </a:t>
            </a:r>
            <a:r>
              <a:rPr sz="2200" spc="-5" dirty="0">
                <a:latin typeface="Calibri"/>
                <a:cs typeface="Calibri"/>
              </a:rPr>
              <a:t>sou</a:t>
            </a:r>
            <a:r>
              <a:rPr sz="2200" spc="-31" dirty="0">
                <a:latin typeface="Calibri"/>
                <a:cs typeface="Calibri"/>
              </a:rPr>
              <a:t>r</a:t>
            </a:r>
            <a:r>
              <a:rPr sz="2200" dirty="0">
                <a:latin typeface="Calibri"/>
                <a:cs typeface="Calibri"/>
              </a:rPr>
              <a:t>ce</a:t>
            </a:r>
            <a:r>
              <a:rPr sz="2200" spc="5" dirty="0">
                <a:latin typeface="Calibri"/>
                <a:cs typeface="Calibri"/>
              </a:rPr>
              <a:t>)</a:t>
            </a:r>
            <a:r>
              <a:rPr sz="2200" dirty="0">
                <a:latin typeface="Calibri"/>
                <a:cs typeface="Calibri"/>
              </a:rPr>
              <a:t>.</a:t>
            </a:r>
          </a:p>
        </p:txBody>
      </p:sp>
      <p:sp>
        <p:nvSpPr>
          <p:cNvPr id="3" name="object 3"/>
          <p:cNvSpPr/>
          <p:nvPr/>
        </p:nvSpPr>
        <p:spPr>
          <a:xfrm>
            <a:off x="1752600" y="1676399"/>
            <a:ext cx="3200400" cy="5143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86403" y="1648967"/>
            <a:ext cx="2618231" cy="50612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727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8386" y="195850"/>
            <a:ext cx="7397115" cy="738664"/>
          </a:xfrm>
          <a:prstGeom prst="rect">
            <a:avLst/>
          </a:prstGeom>
        </p:spPr>
        <p:txBody>
          <a:bodyPr vert="horz" wrap="square" lIns="0" tIns="0" rIns="0" bIns="0" rtlCol="0">
            <a:spAutoFit/>
          </a:bodyPr>
          <a:lstStyle/>
          <a:p>
            <a:pPr marL="12700">
              <a:tabLst>
                <a:tab pos="469254" algn="l"/>
              </a:tabLst>
            </a:pPr>
            <a:r>
              <a:rPr sz="2400" spc="-105" dirty="0" smtClean="0">
                <a:latin typeface="Calibri"/>
                <a:cs typeface="Calibri"/>
              </a:rPr>
              <a:t>T</a:t>
            </a:r>
            <a:r>
              <a:rPr sz="2400" spc="-31" dirty="0" smtClean="0">
                <a:latin typeface="Calibri"/>
                <a:cs typeface="Calibri"/>
              </a:rPr>
              <a:t>w</a:t>
            </a:r>
            <a:r>
              <a:rPr sz="2400" dirty="0" smtClean="0">
                <a:latin typeface="Calibri"/>
                <a:cs typeface="Calibri"/>
              </a:rPr>
              <a:t>o</a:t>
            </a:r>
            <a:r>
              <a:rPr sz="2400" spc="-71" dirty="0" smtClean="0">
                <a:latin typeface="Times New Roman"/>
                <a:cs typeface="Times New Roman"/>
              </a:rPr>
              <a:t> </a:t>
            </a:r>
            <a:r>
              <a:rPr sz="2400" dirty="0">
                <a:latin typeface="Calibri"/>
                <a:cs typeface="Calibri"/>
              </a:rPr>
              <a:t>writi</a:t>
            </a:r>
            <a:r>
              <a:rPr sz="2400" spc="-5" dirty="0">
                <a:latin typeface="Calibri"/>
                <a:cs typeface="Calibri"/>
              </a:rPr>
              <a:t>ng</a:t>
            </a:r>
            <a:r>
              <a:rPr sz="2400" dirty="0">
                <a:latin typeface="Calibri"/>
                <a:cs typeface="Calibri"/>
              </a:rPr>
              <a:t>s</a:t>
            </a:r>
            <a:r>
              <a:rPr sz="2400" spc="-80" dirty="0">
                <a:latin typeface="Times New Roman"/>
                <a:cs typeface="Times New Roman"/>
              </a:rPr>
              <a:t> </a:t>
            </a:r>
            <a:r>
              <a:rPr sz="2400" spc="-20" dirty="0">
                <a:latin typeface="Calibri"/>
                <a:cs typeface="Calibri"/>
              </a:rPr>
              <a:t>c</a:t>
            </a:r>
            <a:r>
              <a:rPr sz="2400" dirty="0">
                <a:latin typeface="Calibri"/>
                <a:cs typeface="Calibri"/>
              </a:rPr>
              <a:t>ame</a:t>
            </a:r>
            <a:r>
              <a:rPr sz="2400" spc="-71" dirty="0">
                <a:latin typeface="Times New Roman"/>
                <a:cs typeface="Times New Roman"/>
              </a:rPr>
              <a:t> </a:t>
            </a:r>
            <a:r>
              <a:rPr sz="2400" spc="-5" dirty="0">
                <a:latin typeface="Calibri"/>
                <a:cs typeface="Calibri"/>
              </a:rPr>
              <a:t>f</a:t>
            </a:r>
            <a:r>
              <a:rPr sz="2400" spc="-40" dirty="0">
                <a:latin typeface="Calibri"/>
                <a:cs typeface="Calibri"/>
              </a:rPr>
              <a:t>r</a:t>
            </a:r>
            <a:r>
              <a:rPr sz="2400" spc="-5" dirty="0">
                <a:latin typeface="Calibri"/>
                <a:cs typeface="Calibri"/>
              </a:rPr>
              <a:t>o</a:t>
            </a:r>
            <a:r>
              <a:rPr sz="2400" dirty="0">
                <a:latin typeface="Calibri"/>
                <a:cs typeface="Calibri"/>
              </a:rPr>
              <a:t>m</a:t>
            </a:r>
            <a:r>
              <a:rPr sz="2400" spc="-80" dirty="0">
                <a:latin typeface="Times New Roman"/>
                <a:cs typeface="Times New Roman"/>
              </a:rPr>
              <a:t> </a:t>
            </a:r>
            <a:r>
              <a:rPr sz="2400" spc="-5" dirty="0">
                <a:latin typeface="Calibri"/>
                <a:cs typeface="Calibri"/>
              </a:rPr>
              <a:t>o</a:t>
            </a:r>
            <a:r>
              <a:rPr sz="2400" spc="-11" dirty="0">
                <a:latin typeface="Calibri"/>
                <a:cs typeface="Calibri"/>
              </a:rPr>
              <a:t>n</a:t>
            </a:r>
            <a:r>
              <a:rPr sz="2400" dirty="0">
                <a:latin typeface="Calibri"/>
                <a:cs typeface="Calibri"/>
              </a:rPr>
              <a:t>e</a:t>
            </a:r>
            <a:r>
              <a:rPr sz="2400" spc="-60" dirty="0">
                <a:latin typeface="Times New Roman"/>
                <a:cs typeface="Times New Roman"/>
              </a:rPr>
              <a:t> </a:t>
            </a:r>
            <a:r>
              <a:rPr sz="2400" spc="-5" dirty="0">
                <a:latin typeface="Calibri"/>
                <a:cs typeface="Calibri"/>
              </a:rPr>
              <a:t>pe</a:t>
            </a:r>
            <a:r>
              <a:rPr sz="2400" spc="-31" dirty="0">
                <a:latin typeface="Calibri"/>
                <a:cs typeface="Calibri"/>
              </a:rPr>
              <a:t>r</a:t>
            </a:r>
            <a:r>
              <a:rPr sz="2400" spc="-5" dirty="0">
                <a:latin typeface="Calibri"/>
                <a:cs typeface="Calibri"/>
              </a:rPr>
              <a:t>s</a:t>
            </a:r>
            <a:r>
              <a:rPr sz="2400" spc="-1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if</a:t>
            </a:r>
            <a:r>
              <a:rPr sz="2400" spc="-65" dirty="0">
                <a:latin typeface="Times New Roman"/>
                <a:cs typeface="Times New Roman"/>
              </a:rPr>
              <a:t> </a:t>
            </a:r>
            <a:r>
              <a:rPr sz="2400" dirty="0">
                <a:latin typeface="Calibri"/>
                <a:cs typeface="Calibri"/>
              </a:rPr>
              <a:t>thei</a:t>
            </a:r>
            <a:r>
              <a:rPr sz="2400" spc="-11" dirty="0">
                <a:latin typeface="Calibri"/>
                <a:cs typeface="Calibri"/>
              </a:rPr>
              <a:t>r</a:t>
            </a:r>
            <a:r>
              <a:rPr sz="2400" spc="-60" dirty="0">
                <a:latin typeface="Times New Roman"/>
                <a:cs typeface="Times New Roman"/>
              </a:rPr>
              <a:t> </a:t>
            </a:r>
            <a:r>
              <a:rPr sz="2400" spc="-5" dirty="0" smtClean="0">
                <a:latin typeface="Calibri"/>
                <a:cs typeface="Calibri"/>
              </a:rPr>
              <a:t>s</a:t>
            </a:r>
            <a:r>
              <a:rPr sz="2400" dirty="0" smtClean="0">
                <a:latin typeface="Calibri"/>
                <a:cs typeface="Calibri"/>
              </a:rPr>
              <a:t>imilarities</a:t>
            </a:r>
            <a:r>
              <a:rPr lang="en-US" sz="2400" dirty="0">
                <a:latin typeface="Calibri"/>
                <a:cs typeface="Calibri"/>
              </a:rPr>
              <a:t> </a:t>
            </a:r>
            <a:r>
              <a:rPr sz="2400" spc="-15" dirty="0" smtClean="0">
                <a:latin typeface="Calibri"/>
                <a:cs typeface="Calibri"/>
              </a:rPr>
              <a:t>a</a:t>
            </a:r>
            <a:r>
              <a:rPr sz="2400" spc="-45" dirty="0" smtClean="0">
                <a:latin typeface="Calibri"/>
                <a:cs typeface="Calibri"/>
              </a:rPr>
              <a:t>r</a:t>
            </a:r>
            <a:r>
              <a:rPr sz="2400" spc="-15" dirty="0" smtClean="0">
                <a:latin typeface="Calibri"/>
                <a:cs typeface="Calibri"/>
              </a:rPr>
              <a:t>e</a:t>
            </a:r>
            <a:r>
              <a:rPr sz="2400" spc="-55" dirty="0" smtClean="0">
                <a:latin typeface="Times New Roman"/>
                <a:cs typeface="Times New Roman"/>
              </a:rPr>
              <a:t> </a:t>
            </a:r>
            <a:r>
              <a:rPr sz="2400" b="1" u="heavy" spc="-15" dirty="0">
                <a:solidFill>
                  <a:srgbClr val="FF0000"/>
                </a:solidFill>
                <a:latin typeface="Calibri"/>
                <a:cs typeface="Calibri"/>
              </a:rPr>
              <a:t>u</a:t>
            </a:r>
            <a:r>
              <a:rPr sz="2400" b="1" u="heavy" spc="-25" dirty="0">
                <a:solidFill>
                  <a:srgbClr val="FF0000"/>
                </a:solidFill>
                <a:latin typeface="Calibri"/>
                <a:cs typeface="Calibri"/>
              </a:rPr>
              <a:t>n</a:t>
            </a:r>
            <a:r>
              <a:rPr sz="2400" b="1" u="heavy" spc="-11" dirty="0">
                <a:solidFill>
                  <a:srgbClr val="FF0000"/>
                </a:solidFill>
                <a:latin typeface="Calibri"/>
                <a:cs typeface="Calibri"/>
              </a:rPr>
              <a:t>i</a:t>
            </a:r>
            <a:r>
              <a:rPr sz="2400" b="1" u="heavy" spc="-25" dirty="0">
                <a:solidFill>
                  <a:srgbClr val="FF0000"/>
                </a:solidFill>
                <a:latin typeface="Calibri"/>
                <a:cs typeface="Calibri"/>
              </a:rPr>
              <a:t>q</a:t>
            </a:r>
            <a:r>
              <a:rPr sz="2400" b="1" u="heavy" dirty="0">
                <a:solidFill>
                  <a:srgbClr val="FF0000"/>
                </a:solidFill>
                <a:latin typeface="Calibri"/>
                <a:cs typeface="Calibri"/>
              </a:rPr>
              <a:t>ue</a:t>
            </a:r>
            <a:r>
              <a:rPr sz="2400" b="1" spc="-51" dirty="0">
                <a:solidFill>
                  <a:srgbClr val="FF0000"/>
                </a:solidFill>
                <a:latin typeface="Times New Roman"/>
                <a:cs typeface="Times New Roman"/>
              </a:rPr>
              <a:t> </a:t>
            </a:r>
            <a:r>
              <a:rPr sz="2400" dirty="0">
                <a:latin typeface="Calibri"/>
                <a:cs typeface="Calibri"/>
              </a:rPr>
              <a:t>and</a:t>
            </a:r>
            <a:r>
              <a:rPr sz="2400" spc="-60" dirty="0">
                <a:latin typeface="Times New Roman"/>
                <a:cs typeface="Times New Roman"/>
              </a:rPr>
              <a:t> </a:t>
            </a:r>
            <a:r>
              <a:rPr sz="2400" spc="-5" dirty="0">
                <a:latin typeface="Calibri"/>
                <a:cs typeface="Calibri"/>
              </a:rPr>
              <a:t>n</a:t>
            </a:r>
            <a:r>
              <a:rPr sz="2400" dirty="0">
                <a:latin typeface="Calibri"/>
                <a:cs typeface="Calibri"/>
              </a:rPr>
              <a:t>o</a:t>
            </a:r>
            <a:r>
              <a:rPr sz="2400" spc="-65" dirty="0">
                <a:latin typeface="Times New Roman"/>
                <a:cs typeface="Times New Roman"/>
              </a:rPr>
              <a:t> </a:t>
            </a:r>
            <a:r>
              <a:rPr sz="2400" b="1" u="heavy" spc="-15" dirty="0">
                <a:solidFill>
                  <a:srgbClr val="FF0000"/>
                </a:solidFill>
                <a:latin typeface="Calibri"/>
                <a:cs typeface="Calibri"/>
              </a:rPr>
              <a:t>u</a:t>
            </a:r>
            <a:r>
              <a:rPr sz="2400" b="1" u="heavy" spc="-25" dirty="0">
                <a:solidFill>
                  <a:srgbClr val="FF0000"/>
                </a:solidFill>
                <a:latin typeface="Calibri"/>
                <a:cs typeface="Calibri"/>
              </a:rPr>
              <a:t>n</a:t>
            </a:r>
            <a:r>
              <a:rPr sz="2400" b="1" u="heavy" spc="-35" dirty="0">
                <a:solidFill>
                  <a:srgbClr val="FF0000"/>
                </a:solidFill>
                <a:latin typeface="Calibri"/>
                <a:cs typeface="Calibri"/>
              </a:rPr>
              <a:t>e</a:t>
            </a:r>
            <a:r>
              <a:rPr sz="2400" b="1" u="heavy" spc="-15" dirty="0">
                <a:solidFill>
                  <a:srgbClr val="FF0000"/>
                </a:solidFill>
                <a:latin typeface="Calibri"/>
                <a:cs typeface="Calibri"/>
              </a:rPr>
              <a:t>xplainable</a:t>
            </a:r>
            <a:r>
              <a:rPr sz="2400" b="1" spc="-51" dirty="0">
                <a:solidFill>
                  <a:srgbClr val="FF0000"/>
                </a:solidFill>
                <a:latin typeface="Times New Roman"/>
                <a:cs typeface="Times New Roman"/>
              </a:rPr>
              <a:t> </a:t>
            </a:r>
            <a:r>
              <a:rPr sz="2400" spc="-5" dirty="0">
                <a:latin typeface="Calibri"/>
                <a:cs typeface="Calibri"/>
              </a:rPr>
              <a:t>d</a:t>
            </a:r>
            <a:r>
              <a:rPr sz="2400" dirty="0">
                <a:latin typeface="Calibri"/>
                <a:cs typeface="Calibri"/>
              </a:rPr>
              <a:t>i</a:t>
            </a:r>
            <a:r>
              <a:rPr sz="2400" spc="-25" dirty="0">
                <a:latin typeface="Calibri"/>
                <a:cs typeface="Calibri"/>
              </a:rPr>
              <a:t>f</a:t>
            </a:r>
            <a:r>
              <a:rPr sz="2400" spc="-65" dirty="0">
                <a:latin typeface="Calibri"/>
                <a:cs typeface="Calibri"/>
              </a:rPr>
              <a:t>f</a:t>
            </a:r>
            <a:r>
              <a:rPr sz="2400" spc="-15" dirty="0">
                <a:latin typeface="Calibri"/>
                <a:cs typeface="Calibri"/>
              </a:rPr>
              <a:t>e</a:t>
            </a:r>
            <a:r>
              <a:rPr sz="2400" spc="-40" dirty="0">
                <a:latin typeface="Calibri"/>
                <a:cs typeface="Calibri"/>
              </a:rPr>
              <a:t>r</a:t>
            </a:r>
            <a:r>
              <a:rPr sz="2400" spc="-15" dirty="0">
                <a:latin typeface="Calibri"/>
                <a:cs typeface="Calibri"/>
              </a:rPr>
              <a:t>en</a:t>
            </a:r>
            <a:r>
              <a:rPr sz="2400" spc="-11" dirty="0">
                <a:latin typeface="Calibri"/>
                <a:cs typeface="Calibri"/>
              </a:rPr>
              <a:t>c</a:t>
            </a:r>
            <a:r>
              <a:rPr sz="2400" spc="-15" dirty="0">
                <a:latin typeface="Calibri"/>
                <a:cs typeface="Calibri"/>
              </a:rPr>
              <a:t>es</a:t>
            </a:r>
            <a:r>
              <a:rPr sz="2400" spc="-60" dirty="0">
                <a:latin typeface="Times New Roman"/>
                <a:cs typeface="Times New Roman"/>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60" dirty="0">
                <a:latin typeface="Times New Roman"/>
                <a:cs typeface="Times New Roman"/>
              </a:rPr>
              <a:t> </a:t>
            </a:r>
            <a:r>
              <a:rPr sz="2400" spc="-51" dirty="0">
                <a:latin typeface="Calibri"/>
                <a:cs typeface="Calibri"/>
              </a:rPr>
              <a:t>f</a:t>
            </a:r>
            <a:r>
              <a:rPr sz="2400" spc="-5" dirty="0">
                <a:latin typeface="Calibri"/>
                <a:cs typeface="Calibri"/>
              </a:rPr>
              <a:t>ound.</a:t>
            </a:r>
            <a:endParaRPr sz="2400" dirty="0">
              <a:latin typeface="Calibri"/>
              <a:cs typeface="Calibri"/>
            </a:endParaRPr>
          </a:p>
        </p:txBody>
      </p:sp>
      <p:sp>
        <p:nvSpPr>
          <p:cNvPr id="4" name="object 4"/>
          <p:cNvSpPr/>
          <p:nvPr/>
        </p:nvSpPr>
        <p:spPr>
          <a:xfrm>
            <a:off x="1185673" y="1110999"/>
            <a:ext cx="3314700" cy="28407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52188" y="1133855"/>
            <a:ext cx="4620768" cy="2795016"/>
          </a:xfrm>
          <a:prstGeom prst="rect">
            <a:avLst/>
          </a:prstGeom>
          <a:blipFill>
            <a:blip r:embed="rId4" cstate="print"/>
            <a:stretch>
              <a:fillRect/>
            </a:stretch>
          </a:blipFill>
        </p:spPr>
        <p:txBody>
          <a:bodyPr wrap="square" lIns="0" tIns="0" rIns="0" bIns="0" rtlCol="0"/>
          <a:lstStyle/>
          <a:p>
            <a:endParaRPr/>
          </a:p>
        </p:txBody>
      </p:sp>
      <p:sp>
        <p:nvSpPr>
          <p:cNvPr id="6" name="TextBox 5"/>
          <p:cNvSpPr txBox="1"/>
          <p:nvPr/>
        </p:nvSpPr>
        <p:spPr>
          <a:xfrm>
            <a:off x="1182285" y="4272677"/>
            <a:ext cx="7713214" cy="2585323"/>
          </a:xfrm>
          <a:prstGeom prst="rect">
            <a:avLst/>
          </a:prstGeom>
          <a:noFill/>
        </p:spPr>
        <p:txBody>
          <a:bodyPr wrap="square" rtlCol="0">
            <a:spAutoFit/>
          </a:bodyPr>
          <a:lstStyle/>
          <a:p>
            <a:r>
              <a:rPr lang="en-US" sz="2400" dirty="0" smtClean="0"/>
              <a:t>“Handwriting comparisons are based on the principles that no two people write exactly alike and that characteristics reoccur throughout every person’s writing, although no one write exactly the same way twice.  This combination of characteristics is unique to every individual and is used by document examiners for comparison.” </a:t>
            </a:r>
            <a:r>
              <a:rPr lang="en-US" sz="2400" dirty="0" smtClean="0">
                <a:hlinkClick r:id="rId5"/>
              </a:rPr>
              <a:t>http://www.fbi.gov</a:t>
            </a:r>
            <a:endParaRPr lang="en-US" sz="2400" dirty="0" smtClean="0"/>
          </a:p>
          <a:p>
            <a:endParaRPr lang="en-US" dirty="0" smtClean="0"/>
          </a:p>
        </p:txBody>
      </p:sp>
    </p:spTree>
    <p:extLst>
      <p:ext uri="{BB962C8B-B14F-4D97-AF65-F5344CB8AC3E}">
        <p14:creationId xmlns:p14="http://schemas.microsoft.com/office/powerpoint/2010/main" val="2410473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56731" y="1804417"/>
            <a:ext cx="3287268" cy="48356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3000" y="182225"/>
            <a:ext cx="4258311" cy="6370975"/>
          </a:xfrm>
          <a:prstGeom prst="rect">
            <a:avLst/>
          </a:prstGeom>
        </p:spPr>
        <p:txBody>
          <a:bodyPr vert="horz" wrap="square" lIns="0" tIns="0" rIns="0" bIns="0" rtlCol="0">
            <a:spAutoFit/>
          </a:bodyPr>
          <a:lstStyle/>
          <a:p>
            <a:pPr marL="356862" marR="83818" indent="-344162">
              <a:lnSpc>
                <a:spcPct val="114999"/>
              </a:lnSpc>
              <a:buFont typeface="Arial" panose="020B0604020202020204" pitchFamily="34" charset="0"/>
              <a:buChar char="•"/>
              <a:tabLst>
                <a:tab pos="357496" algn="l"/>
              </a:tabLst>
            </a:pPr>
            <a:r>
              <a:rPr sz="2000" dirty="0">
                <a:latin typeface="Calibri"/>
                <a:cs typeface="Calibri"/>
              </a:rPr>
              <a:t>If</a:t>
            </a:r>
            <a:r>
              <a:rPr sz="2000" spc="-60" dirty="0">
                <a:latin typeface="Times New Roman"/>
                <a:cs typeface="Times New Roman"/>
              </a:rPr>
              <a:t> </a:t>
            </a:r>
            <a:r>
              <a:rPr sz="2000" spc="-5" dirty="0">
                <a:latin typeface="Calibri"/>
                <a:cs typeface="Calibri"/>
              </a:rPr>
              <a:t>n</a:t>
            </a:r>
            <a:r>
              <a:rPr sz="2000" dirty="0">
                <a:latin typeface="Calibri"/>
                <a:cs typeface="Calibri"/>
              </a:rPr>
              <a:t>o</a:t>
            </a:r>
            <a:r>
              <a:rPr sz="2000" spc="-51" dirty="0">
                <a:latin typeface="Times New Roman"/>
                <a:cs typeface="Times New Roman"/>
              </a:rPr>
              <a:t> </a:t>
            </a:r>
            <a:r>
              <a:rPr sz="2000" spc="-5" dirty="0">
                <a:latin typeface="Calibri"/>
                <a:cs typeface="Calibri"/>
              </a:rPr>
              <a:t>d</a:t>
            </a:r>
            <a:r>
              <a:rPr sz="2000" spc="-20" dirty="0">
                <a:latin typeface="Calibri"/>
                <a:cs typeface="Calibri"/>
              </a:rPr>
              <a:t>e</a:t>
            </a:r>
            <a:r>
              <a:rPr sz="2000" spc="-25" dirty="0">
                <a:latin typeface="Calibri"/>
                <a:cs typeface="Calibri"/>
              </a:rPr>
              <a:t>t</a:t>
            </a:r>
            <a:r>
              <a:rPr sz="2000" dirty="0">
                <a:latin typeface="Calibri"/>
                <a:cs typeface="Calibri"/>
              </a:rPr>
              <a:t>er</a:t>
            </a:r>
            <a:r>
              <a:rPr sz="2000" spc="-11" dirty="0">
                <a:latin typeface="Calibri"/>
                <a:cs typeface="Calibri"/>
              </a:rPr>
              <a:t>m</a:t>
            </a:r>
            <a:r>
              <a:rPr sz="2000" dirty="0">
                <a:latin typeface="Calibri"/>
                <a:cs typeface="Calibri"/>
              </a:rPr>
              <a:t>i</a:t>
            </a:r>
            <a:r>
              <a:rPr sz="2000" spc="-5" dirty="0">
                <a:latin typeface="Calibri"/>
                <a:cs typeface="Calibri"/>
              </a:rPr>
              <a:t>n</a:t>
            </a:r>
            <a:r>
              <a:rPr sz="2000" spc="-25" dirty="0">
                <a:latin typeface="Calibri"/>
                <a:cs typeface="Calibri"/>
              </a:rPr>
              <a:t>a</a:t>
            </a:r>
            <a:r>
              <a:rPr sz="2000" dirty="0">
                <a:latin typeface="Calibri"/>
                <a:cs typeface="Calibri"/>
              </a:rPr>
              <a:t>ti</a:t>
            </a:r>
            <a:r>
              <a:rPr sz="2000" spc="-5" dirty="0">
                <a:latin typeface="Calibri"/>
                <a:cs typeface="Calibri"/>
              </a:rPr>
              <a:t>o</a:t>
            </a:r>
            <a:r>
              <a:rPr sz="2000" dirty="0">
                <a:latin typeface="Calibri"/>
                <a:cs typeface="Calibri"/>
              </a:rPr>
              <a:t>n</a:t>
            </a:r>
            <a:r>
              <a:rPr sz="2000" spc="-40" dirty="0">
                <a:latin typeface="Times New Roman"/>
                <a:cs typeface="Times New Roman"/>
              </a:rPr>
              <a:t> </a:t>
            </a:r>
            <a:r>
              <a:rPr sz="2000" spc="-11" dirty="0">
                <a:latin typeface="Calibri"/>
                <a:cs typeface="Calibri"/>
              </a:rPr>
              <a:t>c</a:t>
            </a:r>
            <a:r>
              <a:rPr sz="2000" dirty="0">
                <a:latin typeface="Calibri"/>
                <a:cs typeface="Calibri"/>
              </a:rPr>
              <a:t>an</a:t>
            </a:r>
            <a:r>
              <a:rPr sz="2000" spc="-51" dirty="0">
                <a:latin typeface="Times New Roman"/>
                <a:cs typeface="Times New Roman"/>
              </a:rPr>
              <a:t> </a:t>
            </a:r>
            <a:r>
              <a:rPr sz="2000" spc="-5" dirty="0">
                <a:latin typeface="Calibri"/>
                <a:cs typeface="Calibri"/>
              </a:rPr>
              <a:t>b</a:t>
            </a:r>
            <a:r>
              <a:rPr sz="2000" dirty="0">
                <a:latin typeface="Calibri"/>
                <a:cs typeface="Calibri"/>
              </a:rPr>
              <a:t>e</a:t>
            </a:r>
            <a:r>
              <a:rPr sz="2000" spc="-60" dirty="0">
                <a:latin typeface="Times New Roman"/>
                <a:cs typeface="Times New Roman"/>
              </a:rPr>
              <a:t> </a:t>
            </a:r>
            <a:r>
              <a:rPr sz="2000" dirty="0">
                <a:latin typeface="Calibri"/>
                <a:cs typeface="Calibri"/>
              </a:rPr>
              <a:t>made</a:t>
            </a:r>
            <a:r>
              <a:rPr sz="2000" dirty="0">
                <a:latin typeface="Times New Roman"/>
                <a:cs typeface="Times New Roman"/>
              </a:rPr>
              <a:t> </a:t>
            </a:r>
            <a:r>
              <a:rPr sz="2000" spc="-5" dirty="0">
                <a:latin typeface="Calibri"/>
                <a:cs typeface="Calibri"/>
              </a:rPr>
              <a:t>base</a:t>
            </a:r>
            <a:r>
              <a:rPr sz="2000" dirty="0">
                <a:latin typeface="Calibri"/>
                <a:cs typeface="Calibri"/>
              </a:rPr>
              <a:t>d</a:t>
            </a:r>
            <a:r>
              <a:rPr sz="2000" spc="-45" dirty="0">
                <a:latin typeface="Times New Roman"/>
                <a:cs typeface="Times New Roman"/>
              </a:rPr>
              <a:t> </a:t>
            </a:r>
            <a:r>
              <a:rPr sz="2000" spc="-5" dirty="0">
                <a:latin typeface="Calibri"/>
                <a:cs typeface="Calibri"/>
              </a:rPr>
              <a:t>o</a:t>
            </a:r>
            <a:r>
              <a:rPr sz="2000" dirty="0">
                <a:latin typeface="Calibri"/>
                <a:cs typeface="Calibri"/>
              </a:rPr>
              <a:t>n</a:t>
            </a:r>
            <a:r>
              <a:rPr sz="2000" spc="-60" dirty="0">
                <a:latin typeface="Times New Roman"/>
                <a:cs typeface="Times New Roman"/>
              </a:rPr>
              <a:t> </a:t>
            </a:r>
            <a:r>
              <a:rPr sz="2000" dirty="0">
                <a:latin typeface="Calibri"/>
                <a:cs typeface="Calibri"/>
              </a:rPr>
              <a:t>the</a:t>
            </a:r>
            <a:r>
              <a:rPr sz="2000" spc="-51" dirty="0">
                <a:latin typeface="Times New Roman"/>
                <a:cs typeface="Times New Roman"/>
              </a:rPr>
              <a:t> </a:t>
            </a:r>
            <a:r>
              <a:rPr sz="2000" spc="-11" dirty="0">
                <a:latin typeface="Calibri"/>
                <a:cs typeface="Calibri"/>
              </a:rPr>
              <a:t>e</a:t>
            </a:r>
            <a:r>
              <a:rPr sz="2000" dirty="0">
                <a:latin typeface="Calibri"/>
                <a:cs typeface="Calibri"/>
              </a:rPr>
              <a:t>v</a:t>
            </a:r>
            <a:r>
              <a:rPr sz="2000" spc="-11" dirty="0">
                <a:latin typeface="Calibri"/>
                <a:cs typeface="Calibri"/>
              </a:rPr>
              <a:t>i</a:t>
            </a:r>
            <a:r>
              <a:rPr sz="2000" spc="-5" dirty="0">
                <a:latin typeface="Calibri"/>
                <a:cs typeface="Calibri"/>
              </a:rPr>
              <a:t>den</a:t>
            </a:r>
            <a:r>
              <a:rPr sz="2000" spc="11" dirty="0">
                <a:latin typeface="Calibri"/>
                <a:cs typeface="Calibri"/>
              </a:rPr>
              <a:t>c</a:t>
            </a:r>
            <a:r>
              <a:rPr sz="2000" dirty="0">
                <a:latin typeface="Calibri"/>
                <a:cs typeface="Calibri"/>
              </a:rPr>
              <a:t>e,</a:t>
            </a:r>
            <a:r>
              <a:rPr sz="2000" spc="-55" dirty="0">
                <a:latin typeface="Times New Roman"/>
                <a:cs typeface="Times New Roman"/>
              </a:rPr>
              <a:t> </a:t>
            </a:r>
            <a:r>
              <a:rPr sz="2000" dirty="0">
                <a:latin typeface="Calibri"/>
                <a:cs typeface="Calibri"/>
              </a:rPr>
              <a:t>the</a:t>
            </a:r>
            <a:r>
              <a:rPr sz="2000" spc="-51" dirty="0">
                <a:latin typeface="Times New Roman"/>
                <a:cs typeface="Times New Roman"/>
              </a:rPr>
              <a:t> </a:t>
            </a:r>
            <a:r>
              <a:rPr sz="2000" spc="-35" dirty="0">
                <a:latin typeface="Calibri"/>
                <a:cs typeface="Calibri"/>
              </a:rPr>
              <a:t>e</a:t>
            </a:r>
            <a:r>
              <a:rPr sz="2000" spc="-45" dirty="0">
                <a:latin typeface="Calibri"/>
                <a:cs typeface="Calibri"/>
              </a:rPr>
              <a:t>x</a:t>
            </a:r>
            <a:r>
              <a:rPr sz="2000" dirty="0">
                <a:latin typeface="Calibri"/>
                <a:cs typeface="Calibri"/>
              </a:rPr>
              <a:t>am</a:t>
            </a:r>
            <a:r>
              <a:rPr sz="2000" spc="-11" dirty="0">
                <a:latin typeface="Calibri"/>
                <a:cs typeface="Calibri"/>
              </a:rPr>
              <a:t>i</a:t>
            </a:r>
            <a:r>
              <a:rPr sz="2000" spc="-5" dirty="0">
                <a:latin typeface="Calibri"/>
                <a:cs typeface="Calibri"/>
              </a:rPr>
              <a:t>ner</a:t>
            </a:r>
            <a:r>
              <a:rPr sz="2000" spc="-5" dirty="0">
                <a:latin typeface="Times New Roman"/>
                <a:cs typeface="Times New Roman"/>
              </a:rPr>
              <a:t> </a:t>
            </a:r>
            <a:r>
              <a:rPr sz="2000" spc="-11" dirty="0">
                <a:latin typeface="Calibri"/>
                <a:cs typeface="Calibri"/>
              </a:rPr>
              <a:t>w</a:t>
            </a:r>
            <a:r>
              <a:rPr sz="2000" dirty="0">
                <a:latin typeface="Calibri"/>
                <a:cs typeface="Calibri"/>
              </a:rPr>
              <a:t>i</a:t>
            </a:r>
            <a:r>
              <a:rPr sz="2000" spc="-11" dirty="0">
                <a:latin typeface="Calibri"/>
                <a:cs typeface="Calibri"/>
              </a:rPr>
              <a:t>l</a:t>
            </a:r>
            <a:r>
              <a:rPr sz="2000" dirty="0">
                <a:latin typeface="Calibri"/>
                <a:cs typeface="Calibri"/>
              </a:rPr>
              <a:t>l</a:t>
            </a:r>
            <a:r>
              <a:rPr sz="2000" spc="-40" dirty="0">
                <a:latin typeface="Times New Roman"/>
                <a:cs typeface="Times New Roman"/>
              </a:rPr>
              <a:t> </a:t>
            </a:r>
            <a:r>
              <a:rPr sz="2000" dirty="0">
                <a:latin typeface="Calibri"/>
                <a:cs typeface="Calibri"/>
              </a:rPr>
              <a:t>i</a:t>
            </a:r>
            <a:r>
              <a:rPr sz="2000" spc="-15" dirty="0">
                <a:latin typeface="Calibri"/>
                <a:cs typeface="Calibri"/>
              </a:rPr>
              <a:t>s</a:t>
            </a:r>
            <a:r>
              <a:rPr sz="2000" spc="-5" dirty="0">
                <a:latin typeface="Calibri"/>
                <a:cs typeface="Calibri"/>
              </a:rPr>
              <a:t>su</a:t>
            </a:r>
            <a:r>
              <a:rPr sz="2000" dirty="0">
                <a:latin typeface="Calibri"/>
                <a:cs typeface="Calibri"/>
              </a:rPr>
              <a:t>e</a:t>
            </a:r>
            <a:r>
              <a:rPr sz="2000" spc="-40" dirty="0">
                <a:latin typeface="Times New Roman"/>
                <a:cs typeface="Times New Roman"/>
              </a:rPr>
              <a:t> </a:t>
            </a:r>
            <a:r>
              <a:rPr sz="2000" dirty="0">
                <a:latin typeface="Calibri"/>
                <a:cs typeface="Calibri"/>
              </a:rPr>
              <a:t>an</a:t>
            </a:r>
            <a:r>
              <a:rPr sz="2000" spc="-55" dirty="0">
                <a:latin typeface="Times New Roman"/>
                <a:cs typeface="Times New Roman"/>
              </a:rPr>
              <a:t> </a:t>
            </a:r>
            <a:r>
              <a:rPr sz="2000" b="1" u="heavy" dirty="0">
                <a:solidFill>
                  <a:srgbClr val="FF0000"/>
                </a:solidFill>
                <a:latin typeface="Calibri"/>
                <a:cs typeface="Calibri"/>
              </a:rPr>
              <a:t>in</a:t>
            </a:r>
            <a:r>
              <a:rPr sz="2000" b="1" u="heavy" spc="-15" dirty="0">
                <a:solidFill>
                  <a:srgbClr val="FF0000"/>
                </a:solidFill>
                <a:latin typeface="Calibri"/>
                <a:cs typeface="Calibri"/>
              </a:rPr>
              <a:t>c</a:t>
            </a:r>
            <a:r>
              <a:rPr sz="2000" b="1" u="heavy" dirty="0">
                <a:solidFill>
                  <a:srgbClr val="FF0000"/>
                </a:solidFill>
                <a:latin typeface="Calibri"/>
                <a:cs typeface="Calibri"/>
              </a:rPr>
              <a:t>onclusi</a:t>
            </a:r>
            <a:r>
              <a:rPr sz="2000" b="1" u="heavy" spc="-31" dirty="0">
                <a:solidFill>
                  <a:srgbClr val="FF0000"/>
                </a:solidFill>
                <a:latin typeface="Calibri"/>
                <a:cs typeface="Calibri"/>
              </a:rPr>
              <a:t>v</a:t>
            </a:r>
            <a:r>
              <a:rPr sz="2000" b="1" u="heavy" dirty="0">
                <a:solidFill>
                  <a:srgbClr val="FF0000"/>
                </a:solidFill>
                <a:latin typeface="Calibri"/>
                <a:cs typeface="Calibri"/>
              </a:rPr>
              <a:t>e</a:t>
            </a:r>
            <a:r>
              <a:rPr sz="2000" b="1" spc="-80" dirty="0">
                <a:solidFill>
                  <a:srgbClr val="FF0000"/>
                </a:solidFill>
                <a:latin typeface="Times New Roman"/>
                <a:cs typeface="Times New Roman"/>
              </a:rPr>
              <a:t> </a:t>
            </a:r>
            <a:r>
              <a:rPr sz="2000" spc="-31" dirty="0">
                <a:latin typeface="Calibri"/>
                <a:cs typeface="Calibri"/>
              </a:rPr>
              <a:t>r</a:t>
            </a:r>
            <a:r>
              <a:rPr sz="2000" dirty="0">
                <a:latin typeface="Calibri"/>
                <a:cs typeface="Calibri"/>
              </a:rPr>
              <a:t>e</a:t>
            </a:r>
            <a:r>
              <a:rPr sz="2000" spc="-11" dirty="0">
                <a:latin typeface="Calibri"/>
                <a:cs typeface="Calibri"/>
              </a:rPr>
              <a:t>s</a:t>
            </a:r>
            <a:r>
              <a:rPr sz="2000" spc="-5" dirty="0">
                <a:latin typeface="Calibri"/>
                <a:cs typeface="Calibri"/>
              </a:rPr>
              <a:t>u</a:t>
            </a:r>
            <a:r>
              <a:rPr sz="2000" dirty="0">
                <a:latin typeface="Calibri"/>
                <a:cs typeface="Calibri"/>
              </a:rPr>
              <a:t>lt.</a:t>
            </a:r>
          </a:p>
          <a:p>
            <a:pPr marL="356862" marR="5080" indent="-344162">
              <a:lnSpc>
                <a:spcPct val="114999"/>
              </a:lnSpc>
              <a:buFont typeface="Arial" panose="020B0604020202020204" pitchFamily="34" charset="0"/>
              <a:buChar char="•"/>
              <a:tabLst>
                <a:tab pos="357496" algn="l"/>
              </a:tabLst>
            </a:pPr>
            <a:r>
              <a:rPr sz="2000" dirty="0">
                <a:latin typeface="Calibri"/>
                <a:cs typeface="Calibri"/>
              </a:rPr>
              <a:t>Mo</a:t>
            </a:r>
            <a:r>
              <a:rPr sz="2000" spc="-31" dirty="0">
                <a:latin typeface="Calibri"/>
                <a:cs typeface="Calibri"/>
              </a:rPr>
              <a:t>s</a:t>
            </a:r>
            <a:r>
              <a:rPr sz="2000" dirty="0">
                <a:latin typeface="Calibri"/>
                <a:cs typeface="Calibri"/>
              </a:rPr>
              <a:t>t</a:t>
            </a:r>
            <a:r>
              <a:rPr sz="2000" spc="-51" dirty="0">
                <a:latin typeface="Times New Roman"/>
                <a:cs typeface="Times New Roman"/>
              </a:rPr>
              <a:t> </a:t>
            </a:r>
            <a:r>
              <a:rPr sz="2000" dirty="0">
                <a:latin typeface="Calibri"/>
                <a:cs typeface="Calibri"/>
              </a:rPr>
              <a:t>labo</a:t>
            </a:r>
            <a:r>
              <a:rPr sz="2000" spc="-40" dirty="0">
                <a:latin typeface="Calibri"/>
                <a:cs typeface="Calibri"/>
              </a:rPr>
              <a:t>r</a:t>
            </a:r>
            <a:r>
              <a:rPr sz="2000" spc="-25" dirty="0">
                <a:latin typeface="Calibri"/>
                <a:cs typeface="Calibri"/>
              </a:rPr>
              <a:t>at</a:t>
            </a:r>
            <a:r>
              <a:rPr sz="2000" spc="-5" dirty="0">
                <a:latin typeface="Calibri"/>
                <a:cs typeface="Calibri"/>
              </a:rPr>
              <a:t>or</a:t>
            </a:r>
            <a:r>
              <a:rPr sz="2000" spc="-11" dirty="0">
                <a:latin typeface="Calibri"/>
                <a:cs typeface="Calibri"/>
              </a:rPr>
              <a:t>i</a:t>
            </a:r>
            <a:r>
              <a:rPr sz="2000" dirty="0">
                <a:latin typeface="Calibri"/>
                <a:cs typeface="Calibri"/>
              </a:rPr>
              <a:t>es</a:t>
            </a:r>
            <a:r>
              <a:rPr sz="2000" spc="-31" dirty="0">
                <a:latin typeface="Times New Roman"/>
                <a:cs typeface="Times New Roman"/>
              </a:rPr>
              <a:t> </a:t>
            </a:r>
            <a:r>
              <a:rPr sz="2000" dirty="0">
                <a:latin typeface="Calibri"/>
                <a:cs typeface="Calibri"/>
              </a:rPr>
              <a:t>al</a:t>
            </a:r>
            <a:r>
              <a:rPr sz="2000" spc="-11" dirty="0">
                <a:latin typeface="Calibri"/>
                <a:cs typeface="Calibri"/>
              </a:rPr>
              <a:t>s</a:t>
            </a:r>
            <a:r>
              <a:rPr sz="2000" dirty="0">
                <a:latin typeface="Calibri"/>
                <a:cs typeface="Calibri"/>
              </a:rPr>
              <a:t>o</a:t>
            </a:r>
            <a:r>
              <a:rPr sz="2000" spc="-51" dirty="0">
                <a:latin typeface="Times New Roman"/>
                <a:cs typeface="Times New Roman"/>
              </a:rPr>
              <a:t> </a:t>
            </a:r>
            <a:r>
              <a:rPr sz="2000" dirty="0">
                <a:latin typeface="Calibri"/>
                <a:cs typeface="Calibri"/>
              </a:rPr>
              <a:t>per</a:t>
            </a:r>
            <a:r>
              <a:rPr sz="2000" spc="-11" dirty="0">
                <a:latin typeface="Calibri"/>
                <a:cs typeface="Calibri"/>
              </a:rPr>
              <a:t>m</a:t>
            </a:r>
            <a:r>
              <a:rPr sz="2000" dirty="0">
                <a:latin typeface="Calibri"/>
                <a:cs typeface="Calibri"/>
              </a:rPr>
              <a:t>it</a:t>
            </a:r>
            <a:r>
              <a:rPr sz="2000" spc="-40" dirty="0">
                <a:latin typeface="Times New Roman"/>
                <a:cs typeface="Times New Roman"/>
              </a:rPr>
              <a:t> </a:t>
            </a:r>
            <a:r>
              <a:rPr sz="2000" dirty="0">
                <a:latin typeface="Calibri"/>
                <a:cs typeface="Calibri"/>
              </a:rPr>
              <a:t>a</a:t>
            </a:r>
            <a:r>
              <a:rPr sz="2000" dirty="0">
                <a:latin typeface="Times New Roman"/>
                <a:cs typeface="Times New Roman"/>
              </a:rPr>
              <a:t> </a:t>
            </a:r>
            <a:r>
              <a:rPr sz="2000" spc="-5" dirty="0">
                <a:latin typeface="Calibri"/>
                <a:cs typeface="Calibri"/>
              </a:rPr>
              <a:t>b</a:t>
            </a:r>
            <a:r>
              <a:rPr sz="2000" spc="-40" dirty="0">
                <a:latin typeface="Calibri"/>
                <a:cs typeface="Calibri"/>
              </a:rPr>
              <a:t>r</a:t>
            </a:r>
            <a:r>
              <a:rPr sz="2000" spc="-5" dirty="0">
                <a:latin typeface="Calibri"/>
                <a:cs typeface="Calibri"/>
              </a:rPr>
              <a:t>oade</a:t>
            </a:r>
            <a:r>
              <a:rPr sz="2000" dirty="0">
                <a:latin typeface="Calibri"/>
                <a:cs typeface="Calibri"/>
              </a:rPr>
              <a:t>r</a:t>
            </a:r>
            <a:r>
              <a:rPr sz="2000" spc="-45" dirty="0">
                <a:latin typeface="Times New Roman"/>
                <a:cs typeface="Times New Roman"/>
              </a:rPr>
              <a:t> </a:t>
            </a:r>
            <a:r>
              <a:rPr sz="2000" spc="-40" dirty="0">
                <a:latin typeface="Calibri"/>
                <a:cs typeface="Calibri"/>
              </a:rPr>
              <a:t>r</a:t>
            </a:r>
            <a:r>
              <a:rPr sz="2000" dirty="0">
                <a:latin typeface="Calibri"/>
                <a:cs typeface="Calibri"/>
              </a:rPr>
              <a:t>ange</a:t>
            </a:r>
            <a:r>
              <a:rPr sz="2000" spc="-75"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spc="-11" dirty="0">
                <a:latin typeface="Calibri"/>
                <a:cs typeface="Calibri"/>
              </a:rPr>
              <a:t>c</a:t>
            </a:r>
            <a:r>
              <a:rPr sz="2000" spc="-5" dirty="0">
                <a:latin typeface="Calibri"/>
                <a:cs typeface="Calibri"/>
              </a:rPr>
              <a:t>on</a:t>
            </a:r>
            <a:r>
              <a:rPr sz="2000" spc="5" dirty="0">
                <a:latin typeface="Calibri"/>
                <a:cs typeface="Calibri"/>
              </a:rPr>
              <a:t>c</a:t>
            </a:r>
            <a:r>
              <a:rPr sz="2000" dirty="0">
                <a:latin typeface="Calibri"/>
                <a:cs typeface="Calibri"/>
              </a:rPr>
              <a:t>l</a:t>
            </a:r>
            <a:r>
              <a:rPr sz="2000" spc="-5" dirty="0">
                <a:latin typeface="Calibri"/>
                <a:cs typeface="Calibri"/>
              </a:rPr>
              <a:t>us</a:t>
            </a:r>
            <a:r>
              <a:rPr sz="2000" spc="-11" dirty="0">
                <a:latin typeface="Calibri"/>
                <a:cs typeface="Calibri"/>
              </a:rPr>
              <a:t>i</a:t>
            </a:r>
            <a:r>
              <a:rPr sz="2000" spc="-5" dirty="0">
                <a:latin typeface="Calibri"/>
                <a:cs typeface="Calibri"/>
              </a:rPr>
              <a:t>ons</a:t>
            </a:r>
            <a:r>
              <a:rPr sz="2000" dirty="0">
                <a:latin typeface="Calibri"/>
                <a:cs typeface="Calibri"/>
              </a:rPr>
              <a:t>,</a:t>
            </a:r>
            <a:r>
              <a:rPr sz="2000" spc="-65" dirty="0">
                <a:latin typeface="Times New Roman"/>
                <a:cs typeface="Times New Roman"/>
              </a:rPr>
              <a:t> </a:t>
            </a:r>
            <a:r>
              <a:rPr sz="2000" spc="-11" dirty="0">
                <a:latin typeface="Calibri"/>
                <a:cs typeface="Calibri"/>
              </a:rPr>
              <a:t>c</a:t>
            </a:r>
            <a:r>
              <a:rPr sz="2000" dirty="0">
                <a:latin typeface="Calibri"/>
                <a:cs typeface="Calibri"/>
              </a:rPr>
              <a:t>al</a:t>
            </a:r>
            <a:r>
              <a:rPr sz="2000" spc="-11" dirty="0">
                <a:latin typeface="Calibri"/>
                <a:cs typeface="Calibri"/>
              </a:rPr>
              <a:t>l</a:t>
            </a:r>
            <a:r>
              <a:rPr sz="2000" dirty="0">
                <a:latin typeface="Calibri"/>
                <a:cs typeface="Calibri"/>
              </a:rPr>
              <a:t>ed</a:t>
            </a:r>
            <a:r>
              <a:rPr sz="2000" dirty="0">
                <a:latin typeface="Times New Roman"/>
                <a:cs typeface="Times New Roman"/>
              </a:rPr>
              <a:t> </a:t>
            </a:r>
            <a:r>
              <a:rPr sz="2000" b="1" u="heavy" dirty="0">
                <a:solidFill>
                  <a:srgbClr val="FF0000"/>
                </a:solidFill>
                <a:latin typeface="Calibri"/>
                <a:cs typeface="Calibri"/>
              </a:rPr>
              <a:t>qualified</a:t>
            </a:r>
            <a:r>
              <a:rPr sz="2000" b="1" spc="-75" dirty="0">
                <a:solidFill>
                  <a:srgbClr val="FF0000"/>
                </a:solidFill>
                <a:latin typeface="Times New Roman"/>
                <a:cs typeface="Times New Roman"/>
              </a:rPr>
              <a:t> </a:t>
            </a:r>
            <a:r>
              <a:rPr sz="2000" spc="-11" dirty="0">
                <a:latin typeface="Calibri"/>
                <a:cs typeface="Calibri"/>
              </a:rPr>
              <a:t>c</a:t>
            </a:r>
            <a:r>
              <a:rPr sz="2000" spc="-5" dirty="0">
                <a:latin typeface="Calibri"/>
                <a:cs typeface="Calibri"/>
              </a:rPr>
              <a:t>onc</a:t>
            </a:r>
            <a:r>
              <a:rPr sz="2000" dirty="0">
                <a:latin typeface="Calibri"/>
                <a:cs typeface="Calibri"/>
              </a:rPr>
              <a:t>l</a:t>
            </a:r>
            <a:r>
              <a:rPr sz="2000" spc="-5" dirty="0">
                <a:latin typeface="Calibri"/>
                <a:cs typeface="Calibri"/>
              </a:rPr>
              <a:t>us</a:t>
            </a:r>
            <a:r>
              <a:rPr sz="2000" spc="-11" dirty="0">
                <a:latin typeface="Calibri"/>
                <a:cs typeface="Calibri"/>
              </a:rPr>
              <a:t>i</a:t>
            </a:r>
            <a:r>
              <a:rPr sz="2000" spc="-5" dirty="0">
                <a:latin typeface="Calibri"/>
                <a:cs typeface="Calibri"/>
              </a:rPr>
              <a:t>ons</a:t>
            </a:r>
            <a:r>
              <a:rPr sz="2000" dirty="0">
                <a:latin typeface="Calibri"/>
                <a:cs typeface="Calibri"/>
              </a:rPr>
              <a:t>,</a:t>
            </a:r>
            <a:r>
              <a:rPr sz="2000" spc="-71" dirty="0">
                <a:latin typeface="Times New Roman"/>
                <a:cs typeface="Times New Roman"/>
              </a:rPr>
              <a:t> </a:t>
            </a:r>
            <a:r>
              <a:rPr sz="2000" dirty="0">
                <a:latin typeface="Calibri"/>
                <a:cs typeface="Calibri"/>
              </a:rPr>
              <a:t>th</a:t>
            </a:r>
            <a:r>
              <a:rPr sz="2000" spc="-25" dirty="0">
                <a:latin typeface="Calibri"/>
                <a:cs typeface="Calibri"/>
              </a:rPr>
              <a:t>a</a:t>
            </a:r>
            <a:r>
              <a:rPr sz="2000" dirty="0">
                <a:latin typeface="Calibri"/>
                <a:cs typeface="Calibri"/>
              </a:rPr>
              <a:t>t</a:t>
            </a:r>
            <a:r>
              <a:rPr sz="2000" spc="-51" dirty="0">
                <a:latin typeface="Times New Roman"/>
                <a:cs typeface="Times New Roman"/>
              </a:rPr>
              <a:t> </a:t>
            </a:r>
            <a:r>
              <a:rPr sz="2000" spc="-35" dirty="0">
                <a:latin typeface="Calibri"/>
                <a:cs typeface="Calibri"/>
              </a:rPr>
              <a:t>f</a:t>
            </a:r>
            <a:r>
              <a:rPr sz="2000" dirty="0">
                <a:latin typeface="Calibri"/>
                <a:cs typeface="Calibri"/>
              </a:rPr>
              <a:t>a</a:t>
            </a:r>
            <a:r>
              <a:rPr sz="2000" spc="-5" dirty="0">
                <a:latin typeface="Calibri"/>
                <a:cs typeface="Calibri"/>
              </a:rPr>
              <a:t>l</a:t>
            </a:r>
            <a:r>
              <a:rPr sz="2000" dirty="0">
                <a:latin typeface="Calibri"/>
                <a:cs typeface="Calibri"/>
              </a:rPr>
              <a:t>l</a:t>
            </a:r>
            <a:r>
              <a:rPr sz="2000" dirty="0">
                <a:latin typeface="Times New Roman"/>
                <a:cs typeface="Times New Roman"/>
              </a:rPr>
              <a:t> </a:t>
            </a:r>
            <a:r>
              <a:rPr sz="2000" spc="-5" dirty="0">
                <a:latin typeface="Calibri"/>
                <a:cs typeface="Calibri"/>
              </a:rPr>
              <a:t>so</a:t>
            </a:r>
            <a:r>
              <a:rPr sz="2000" spc="-11" dirty="0">
                <a:latin typeface="Calibri"/>
                <a:cs typeface="Calibri"/>
              </a:rPr>
              <a:t>m</a:t>
            </a:r>
            <a:r>
              <a:rPr sz="2000" spc="-15" dirty="0">
                <a:latin typeface="Calibri"/>
                <a:cs typeface="Calibri"/>
              </a:rPr>
              <a:t>e</a:t>
            </a:r>
            <a:r>
              <a:rPr sz="2000" dirty="0">
                <a:latin typeface="Calibri"/>
                <a:cs typeface="Calibri"/>
              </a:rPr>
              <a:t>whe</a:t>
            </a:r>
            <a:r>
              <a:rPr sz="2000" spc="-31" dirty="0">
                <a:latin typeface="Calibri"/>
                <a:cs typeface="Calibri"/>
              </a:rPr>
              <a:t>r</a:t>
            </a:r>
            <a:r>
              <a:rPr sz="2000" dirty="0">
                <a:latin typeface="Calibri"/>
                <a:cs typeface="Calibri"/>
              </a:rPr>
              <a:t>e</a:t>
            </a:r>
            <a:r>
              <a:rPr sz="2000" spc="-45" dirty="0">
                <a:latin typeface="Times New Roman"/>
                <a:cs typeface="Times New Roman"/>
              </a:rPr>
              <a:t> </a:t>
            </a:r>
            <a:r>
              <a:rPr sz="2000" b="1" u="heavy" dirty="0">
                <a:solidFill>
                  <a:srgbClr val="FF0000"/>
                </a:solidFill>
                <a:latin typeface="Calibri"/>
                <a:cs typeface="Calibri"/>
              </a:rPr>
              <a:t>in</a:t>
            </a:r>
            <a:r>
              <a:rPr sz="2000" b="1" u="heavy" spc="-11" dirty="0">
                <a:solidFill>
                  <a:srgbClr val="FF0000"/>
                </a:solidFill>
                <a:latin typeface="Calibri"/>
                <a:cs typeface="Calibri"/>
              </a:rPr>
              <a:t> </a:t>
            </a:r>
            <a:r>
              <a:rPr sz="2000" b="1" u="heavy" dirty="0">
                <a:solidFill>
                  <a:srgbClr val="FF0000"/>
                </a:solidFill>
                <a:latin typeface="Calibri"/>
                <a:cs typeface="Calibri"/>
              </a:rPr>
              <a:t>b</a:t>
            </a:r>
            <a:r>
              <a:rPr sz="2000" b="1" u="heavy" spc="-11" dirty="0">
                <a:solidFill>
                  <a:srgbClr val="FF0000"/>
                </a:solidFill>
                <a:latin typeface="Calibri"/>
                <a:cs typeface="Calibri"/>
              </a:rPr>
              <a:t>e</a:t>
            </a:r>
            <a:r>
              <a:rPr sz="2000" b="1" u="heavy" dirty="0">
                <a:solidFill>
                  <a:srgbClr val="FF0000"/>
                </a:solidFill>
                <a:latin typeface="Calibri"/>
                <a:cs typeface="Calibri"/>
              </a:rPr>
              <a:t>t</a:t>
            </a:r>
            <a:r>
              <a:rPr sz="2000" b="1" u="heavy" spc="-20" dirty="0">
                <a:solidFill>
                  <a:srgbClr val="FF0000"/>
                </a:solidFill>
                <a:latin typeface="Calibri"/>
                <a:cs typeface="Calibri"/>
              </a:rPr>
              <a:t>w</a:t>
            </a:r>
            <a:r>
              <a:rPr sz="2000" b="1" u="heavy" spc="-5" dirty="0">
                <a:solidFill>
                  <a:srgbClr val="FF0000"/>
                </a:solidFill>
                <a:latin typeface="Calibri"/>
                <a:cs typeface="Calibri"/>
              </a:rPr>
              <a:t>ee</a:t>
            </a:r>
            <a:r>
              <a:rPr sz="2000" b="1" u="heavy" dirty="0">
                <a:solidFill>
                  <a:srgbClr val="FF0000"/>
                </a:solidFill>
                <a:latin typeface="Calibri"/>
                <a:cs typeface="Calibri"/>
              </a:rPr>
              <a:t>n</a:t>
            </a:r>
            <a:r>
              <a:rPr sz="2000" b="1" spc="-55" dirty="0">
                <a:solidFill>
                  <a:srgbClr val="FF0000"/>
                </a:solidFill>
                <a:latin typeface="Times New Roman"/>
                <a:cs typeface="Times New Roman"/>
              </a:rPr>
              <a:t> </a:t>
            </a:r>
            <a:r>
              <a:rPr sz="2000" dirty="0">
                <a:latin typeface="Calibri"/>
                <a:cs typeface="Calibri"/>
              </a:rPr>
              <a:t>the</a:t>
            </a:r>
            <a:r>
              <a:rPr sz="2000" spc="-55" dirty="0">
                <a:latin typeface="Times New Roman"/>
                <a:cs typeface="Times New Roman"/>
              </a:rPr>
              <a:t> </a:t>
            </a:r>
            <a:r>
              <a:rPr sz="2000" spc="-5" dirty="0">
                <a:latin typeface="Calibri"/>
                <a:cs typeface="Calibri"/>
              </a:rPr>
              <a:t>d</a:t>
            </a:r>
            <a:r>
              <a:rPr sz="2000" spc="-11" dirty="0">
                <a:latin typeface="Calibri"/>
                <a:cs typeface="Calibri"/>
              </a:rPr>
              <a:t>e</a:t>
            </a:r>
            <a:r>
              <a:rPr sz="2000" spc="-5" dirty="0">
                <a:latin typeface="Calibri"/>
                <a:cs typeface="Calibri"/>
              </a:rPr>
              <a:t>f</a:t>
            </a:r>
            <a:r>
              <a:rPr sz="2000" dirty="0">
                <a:latin typeface="Calibri"/>
                <a:cs typeface="Calibri"/>
              </a:rPr>
              <a:t>i</a:t>
            </a:r>
            <a:r>
              <a:rPr sz="2000" spc="-5" dirty="0">
                <a:latin typeface="Calibri"/>
                <a:cs typeface="Calibri"/>
              </a:rPr>
              <a:t>n</a:t>
            </a:r>
            <a:r>
              <a:rPr sz="2000" dirty="0">
                <a:latin typeface="Calibri"/>
                <a:cs typeface="Calibri"/>
              </a:rPr>
              <a:t>it</a:t>
            </a:r>
            <a:r>
              <a:rPr sz="2000" spc="-11" dirty="0">
                <a:latin typeface="Calibri"/>
                <a:cs typeface="Calibri"/>
              </a:rPr>
              <a:t>i</a:t>
            </a:r>
            <a:r>
              <a:rPr sz="2000" spc="-31" dirty="0">
                <a:latin typeface="Calibri"/>
                <a:cs typeface="Calibri"/>
              </a:rPr>
              <a:t>v</a:t>
            </a:r>
            <a:r>
              <a:rPr sz="2000" dirty="0">
                <a:latin typeface="Calibri"/>
                <a:cs typeface="Calibri"/>
              </a:rPr>
              <a:t>e</a:t>
            </a:r>
            <a:r>
              <a:rPr sz="2000" dirty="0">
                <a:latin typeface="Times New Roman"/>
                <a:cs typeface="Times New Roman"/>
              </a:rPr>
              <a:t> </a:t>
            </a:r>
            <a:r>
              <a:rPr sz="2000" spc="-11" dirty="0">
                <a:latin typeface="Calibri"/>
                <a:cs typeface="Calibri"/>
              </a:rPr>
              <a:t>c</a:t>
            </a:r>
            <a:r>
              <a:rPr sz="2000" spc="-5" dirty="0">
                <a:latin typeface="Calibri"/>
                <a:cs typeface="Calibri"/>
              </a:rPr>
              <a:t>on</a:t>
            </a:r>
            <a:r>
              <a:rPr sz="2000" spc="5" dirty="0">
                <a:latin typeface="Calibri"/>
                <a:cs typeface="Calibri"/>
              </a:rPr>
              <a:t>c</a:t>
            </a:r>
            <a:r>
              <a:rPr sz="2000" dirty="0">
                <a:latin typeface="Calibri"/>
                <a:cs typeface="Calibri"/>
              </a:rPr>
              <a:t>l</a:t>
            </a:r>
            <a:r>
              <a:rPr sz="2000" spc="-5" dirty="0">
                <a:latin typeface="Calibri"/>
                <a:cs typeface="Calibri"/>
              </a:rPr>
              <a:t>us</a:t>
            </a:r>
            <a:r>
              <a:rPr sz="2000" spc="-11" dirty="0">
                <a:latin typeface="Calibri"/>
                <a:cs typeface="Calibri"/>
              </a:rPr>
              <a:t>i</a:t>
            </a:r>
            <a:r>
              <a:rPr sz="2000" spc="-5" dirty="0">
                <a:latin typeface="Calibri"/>
                <a:cs typeface="Calibri"/>
              </a:rPr>
              <a:t>on</a:t>
            </a:r>
            <a:r>
              <a:rPr sz="2000" dirty="0">
                <a:latin typeface="Calibri"/>
                <a:cs typeface="Calibri"/>
              </a:rPr>
              <a:t>s</a:t>
            </a:r>
            <a:r>
              <a:rPr sz="2000" spc="-55"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i</a:t>
            </a:r>
            <a:r>
              <a:rPr sz="2000" spc="-5" dirty="0">
                <a:latin typeface="Calibri"/>
                <a:cs typeface="Calibri"/>
              </a:rPr>
              <a:t>de</a:t>
            </a:r>
            <a:r>
              <a:rPr sz="2000" spc="-25" dirty="0">
                <a:latin typeface="Calibri"/>
                <a:cs typeface="Calibri"/>
              </a:rPr>
              <a:t>n</a:t>
            </a:r>
            <a:r>
              <a:rPr sz="2000" dirty="0">
                <a:latin typeface="Calibri"/>
                <a:cs typeface="Calibri"/>
              </a:rPr>
              <a:t>ti</a:t>
            </a:r>
            <a:r>
              <a:rPr sz="2000" spc="-5" dirty="0">
                <a:latin typeface="Calibri"/>
                <a:cs typeface="Calibri"/>
              </a:rPr>
              <a:t>f</a:t>
            </a:r>
            <a:r>
              <a:rPr sz="2000" spc="-11" dirty="0">
                <a:latin typeface="Calibri"/>
                <a:cs typeface="Calibri"/>
              </a:rPr>
              <a:t>ic</a:t>
            </a:r>
            <a:r>
              <a:rPr sz="2000" spc="-25" dirty="0">
                <a:latin typeface="Calibri"/>
                <a:cs typeface="Calibri"/>
              </a:rPr>
              <a:t>a</a:t>
            </a:r>
            <a:r>
              <a:rPr sz="2000" dirty="0">
                <a:latin typeface="Calibri"/>
                <a:cs typeface="Calibri"/>
              </a:rPr>
              <a:t>ti</a:t>
            </a:r>
            <a:r>
              <a:rPr sz="2000" spc="-5" dirty="0">
                <a:latin typeface="Calibri"/>
                <a:cs typeface="Calibri"/>
              </a:rPr>
              <a:t>o</a:t>
            </a:r>
            <a:r>
              <a:rPr sz="2000" dirty="0">
                <a:latin typeface="Calibri"/>
                <a:cs typeface="Calibri"/>
              </a:rPr>
              <a:t>n</a:t>
            </a:r>
            <a:r>
              <a:rPr sz="2000" spc="-40" dirty="0">
                <a:latin typeface="Times New Roman"/>
                <a:cs typeface="Times New Roman"/>
              </a:rPr>
              <a:t> </a:t>
            </a:r>
            <a:r>
              <a:rPr sz="2000" spc="-5" dirty="0">
                <a:latin typeface="Calibri"/>
                <a:cs typeface="Calibri"/>
              </a:rPr>
              <a:t>or</a:t>
            </a:r>
            <a:r>
              <a:rPr sz="2000" spc="-5" dirty="0">
                <a:latin typeface="Times New Roman"/>
                <a:cs typeface="Times New Roman"/>
              </a:rPr>
              <a:t> </a:t>
            </a:r>
            <a:r>
              <a:rPr sz="2000" dirty="0">
                <a:latin typeface="Calibri"/>
                <a:cs typeface="Calibri"/>
              </a:rPr>
              <a:t>e</a:t>
            </a:r>
            <a:r>
              <a:rPr sz="2000" spc="-5" dirty="0">
                <a:latin typeface="Calibri"/>
                <a:cs typeface="Calibri"/>
              </a:rPr>
              <a:t>l</a:t>
            </a:r>
            <a:r>
              <a:rPr sz="2000" dirty="0">
                <a:latin typeface="Calibri"/>
                <a:cs typeface="Calibri"/>
              </a:rPr>
              <a:t>i</a:t>
            </a:r>
            <a:r>
              <a:rPr sz="2000" spc="-11" dirty="0">
                <a:latin typeface="Calibri"/>
                <a:cs typeface="Calibri"/>
              </a:rPr>
              <a:t>m</a:t>
            </a:r>
            <a:r>
              <a:rPr sz="2000" dirty="0">
                <a:latin typeface="Calibri"/>
                <a:cs typeface="Calibri"/>
              </a:rPr>
              <a:t>i</a:t>
            </a:r>
            <a:r>
              <a:rPr sz="2000" spc="-5" dirty="0">
                <a:latin typeface="Calibri"/>
                <a:cs typeface="Calibri"/>
              </a:rPr>
              <a:t>n</a:t>
            </a:r>
            <a:r>
              <a:rPr sz="2000" spc="-25" dirty="0">
                <a:latin typeface="Calibri"/>
                <a:cs typeface="Calibri"/>
              </a:rPr>
              <a:t>a</a:t>
            </a:r>
            <a:r>
              <a:rPr sz="2000" dirty="0">
                <a:latin typeface="Calibri"/>
                <a:cs typeface="Calibri"/>
              </a:rPr>
              <a:t>ti</a:t>
            </a:r>
            <a:r>
              <a:rPr sz="2000" spc="-5" dirty="0">
                <a:latin typeface="Calibri"/>
                <a:cs typeface="Calibri"/>
              </a:rPr>
              <a:t>on.</a:t>
            </a:r>
            <a:endParaRPr sz="2000" dirty="0">
              <a:latin typeface="Calibri"/>
              <a:cs typeface="Calibri"/>
            </a:endParaRPr>
          </a:p>
          <a:p>
            <a:pPr marL="356862" marR="144776" indent="-344162">
              <a:lnSpc>
                <a:spcPct val="114999"/>
              </a:lnSpc>
              <a:buFont typeface="Arial" panose="020B0604020202020204" pitchFamily="34" charset="0"/>
              <a:buChar char="•"/>
              <a:tabLst>
                <a:tab pos="357496" algn="l"/>
              </a:tabLst>
            </a:pPr>
            <a:r>
              <a:rPr sz="2000" dirty="0">
                <a:latin typeface="Calibri"/>
                <a:cs typeface="Calibri"/>
              </a:rPr>
              <a:t>Ma</a:t>
            </a:r>
            <a:r>
              <a:rPr sz="2000" spc="-35" dirty="0">
                <a:latin typeface="Calibri"/>
                <a:cs typeface="Calibri"/>
              </a:rPr>
              <a:t>n</a:t>
            </a:r>
            <a:r>
              <a:rPr sz="2000" dirty="0">
                <a:latin typeface="Calibri"/>
                <a:cs typeface="Calibri"/>
              </a:rPr>
              <a:t>y</a:t>
            </a:r>
            <a:r>
              <a:rPr sz="2000" spc="-65" dirty="0">
                <a:latin typeface="Times New Roman"/>
                <a:cs typeface="Times New Roman"/>
              </a:rPr>
              <a:t> </a:t>
            </a:r>
            <a:r>
              <a:rPr sz="2000" spc="-5" dirty="0">
                <a:latin typeface="Calibri"/>
                <a:cs typeface="Calibri"/>
              </a:rPr>
              <a:t>p</a:t>
            </a:r>
            <a:r>
              <a:rPr sz="2000" spc="-40" dirty="0">
                <a:latin typeface="Calibri"/>
                <a:cs typeface="Calibri"/>
              </a:rPr>
              <a:t>r</a:t>
            </a:r>
            <a:r>
              <a:rPr sz="2000" dirty="0">
                <a:latin typeface="Calibri"/>
                <a:cs typeface="Calibri"/>
              </a:rPr>
              <a:t>actit</a:t>
            </a:r>
            <a:r>
              <a:rPr sz="2000" spc="-11" dirty="0">
                <a:latin typeface="Calibri"/>
                <a:cs typeface="Calibri"/>
              </a:rPr>
              <a:t>i</a:t>
            </a:r>
            <a:r>
              <a:rPr sz="2000" spc="-5" dirty="0">
                <a:latin typeface="Calibri"/>
                <a:cs typeface="Calibri"/>
              </a:rPr>
              <a:t>one</a:t>
            </a:r>
            <a:r>
              <a:rPr sz="2000" spc="-40" dirty="0">
                <a:latin typeface="Calibri"/>
                <a:cs typeface="Calibri"/>
              </a:rPr>
              <a:t>r</a:t>
            </a:r>
            <a:r>
              <a:rPr sz="2000" dirty="0">
                <a:latin typeface="Calibri"/>
                <a:cs typeface="Calibri"/>
              </a:rPr>
              <a:t>s</a:t>
            </a:r>
            <a:r>
              <a:rPr sz="2000" spc="-40" dirty="0">
                <a:latin typeface="Times New Roman"/>
                <a:cs typeface="Times New Roman"/>
              </a:rPr>
              <a:t> </a:t>
            </a:r>
            <a:r>
              <a:rPr sz="2000" dirty="0">
                <a:latin typeface="Calibri"/>
                <a:cs typeface="Calibri"/>
              </a:rPr>
              <a:t>a</a:t>
            </a:r>
            <a:r>
              <a:rPr sz="2000" spc="-5" dirty="0">
                <a:latin typeface="Calibri"/>
                <a:cs typeface="Calibri"/>
              </a:rPr>
              <a:t>ls</a:t>
            </a:r>
            <a:r>
              <a:rPr sz="2000" dirty="0">
                <a:latin typeface="Calibri"/>
                <a:cs typeface="Calibri"/>
              </a:rPr>
              <a:t>o</a:t>
            </a:r>
            <a:r>
              <a:rPr sz="2000" spc="-51" dirty="0">
                <a:latin typeface="Times New Roman"/>
                <a:cs typeface="Times New Roman"/>
              </a:rPr>
              <a:t> </a:t>
            </a:r>
            <a:r>
              <a:rPr sz="2000" dirty="0">
                <a:latin typeface="Calibri"/>
                <a:cs typeface="Calibri"/>
              </a:rPr>
              <a:t>choose</a:t>
            </a:r>
            <a:r>
              <a:rPr sz="2000" spc="-71"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spc="-5" dirty="0">
                <a:latin typeface="Calibri"/>
                <a:cs typeface="Calibri"/>
              </a:rPr>
              <a:t>p</a:t>
            </a:r>
            <a:r>
              <a:rPr sz="2000" spc="-40" dirty="0">
                <a:latin typeface="Calibri"/>
                <a:cs typeface="Calibri"/>
              </a:rPr>
              <a:t>r</a:t>
            </a:r>
            <a:r>
              <a:rPr sz="2000" spc="-15" dirty="0">
                <a:latin typeface="Calibri"/>
                <a:cs typeface="Calibri"/>
              </a:rPr>
              <a:t>o</a:t>
            </a:r>
            <a:r>
              <a:rPr sz="2000" dirty="0">
                <a:latin typeface="Calibri"/>
                <a:cs typeface="Calibri"/>
              </a:rPr>
              <a:t>v</a:t>
            </a:r>
            <a:r>
              <a:rPr sz="2000" spc="-11" dirty="0">
                <a:latin typeface="Calibri"/>
                <a:cs typeface="Calibri"/>
              </a:rPr>
              <a:t>i</a:t>
            </a:r>
            <a:r>
              <a:rPr sz="2000" spc="-5" dirty="0">
                <a:latin typeface="Calibri"/>
                <a:cs typeface="Calibri"/>
              </a:rPr>
              <a:t>d</a:t>
            </a:r>
            <a:r>
              <a:rPr sz="2000" dirty="0">
                <a:latin typeface="Calibri"/>
                <a:cs typeface="Calibri"/>
              </a:rPr>
              <a:t>e</a:t>
            </a:r>
            <a:r>
              <a:rPr sz="2000" spc="-51" dirty="0">
                <a:latin typeface="Times New Roman"/>
                <a:cs typeface="Times New Roman"/>
              </a:rPr>
              <a:t> </a:t>
            </a:r>
            <a:r>
              <a:rPr sz="2000" dirty="0">
                <a:latin typeface="Calibri"/>
                <a:cs typeface="Calibri"/>
              </a:rPr>
              <a:t>a</a:t>
            </a:r>
            <a:r>
              <a:rPr sz="2000" spc="-51" dirty="0">
                <a:latin typeface="Times New Roman"/>
                <a:cs typeface="Times New Roman"/>
              </a:rPr>
              <a:t> </a:t>
            </a:r>
            <a:r>
              <a:rPr sz="2000" spc="-5" dirty="0">
                <a:latin typeface="Calibri"/>
                <a:cs typeface="Calibri"/>
              </a:rPr>
              <a:t>d</a:t>
            </a:r>
            <a:r>
              <a:rPr sz="2000" spc="-15" dirty="0">
                <a:latin typeface="Calibri"/>
                <a:cs typeface="Calibri"/>
              </a:rPr>
              <a:t>e</a:t>
            </a:r>
            <a:r>
              <a:rPr sz="2000" spc="-5" dirty="0">
                <a:latin typeface="Calibri"/>
                <a:cs typeface="Calibri"/>
              </a:rPr>
              <a:t>f</a:t>
            </a:r>
            <a:r>
              <a:rPr sz="2000" dirty="0">
                <a:latin typeface="Calibri"/>
                <a:cs typeface="Calibri"/>
              </a:rPr>
              <a:t>i</a:t>
            </a:r>
            <a:r>
              <a:rPr sz="2000" spc="-5" dirty="0">
                <a:latin typeface="Calibri"/>
                <a:cs typeface="Calibri"/>
              </a:rPr>
              <a:t>n</a:t>
            </a:r>
            <a:r>
              <a:rPr sz="2000" dirty="0">
                <a:latin typeface="Calibri"/>
                <a:cs typeface="Calibri"/>
              </a:rPr>
              <a:t>i</a:t>
            </a:r>
            <a:r>
              <a:rPr sz="2000" spc="-5" dirty="0">
                <a:latin typeface="Calibri"/>
                <a:cs typeface="Calibri"/>
              </a:rPr>
              <a:t>n</a:t>
            </a:r>
            <a:r>
              <a:rPr sz="2000" dirty="0">
                <a:latin typeface="Calibri"/>
                <a:cs typeface="Calibri"/>
              </a:rPr>
              <a:t>g</a:t>
            </a:r>
            <a:r>
              <a:rPr sz="2000" spc="-55" dirty="0">
                <a:latin typeface="Times New Roman"/>
                <a:cs typeface="Times New Roman"/>
              </a:rPr>
              <a:t> </a:t>
            </a:r>
            <a:r>
              <a:rPr sz="2000" spc="-5" dirty="0">
                <a:latin typeface="Calibri"/>
                <a:cs typeface="Calibri"/>
              </a:rPr>
              <a:t>descr</a:t>
            </a:r>
            <a:r>
              <a:rPr sz="2000" spc="5" dirty="0">
                <a:latin typeface="Calibri"/>
                <a:cs typeface="Calibri"/>
              </a:rPr>
              <a:t>i</a:t>
            </a:r>
            <a:r>
              <a:rPr sz="2000" spc="-15" dirty="0">
                <a:latin typeface="Calibri"/>
                <a:cs typeface="Calibri"/>
              </a:rPr>
              <a:t>p</a:t>
            </a:r>
            <a:r>
              <a:rPr sz="2000" dirty="0">
                <a:latin typeface="Calibri"/>
                <a:cs typeface="Calibri"/>
              </a:rPr>
              <a:t>ti</a:t>
            </a:r>
            <a:r>
              <a:rPr sz="2000" spc="-5" dirty="0">
                <a:latin typeface="Calibri"/>
                <a:cs typeface="Calibri"/>
              </a:rPr>
              <a:t>o</a:t>
            </a:r>
            <a:r>
              <a:rPr sz="2000" dirty="0">
                <a:latin typeface="Calibri"/>
                <a:cs typeface="Calibri"/>
              </a:rPr>
              <a:t>n</a:t>
            </a:r>
            <a:r>
              <a:rPr sz="2000" spc="-51" dirty="0">
                <a:latin typeface="Times New Roman"/>
                <a:cs typeface="Times New Roman"/>
              </a:rPr>
              <a:t> </a:t>
            </a:r>
            <a:r>
              <a:rPr sz="2000" spc="-5" dirty="0">
                <a:latin typeface="Calibri"/>
                <a:cs typeface="Calibri"/>
              </a:rPr>
              <a:t>o</a:t>
            </a:r>
            <a:r>
              <a:rPr sz="2000" dirty="0">
                <a:latin typeface="Calibri"/>
                <a:cs typeface="Calibri"/>
              </a:rPr>
              <a:t>f</a:t>
            </a:r>
            <a:r>
              <a:rPr sz="2000" spc="-51" dirty="0">
                <a:latin typeface="Times New Roman"/>
                <a:cs typeface="Times New Roman"/>
              </a:rPr>
              <a:t> </a:t>
            </a:r>
            <a:r>
              <a:rPr sz="2000" dirty="0">
                <a:latin typeface="Calibri"/>
                <a:cs typeface="Calibri"/>
              </a:rPr>
              <a:t>the</a:t>
            </a:r>
            <a:r>
              <a:rPr sz="2000" dirty="0">
                <a:latin typeface="Times New Roman"/>
                <a:cs typeface="Times New Roman"/>
              </a:rPr>
              <a:t> </a:t>
            </a:r>
            <a:r>
              <a:rPr sz="2000" spc="-31" dirty="0">
                <a:latin typeface="Calibri"/>
                <a:cs typeface="Calibri"/>
              </a:rPr>
              <a:t>r</a:t>
            </a:r>
            <a:r>
              <a:rPr sz="2000" dirty="0">
                <a:latin typeface="Calibri"/>
                <a:cs typeface="Calibri"/>
              </a:rPr>
              <a:t>esu</a:t>
            </a:r>
            <a:r>
              <a:rPr sz="2000" spc="-11" dirty="0">
                <a:latin typeface="Calibri"/>
                <a:cs typeface="Calibri"/>
              </a:rPr>
              <a:t>l</a:t>
            </a:r>
            <a:r>
              <a:rPr sz="2000" dirty="0">
                <a:latin typeface="Calibri"/>
                <a:cs typeface="Calibri"/>
              </a:rPr>
              <a:t>ts</a:t>
            </a:r>
            <a:r>
              <a:rPr sz="2000" spc="-40" dirty="0">
                <a:latin typeface="Times New Roman"/>
                <a:cs typeface="Times New Roman"/>
              </a:rPr>
              <a:t> </a:t>
            </a:r>
            <a:r>
              <a:rPr sz="2000" spc="-5" dirty="0">
                <a:latin typeface="Calibri"/>
                <a:cs typeface="Calibri"/>
              </a:rPr>
              <a:t>o</a:t>
            </a:r>
            <a:r>
              <a:rPr sz="2000" dirty="0">
                <a:latin typeface="Calibri"/>
                <a:cs typeface="Calibri"/>
              </a:rPr>
              <a:t>f</a:t>
            </a:r>
            <a:r>
              <a:rPr sz="2000" spc="-51"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5" dirty="0">
                <a:latin typeface="Calibri"/>
                <a:cs typeface="Calibri"/>
              </a:rPr>
              <a:t>i</a:t>
            </a:r>
            <a:r>
              <a:rPr sz="2000" dirty="0">
                <a:latin typeface="Calibri"/>
                <a:cs typeface="Calibri"/>
              </a:rPr>
              <a:t>r</a:t>
            </a:r>
            <a:r>
              <a:rPr sz="2000" spc="-51" dirty="0">
                <a:latin typeface="Times New Roman"/>
                <a:cs typeface="Times New Roman"/>
              </a:rPr>
              <a:t> </a:t>
            </a:r>
            <a:r>
              <a:rPr sz="2000" spc="-40" dirty="0">
                <a:latin typeface="Calibri"/>
                <a:cs typeface="Calibri"/>
              </a:rPr>
              <a:t>e</a:t>
            </a:r>
            <a:r>
              <a:rPr sz="2000" spc="-45" dirty="0">
                <a:latin typeface="Calibri"/>
                <a:cs typeface="Calibri"/>
              </a:rPr>
              <a:t>x</a:t>
            </a:r>
            <a:r>
              <a:rPr sz="2000" dirty="0">
                <a:latin typeface="Calibri"/>
                <a:cs typeface="Calibri"/>
              </a:rPr>
              <a:t>am</a:t>
            </a:r>
            <a:r>
              <a:rPr sz="2000" spc="-11" dirty="0">
                <a:latin typeface="Calibri"/>
                <a:cs typeface="Calibri"/>
              </a:rPr>
              <a:t>i</a:t>
            </a:r>
            <a:r>
              <a:rPr sz="2000" spc="-5" dirty="0">
                <a:latin typeface="Calibri"/>
                <a:cs typeface="Calibri"/>
              </a:rPr>
              <a:t>n</a:t>
            </a:r>
            <a:r>
              <a:rPr sz="2000" spc="-20" dirty="0">
                <a:latin typeface="Calibri"/>
                <a:cs typeface="Calibri"/>
              </a:rPr>
              <a:t>a</a:t>
            </a:r>
            <a:r>
              <a:rPr sz="2000" dirty="0">
                <a:latin typeface="Calibri"/>
                <a:cs typeface="Calibri"/>
              </a:rPr>
              <a:t>ti</a:t>
            </a:r>
            <a:r>
              <a:rPr sz="2000" spc="-5" dirty="0">
                <a:latin typeface="Calibri"/>
                <a:cs typeface="Calibri"/>
              </a:rPr>
              <a:t>on</a:t>
            </a:r>
            <a:r>
              <a:rPr sz="2000" dirty="0">
                <a:latin typeface="Calibri"/>
                <a:cs typeface="Calibri"/>
              </a:rPr>
              <a:t>.</a:t>
            </a:r>
            <a:r>
              <a:rPr sz="2000" spc="-35" dirty="0">
                <a:latin typeface="Times New Roman"/>
                <a:cs typeface="Times New Roman"/>
              </a:rPr>
              <a:t> </a:t>
            </a:r>
            <a:r>
              <a:rPr sz="2000" spc="-25" dirty="0">
                <a:latin typeface="Calibri"/>
                <a:cs typeface="Calibri"/>
              </a:rPr>
              <a:t>F</a:t>
            </a:r>
            <a:r>
              <a:rPr sz="2000" spc="-5" dirty="0">
                <a:latin typeface="Calibri"/>
                <a:cs typeface="Calibri"/>
              </a:rPr>
              <a:t>or</a:t>
            </a:r>
            <a:r>
              <a:rPr sz="2000" spc="-5" dirty="0">
                <a:latin typeface="Times New Roman"/>
                <a:cs typeface="Times New Roman"/>
              </a:rPr>
              <a:t> </a:t>
            </a:r>
            <a:r>
              <a:rPr sz="2000" dirty="0">
                <a:latin typeface="Calibri"/>
                <a:cs typeface="Calibri"/>
              </a:rPr>
              <a:t>i</a:t>
            </a:r>
            <a:r>
              <a:rPr sz="2000" spc="-5" dirty="0">
                <a:latin typeface="Calibri"/>
                <a:cs typeface="Calibri"/>
              </a:rPr>
              <a:t>n</a:t>
            </a:r>
            <a:r>
              <a:rPr sz="2000" spc="-31" dirty="0">
                <a:latin typeface="Calibri"/>
                <a:cs typeface="Calibri"/>
              </a:rPr>
              <a:t>s</a:t>
            </a:r>
            <a:r>
              <a:rPr sz="2000" spc="-25" dirty="0">
                <a:latin typeface="Calibri"/>
                <a:cs typeface="Calibri"/>
              </a:rPr>
              <a:t>t</a:t>
            </a:r>
            <a:r>
              <a:rPr sz="2000" dirty="0">
                <a:latin typeface="Calibri"/>
                <a:cs typeface="Calibri"/>
              </a:rPr>
              <a:t>an</a:t>
            </a:r>
            <a:r>
              <a:rPr sz="2000" spc="5" dirty="0">
                <a:latin typeface="Calibri"/>
                <a:cs typeface="Calibri"/>
              </a:rPr>
              <a:t>c</a:t>
            </a:r>
            <a:r>
              <a:rPr sz="2000" dirty="0">
                <a:latin typeface="Calibri"/>
                <a:cs typeface="Calibri"/>
              </a:rPr>
              <a:t>e,</a:t>
            </a:r>
            <a:r>
              <a:rPr sz="2000" spc="-51" dirty="0">
                <a:latin typeface="Times New Roman"/>
                <a:cs typeface="Times New Roman"/>
              </a:rPr>
              <a:t> </a:t>
            </a:r>
            <a:r>
              <a:rPr sz="2000" spc="-35" dirty="0">
                <a:latin typeface="Calibri"/>
                <a:cs typeface="Calibri"/>
              </a:rPr>
              <a:t>f</a:t>
            </a:r>
            <a:r>
              <a:rPr sz="2000" spc="-5" dirty="0">
                <a:latin typeface="Calibri"/>
                <a:cs typeface="Calibri"/>
              </a:rPr>
              <a:t>o</a:t>
            </a:r>
            <a:r>
              <a:rPr sz="2000" dirty="0">
                <a:latin typeface="Calibri"/>
                <a:cs typeface="Calibri"/>
              </a:rPr>
              <a:t>r</a:t>
            </a:r>
            <a:r>
              <a:rPr sz="2000" spc="-60" dirty="0">
                <a:latin typeface="Times New Roman"/>
                <a:cs typeface="Times New Roman"/>
              </a:rPr>
              <a:t> </a:t>
            </a:r>
            <a:r>
              <a:rPr sz="2000" dirty="0">
                <a:latin typeface="Calibri"/>
                <a:cs typeface="Calibri"/>
              </a:rPr>
              <a:t>a</a:t>
            </a:r>
            <a:r>
              <a:rPr sz="2000" spc="-51" dirty="0">
                <a:latin typeface="Times New Roman"/>
                <a:cs typeface="Times New Roman"/>
              </a:rPr>
              <a:t> </a:t>
            </a:r>
            <a:r>
              <a:rPr sz="2000" spc="5" dirty="0">
                <a:latin typeface="Calibri"/>
                <a:cs typeface="Calibri"/>
              </a:rPr>
              <a:t>h</a:t>
            </a:r>
            <a:r>
              <a:rPr sz="2000" dirty="0">
                <a:latin typeface="Calibri"/>
                <a:cs typeface="Calibri"/>
              </a:rPr>
              <a:t>andw</a:t>
            </a:r>
            <a:r>
              <a:rPr sz="2000" spc="-11" dirty="0">
                <a:latin typeface="Calibri"/>
                <a:cs typeface="Calibri"/>
              </a:rPr>
              <a:t>r</a:t>
            </a:r>
            <a:r>
              <a:rPr sz="2000" dirty="0">
                <a:latin typeface="Calibri"/>
                <a:cs typeface="Calibri"/>
              </a:rPr>
              <a:t>it</a:t>
            </a:r>
            <a:r>
              <a:rPr sz="2000" spc="-11" dirty="0">
                <a:latin typeface="Calibri"/>
                <a:cs typeface="Calibri"/>
              </a:rPr>
              <a:t>i</a:t>
            </a:r>
            <a:r>
              <a:rPr sz="2000" spc="-5" dirty="0">
                <a:latin typeface="Calibri"/>
                <a:cs typeface="Calibri"/>
              </a:rPr>
              <a:t>n</a:t>
            </a:r>
            <a:r>
              <a:rPr sz="2000" dirty="0">
                <a:latin typeface="Calibri"/>
                <a:cs typeface="Calibri"/>
              </a:rPr>
              <a:t>g</a:t>
            </a:r>
            <a:r>
              <a:rPr sz="2000" spc="-65" dirty="0">
                <a:latin typeface="Times New Roman"/>
                <a:cs typeface="Times New Roman"/>
              </a:rPr>
              <a:t> </a:t>
            </a:r>
            <a:r>
              <a:rPr sz="2000" spc="-40" dirty="0">
                <a:latin typeface="Calibri"/>
                <a:cs typeface="Calibri"/>
              </a:rPr>
              <a:t>e</a:t>
            </a:r>
            <a:r>
              <a:rPr sz="2000" spc="-45" dirty="0">
                <a:latin typeface="Calibri"/>
                <a:cs typeface="Calibri"/>
              </a:rPr>
              <a:t>x</a:t>
            </a:r>
            <a:r>
              <a:rPr sz="2000" dirty="0">
                <a:latin typeface="Calibri"/>
                <a:cs typeface="Calibri"/>
              </a:rPr>
              <a:t>am,</a:t>
            </a:r>
          </a:p>
          <a:p>
            <a:pPr marL="356862" marR="203830">
              <a:lnSpc>
                <a:spcPct val="114999"/>
              </a:lnSpc>
            </a:pPr>
            <a:r>
              <a:rPr lang="en-US" sz="2000" dirty="0" smtClean="0">
                <a:latin typeface="Calibri"/>
                <a:cs typeface="Calibri"/>
              </a:rPr>
              <a:t>Identification may be </a:t>
            </a:r>
            <a:r>
              <a:rPr sz="2000" dirty="0" smtClean="0">
                <a:latin typeface="Calibri"/>
                <a:cs typeface="Calibri"/>
              </a:rPr>
              <a:t>p</a:t>
            </a:r>
            <a:r>
              <a:rPr sz="2000" spc="5" dirty="0" smtClean="0">
                <a:latin typeface="Calibri"/>
                <a:cs typeface="Calibri"/>
              </a:rPr>
              <a:t>h</a:t>
            </a:r>
            <a:r>
              <a:rPr sz="2000" spc="-40" dirty="0" smtClean="0">
                <a:latin typeface="Calibri"/>
                <a:cs typeface="Calibri"/>
              </a:rPr>
              <a:t>r</a:t>
            </a:r>
            <a:r>
              <a:rPr sz="2000" dirty="0" smtClean="0">
                <a:latin typeface="Calibri"/>
                <a:cs typeface="Calibri"/>
              </a:rPr>
              <a:t>ased</a:t>
            </a:r>
            <a:r>
              <a:rPr sz="2000" dirty="0">
                <a:latin typeface="Calibri"/>
                <a:cs typeface="Calibri"/>
              </a:rPr>
              <a:t>,</a:t>
            </a:r>
            <a:r>
              <a:rPr sz="2000" spc="-11" dirty="0">
                <a:latin typeface="Calibri"/>
                <a:cs typeface="Calibri"/>
              </a:rPr>
              <a:t> </a:t>
            </a:r>
            <a:r>
              <a:rPr lang="en-US" sz="2000" spc="80" dirty="0">
                <a:latin typeface="Calibri"/>
                <a:cs typeface="Calibri"/>
              </a:rPr>
              <a:t>T</a:t>
            </a:r>
            <a:r>
              <a:rPr sz="2000" dirty="0" smtClean="0">
                <a:latin typeface="Calibri"/>
                <a:cs typeface="Calibri"/>
              </a:rPr>
              <a:t>he </a:t>
            </a:r>
            <a:r>
              <a:rPr sz="2000" spc="-15" dirty="0">
                <a:latin typeface="Calibri"/>
                <a:cs typeface="Calibri"/>
              </a:rPr>
              <a:t>e</a:t>
            </a:r>
            <a:r>
              <a:rPr sz="2000" dirty="0">
                <a:latin typeface="Calibri"/>
                <a:cs typeface="Calibri"/>
              </a:rPr>
              <a:t>v</a:t>
            </a:r>
            <a:r>
              <a:rPr sz="2000" spc="-11" dirty="0">
                <a:latin typeface="Calibri"/>
                <a:cs typeface="Calibri"/>
              </a:rPr>
              <a:t>i</a:t>
            </a:r>
            <a:r>
              <a:rPr sz="2000" spc="-5" dirty="0">
                <a:latin typeface="Calibri"/>
                <a:cs typeface="Calibri"/>
              </a:rPr>
              <a:t>den</a:t>
            </a:r>
            <a:r>
              <a:rPr sz="2000" spc="11" dirty="0">
                <a:latin typeface="Calibri"/>
                <a:cs typeface="Calibri"/>
              </a:rPr>
              <a:t>c</a:t>
            </a:r>
            <a:r>
              <a:rPr sz="2000" dirty="0">
                <a:latin typeface="Calibri"/>
                <a:cs typeface="Calibri"/>
              </a:rPr>
              <a:t>e</a:t>
            </a:r>
            <a:r>
              <a:rPr sz="2000" spc="-51" dirty="0">
                <a:latin typeface="Times New Roman"/>
                <a:cs typeface="Times New Roman"/>
              </a:rPr>
              <a:t> </a:t>
            </a:r>
            <a:r>
              <a:rPr sz="2000" spc="-31" dirty="0">
                <a:latin typeface="Calibri"/>
                <a:cs typeface="Calibri"/>
              </a:rPr>
              <a:t>v</a:t>
            </a:r>
            <a:r>
              <a:rPr sz="2000" dirty="0">
                <a:latin typeface="Calibri"/>
                <a:cs typeface="Calibri"/>
              </a:rPr>
              <a:t>ery</a:t>
            </a:r>
            <a:r>
              <a:rPr sz="2000" spc="-51" dirty="0">
                <a:latin typeface="Times New Roman"/>
                <a:cs typeface="Times New Roman"/>
              </a:rPr>
              <a:t> </a:t>
            </a:r>
            <a:r>
              <a:rPr sz="2000" spc="-35" dirty="0">
                <a:latin typeface="Calibri"/>
                <a:cs typeface="Calibri"/>
              </a:rPr>
              <a:t>s</a:t>
            </a:r>
            <a:r>
              <a:rPr sz="2000" dirty="0">
                <a:latin typeface="Calibri"/>
                <a:cs typeface="Calibri"/>
              </a:rPr>
              <a:t>t</a:t>
            </a:r>
            <a:r>
              <a:rPr sz="2000" spc="-40" dirty="0">
                <a:latin typeface="Calibri"/>
                <a:cs typeface="Calibri"/>
              </a:rPr>
              <a:t>r</a:t>
            </a:r>
            <a:r>
              <a:rPr sz="2000" spc="-5" dirty="0">
                <a:latin typeface="Calibri"/>
                <a:cs typeface="Calibri"/>
              </a:rPr>
              <a:t>on</a:t>
            </a:r>
            <a:r>
              <a:rPr sz="2000" spc="5" dirty="0">
                <a:latin typeface="Calibri"/>
                <a:cs typeface="Calibri"/>
              </a:rPr>
              <a:t>g</a:t>
            </a:r>
            <a:r>
              <a:rPr sz="2000" dirty="0">
                <a:latin typeface="Calibri"/>
                <a:cs typeface="Calibri"/>
              </a:rPr>
              <a:t>ly</a:t>
            </a:r>
            <a:r>
              <a:rPr sz="2000" spc="-60" dirty="0">
                <a:latin typeface="Times New Roman"/>
                <a:cs typeface="Times New Roman"/>
              </a:rPr>
              <a:t> </a:t>
            </a:r>
            <a:r>
              <a:rPr sz="2000" spc="-5" dirty="0">
                <a:latin typeface="Calibri"/>
                <a:cs typeface="Calibri"/>
              </a:rPr>
              <a:t>sup</a:t>
            </a:r>
            <a:r>
              <a:rPr sz="2000" dirty="0">
                <a:latin typeface="Calibri"/>
                <a:cs typeface="Calibri"/>
              </a:rPr>
              <a:t>p</a:t>
            </a:r>
            <a:r>
              <a:rPr sz="2000" spc="-5" dirty="0">
                <a:latin typeface="Calibri"/>
                <a:cs typeface="Calibri"/>
              </a:rPr>
              <a:t>ort</a:t>
            </a:r>
            <a:r>
              <a:rPr sz="2000" dirty="0">
                <a:latin typeface="Calibri"/>
                <a:cs typeface="Calibri"/>
              </a:rPr>
              <a:t>s</a:t>
            </a:r>
            <a:r>
              <a:rPr sz="2000" spc="-55"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dirty="0">
                <a:latin typeface="Times New Roman"/>
                <a:cs typeface="Times New Roman"/>
              </a:rPr>
              <a:t> </a:t>
            </a:r>
            <a:r>
              <a:rPr sz="2000" spc="-5" dirty="0">
                <a:latin typeface="Calibri"/>
                <a:cs typeface="Calibri"/>
              </a:rPr>
              <a:t>p</a:t>
            </a:r>
            <a:r>
              <a:rPr sz="2000" spc="-40" dirty="0">
                <a:latin typeface="Calibri"/>
                <a:cs typeface="Calibri"/>
              </a:rPr>
              <a:t>r</a:t>
            </a:r>
            <a:r>
              <a:rPr sz="2000" spc="-5" dirty="0">
                <a:latin typeface="Calibri"/>
                <a:cs typeface="Calibri"/>
              </a:rPr>
              <a:t>opos</a:t>
            </a:r>
            <a:r>
              <a:rPr sz="2000" dirty="0">
                <a:latin typeface="Calibri"/>
                <a:cs typeface="Calibri"/>
              </a:rPr>
              <a:t>it</a:t>
            </a:r>
            <a:r>
              <a:rPr sz="2000" spc="-11" dirty="0">
                <a:latin typeface="Calibri"/>
                <a:cs typeface="Calibri"/>
              </a:rPr>
              <a:t>i</a:t>
            </a:r>
            <a:r>
              <a:rPr sz="2000" spc="-5" dirty="0">
                <a:latin typeface="Calibri"/>
                <a:cs typeface="Calibri"/>
              </a:rPr>
              <a:t>o</a:t>
            </a:r>
            <a:r>
              <a:rPr sz="2000" dirty="0">
                <a:latin typeface="Calibri"/>
                <a:cs typeface="Calibri"/>
              </a:rPr>
              <a:t>n</a:t>
            </a:r>
            <a:r>
              <a:rPr sz="2000" spc="-51" dirty="0">
                <a:latin typeface="Times New Roman"/>
                <a:cs typeface="Times New Roman"/>
              </a:rPr>
              <a:t> </a:t>
            </a:r>
            <a:r>
              <a:rPr sz="2000" dirty="0">
                <a:latin typeface="Calibri"/>
                <a:cs typeface="Calibri"/>
              </a:rPr>
              <a:t>th</a:t>
            </a:r>
            <a:r>
              <a:rPr sz="2000" spc="-25" dirty="0">
                <a:latin typeface="Calibri"/>
                <a:cs typeface="Calibri"/>
              </a:rPr>
              <a:t>a</a:t>
            </a:r>
            <a:r>
              <a:rPr sz="2000" dirty="0">
                <a:latin typeface="Calibri"/>
                <a:cs typeface="Calibri"/>
              </a:rPr>
              <a:t>t</a:t>
            </a:r>
            <a:r>
              <a:rPr sz="2000" spc="-51"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51" dirty="0">
                <a:latin typeface="Times New Roman"/>
                <a:cs typeface="Times New Roman"/>
              </a:rPr>
              <a:t> </a:t>
            </a:r>
            <a:r>
              <a:rPr sz="2000" spc="-5" dirty="0">
                <a:latin typeface="Calibri"/>
                <a:cs typeface="Calibri"/>
              </a:rPr>
              <a:t>q</a:t>
            </a:r>
            <a:r>
              <a:rPr sz="2000" spc="5" dirty="0">
                <a:latin typeface="Calibri"/>
                <a:cs typeface="Calibri"/>
              </a:rPr>
              <a:t>u</a:t>
            </a:r>
            <a:r>
              <a:rPr sz="2000" dirty="0">
                <a:latin typeface="Calibri"/>
                <a:cs typeface="Calibri"/>
              </a:rPr>
              <a:t>e</a:t>
            </a:r>
            <a:r>
              <a:rPr sz="2000" spc="-35" dirty="0">
                <a:latin typeface="Calibri"/>
                <a:cs typeface="Calibri"/>
              </a:rPr>
              <a:t>s</a:t>
            </a:r>
            <a:r>
              <a:rPr sz="2000" dirty="0">
                <a:latin typeface="Calibri"/>
                <a:cs typeface="Calibri"/>
              </a:rPr>
              <a:t>ti</a:t>
            </a:r>
            <a:r>
              <a:rPr sz="2000" spc="-5" dirty="0">
                <a:latin typeface="Calibri"/>
                <a:cs typeface="Calibri"/>
              </a:rPr>
              <a:t>oned</a:t>
            </a:r>
            <a:r>
              <a:rPr sz="2000" spc="-5" dirty="0">
                <a:latin typeface="Times New Roman"/>
                <a:cs typeface="Times New Roman"/>
              </a:rPr>
              <a:t> </a:t>
            </a:r>
            <a:r>
              <a:rPr sz="2000" spc="-11" dirty="0">
                <a:latin typeface="Calibri"/>
                <a:cs typeface="Calibri"/>
              </a:rPr>
              <a:t>w</a:t>
            </a:r>
            <a:r>
              <a:rPr sz="2000" dirty="0">
                <a:latin typeface="Calibri"/>
                <a:cs typeface="Calibri"/>
              </a:rPr>
              <a:t>r</a:t>
            </a:r>
            <a:r>
              <a:rPr sz="2000" spc="-11" dirty="0">
                <a:latin typeface="Calibri"/>
                <a:cs typeface="Calibri"/>
              </a:rPr>
              <a:t>i</a:t>
            </a:r>
            <a:r>
              <a:rPr sz="2000" dirty="0">
                <a:latin typeface="Calibri"/>
                <a:cs typeface="Calibri"/>
              </a:rPr>
              <a:t>ti</a:t>
            </a:r>
            <a:r>
              <a:rPr sz="2000" spc="-5" dirty="0">
                <a:latin typeface="Calibri"/>
                <a:cs typeface="Calibri"/>
              </a:rPr>
              <a:t>n</a:t>
            </a:r>
            <a:r>
              <a:rPr sz="2000" dirty="0">
                <a:latin typeface="Calibri"/>
                <a:cs typeface="Calibri"/>
              </a:rPr>
              <a:t>g</a:t>
            </a:r>
            <a:r>
              <a:rPr sz="2000" spc="-51" dirty="0">
                <a:latin typeface="Times New Roman"/>
                <a:cs typeface="Times New Roman"/>
              </a:rPr>
              <a:t> </a:t>
            </a:r>
            <a:r>
              <a:rPr sz="2000" spc="-31" dirty="0">
                <a:latin typeface="Calibri"/>
                <a:cs typeface="Calibri"/>
              </a:rPr>
              <a:t>w</a:t>
            </a:r>
            <a:r>
              <a:rPr sz="2000" dirty="0">
                <a:latin typeface="Calibri"/>
                <a:cs typeface="Calibri"/>
              </a:rPr>
              <a:t>as</a:t>
            </a:r>
            <a:r>
              <a:rPr sz="2000" spc="-51" dirty="0">
                <a:latin typeface="Times New Roman"/>
                <a:cs typeface="Times New Roman"/>
              </a:rPr>
              <a:t> </a:t>
            </a:r>
            <a:r>
              <a:rPr sz="2000" spc="-11" dirty="0">
                <a:latin typeface="Calibri"/>
                <a:cs typeface="Calibri"/>
              </a:rPr>
              <a:t>w</a:t>
            </a:r>
            <a:r>
              <a:rPr sz="2000" dirty="0">
                <a:latin typeface="Calibri"/>
                <a:cs typeface="Calibri"/>
              </a:rPr>
              <a:t>r</a:t>
            </a:r>
            <a:r>
              <a:rPr sz="2000" spc="-11" dirty="0">
                <a:latin typeface="Calibri"/>
                <a:cs typeface="Calibri"/>
              </a:rPr>
              <a:t>i</a:t>
            </a:r>
            <a:r>
              <a:rPr sz="2000" spc="-25" dirty="0">
                <a:latin typeface="Calibri"/>
                <a:cs typeface="Calibri"/>
              </a:rPr>
              <a:t>tt</a:t>
            </a:r>
            <a:r>
              <a:rPr sz="2000" dirty="0">
                <a:latin typeface="Calibri"/>
                <a:cs typeface="Calibri"/>
              </a:rPr>
              <a:t>en</a:t>
            </a:r>
            <a:r>
              <a:rPr sz="2000" spc="-51" dirty="0">
                <a:latin typeface="Times New Roman"/>
                <a:cs typeface="Times New Roman"/>
              </a:rPr>
              <a:t> </a:t>
            </a:r>
            <a:r>
              <a:rPr sz="2000" spc="-11" dirty="0">
                <a:latin typeface="Calibri"/>
                <a:cs typeface="Calibri"/>
              </a:rPr>
              <a:t>b</a:t>
            </a:r>
            <a:r>
              <a:rPr sz="2000" dirty="0">
                <a:latin typeface="Calibri"/>
                <a:cs typeface="Calibri"/>
              </a:rPr>
              <a:t>y</a:t>
            </a:r>
            <a:r>
              <a:rPr sz="2000" spc="-65" dirty="0">
                <a:latin typeface="Times New Roman"/>
                <a:cs typeface="Times New Roman"/>
              </a:rPr>
              <a:t> </a:t>
            </a:r>
            <a:r>
              <a:rPr sz="2000" dirty="0">
                <a:latin typeface="Calibri"/>
                <a:cs typeface="Calibri"/>
              </a:rPr>
              <a:t>the</a:t>
            </a:r>
            <a:r>
              <a:rPr sz="2000" spc="-51" dirty="0">
                <a:latin typeface="Times New Roman"/>
                <a:cs typeface="Times New Roman"/>
              </a:rPr>
              <a:t> </a:t>
            </a:r>
            <a:r>
              <a:rPr sz="2000" dirty="0">
                <a:latin typeface="Calibri"/>
                <a:cs typeface="Calibri"/>
              </a:rPr>
              <a:t>w</a:t>
            </a:r>
            <a:r>
              <a:rPr sz="2000" spc="-11" dirty="0">
                <a:latin typeface="Calibri"/>
                <a:cs typeface="Calibri"/>
              </a:rPr>
              <a:t>r</a:t>
            </a:r>
            <a:r>
              <a:rPr sz="2000" dirty="0">
                <a:latin typeface="Calibri"/>
                <a:cs typeface="Calibri"/>
              </a:rPr>
              <a:t>i</a:t>
            </a:r>
            <a:r>
              <a:rPr sz="2000" spc="-31" dirty="0">
                <a:latin typeface="Calibri"/>
                <a:cs typeface="Calibri"/>
              </a:rPr>
              <a:t>t</a:t>
            </a:r>
            <a:r>
              <a:rPr sz="2000" dirty="0">
                <a:latin typeface="Calibri"/>
                <a:cs typeface="Calibri"/>
              </a:rPr>
              <a:t>er</a:t>
            </a:r>
            <a:r>
              <a:rPr sz="2000" spc="-45" dirty="0">
                <a:latin typeface="Times New Roman"/>
                <a:cs typeface="Times New Roman"/>
              </a:rPr>
              <a:t> </a:t>
            </a:r>
            <a:r>
              <a:rPr sz="2000" spc="-5" dirty="0">
                <a:latin typeface="Calibri"/>
                <a:cs typeface="Calibri"/>
              </a:rPr>
              <a:t>of</a:t>
            </a:r>
            <a:r>
              <a:rPr sz="2000" spc="-5" dirty="0">
                <a:latin typeface="Times New Roman"/>
                <a:cs typeface="Times New Roman"/>
              </a:rPr>
              <a:t> </a:t>
            </a:r>
            <a:r>
              <a:rPr sz="2000" dirty="0" smtClean="0">
                <a:latin typeface="Calibri"/>
                <a:cs typeface="Calibri"/>
              </a:rPr>
              <a:t>the</a:t>
            </a:r>
            <a:r>
              <a:rPr lang="en-US" sz="2000" dirty="0" smtClean="0">
                <a:latin typeface="Calibri"/>
                <a:cs typeface="Calibri"/>
              </a:rPr>
              <a:t> specimens.”</a:t>
            </a:r>
            <a:endParaRPr sz="2000" dirty="0">
              <a:latin typeface="Calibri"/>
              <a:cs typeface="Calibri"/>
            </a:endParaRPr>
          </a:p>
        </p:txBody>
      </p:sp>
      <p:sp>
        <p:nvSpPr>
          <p:cNvPr id="4" name="object 4"/>
          <p:cNvSpPr/>
          <p:nvPr/>
        </p:nvSpPr>
        <p:spPr>
          <a:xfrm>
            <a:off x="5583935" y="457200"/>
            <a:ext cx="3398520" cy="990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5822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50" y="529457"/>
            <a:ext cx="7275830" cy="845819"/>
          </a:xfrm>
          <a:prstGeom prst="rect">
            <a:avLst/>
          </a:prstGeom>
        </p:spPr>
        <p:txBody>
          <a:bodyPr vert="horz" wrap="square" lIns="0" tIns="0" rIns="0" bIns="0" rtlCol="0">
            <a:spAutoFit/>
          </a:bodyPr>
          <a:lstStyle/>
          <a:p>
            <a:pPr marL="469265" marR="5080" indent="-457200">
              <a:lnSpc>
                <a:spcPct val="114999"/>
              </a:lnSpc>
              <a:tabLst>
                <a:tab pos="469265" algn="l"/>
              </a:tabLst>
            </a:pPr>
            <a:r>
              <a:rPr sz="2800" spc="-10" dirty="0">
                <a:latin typeface="Calibri"/>
                <a:cs typeface="Calibri"/>
              </a:rPr>
              <a:t>c.</a:t>
            </a:r>
            <a:r>
              <a:rPr sz="2800" dirty="0">
                <a:latin typeface="Times New Roman"/>
                <a:cs typeface="Times New Roman"/>
              </a:rPr>
              <a:t>	</a:t>
            </a:r>
            <a:r>
              <a:rPr sz="2800" spc="-25" dirty="0">
                <a:latin typeface="Calibri"/>
                <a:cs typeface="Calibri"/>
              </a:rPr>
              <a:t>Docume</a:t>
            </a:r>
            <a:r>
              <a:rPr sz="2800" spc="-45" dirty="0">
                <a:latin typeface="Calibri"/>
                <a:cs typeface="Calibri"/>
              </a:rPr>
              <a:t>n</a:t>
            </a:r>
            <a:r>
              <a:rPr sz="2800" spc="-10" dirty="0">
                <a:latin typeface="Calibri"/>
                <a:cs typeface="Calibri"/>
              </a:rPr>
              <a:t>t</a:t>
            </a:r>
            <a:r>
              <a:rPr sz="2800" spc="-35" dirty="0">
                <a:latin typeface="Times New Roman"/>
                <a:cs typeface="Times New Roman"/>
              </a:rPr>
              <a:t> </a:t>
            </a:r>
            <a:r>
              <a:rPr sz="2800" spc="-65" dirty="0">
                <a:latin typeface="Calibri"/>
                <a:cs typeface="Calibri"/>
              </a:rPr>
              <a:t>e</a:t>
            </a:r>
            <a:r>
              <a:rPr sz="2800" spc="-20" dirty="0">
                <a:latin typeface="Calibri"/>
                <a:cs typeface="Calibri"/>
              </a:rPr>
              <a:t>xpert</a:t>
            </a:r>
            <a:r>
              <a:rPr sz="2800" spc="-15" dirty="0">
                <a:latin typeface="Calibri"/>
                <a:cs typeface="Calibri"/>
              </a:rPr>
              <a:t>s</a:t>
            </a:r>
            <a:r>
              <a:rPr sz="2800" spc="-65" dirty="0">
                <a:latin typeface="Times New Roman"/>
                <a:cs typeface="Times New Roman"/>
              </a:rPr>
              <a:t> </a:t>
            </a:r>
            <a:r>
              <a:rPr sz="2800" spc="-15" dirty="0">
                <a:latin typeface="Calibri"/>
                <a:cs typeface="Calibri"/>
              </a:rPr>
              <a:t>wi</a:t>
            </a:r>
            <a:r>
              <a:rPr sz="2800" spc="-10" dirty="0">
                <a:latin typeface="Calibri"/>
                <a:cs typeface="Calibri"/>
              </a:rPr>
              <a:t>l</a:t>
            </a:r>
            <a:r>
              <a:rPr sz="2800" dirty="0">
                <a:latin typeface="Calibri"/>
                <a:cs typeface="Calibri"/>
              </a:rPr>
              <a:t>l</a:t>
            </a:r>
            <a:r>
              <a:rPr sz="2800" spc="-65" dirty="0">
                <a:latin typeface="Times New Roman"/>
                <a:cs typeface="Times New Roman"/>
              </a:rPr>
              <a:t> </a:t>
            </a:r>
            <a:r>
              <a:rPr sz="2800" dirty="0">
                <a:latin typeface="Calibri"/>
                <a:cs typeface="Calibri"/>
              </a:rPr>
              <a:t>i</a:t>
            </a:r>
            <a:r>
              <a:rPr sz="2800" spc="-75" dirty="0">
                <a:latin typeface="Calibri"/>
                <a:cs typeface="Calibri"/>
              </a:rPr>
              <a:t>n</a:t>
            </a:r>
            <a:r>
              <a:rPr sz="2800" spc="-45" dirty="0">
                <a:latin typeface="Calibri"/>
                <a:cs typeface="Calibri"/>
              </a:rPr>
              <a:t>v</a:t>
            </a:r>
            <a:r>
              <a:rPr sz="2800" spc="-15" dirty="0">
                <a:latin typeface="Calibri"/>
                <a:cs typeface="Calibri"/>
              </a:rPr>
              <a:t>e</a:t>
            </a:r>
            <a:r>
              <a:rPr sz="2800" spc="-55" dirty="0">
                <a:latin typeface="Calibri"/>
                <a:cs typeface="Calibri"/>
              </a:rPr>
              <a:t>s</a:t>
            </a:r>
            <a:r>
              <a:rPr sz="2800" spc="-10" dirty="0">
                <a:latin typeface="Calibri"/>
                <a:cs typeface="Calibri"/>
              </a:rPr>
              <a:t>ti</a:t>
            </a:r>
            <a:r>
              <a:rPr sz="2800" spc="-70" dirty="0">
                <a:latin typeface="Calibri"/>
                <a:cs typeface="Calibri"/>
              </a:rPr>
              <a:t>g</a:t>
            </a:r>
            <a:r>
              <a:rPr sz="2800" spc="-35" dirty="0">
                <a:latin typeface="Calibri"/>
                <a:cs typeface="Calibri"/>
              </a:rPr>
              <a:t>at</a:t>
            </a:r>
            <a:r>
              <a:rPr sz="2800" spc="-15" dirty="0">
                <a:latin typeface="Calibri"/>
                <a:cs typeface="Calibri"/>
              </a:rPr>
              <a:t>e</a:t>
            </a:r>
            <a:r>
              <a:rPr sz="2800" spc="-70" dirty="0">
                <a:latin typeface="Times New Roman"/>
                <a:cs typeface="Times New Roman"/>
              </a:rPr>
              <a:t> </a:t>
            </a:r>
            <a:r>
              <a:rPr sz="2800" spc="-30" dirty="0">
                <a:latin typeface="Calibri"/>
                <a:cs typeface="Calibri"/>
              </a:rPr>
              <a:t>h</a:t>
            </a:r>
            <a:r>
              <a:rPr sz="2800" spc="-15" dirty="0">
                <a:latin typeface="Calibri"/>
                <a:cs typeface="Calibri"/>
              </a:rPr>
              <a:t>andwr</a:t>
            </a:r>
            <a:r>
              <a:rPr sz="2800" spc="-20" dirty="0">
                <a:latin typeface="Calibri"/>
                <a:cs typeface="Calibri"/>
              </a:rPr>
              <a:t>i</a:t>
            </a:r>
            <a:r>
              <a:rPr sz="2800" spc="-10" dirty="0">
                <a:latin typeface="Calibri"/>
                <a:cs typeface="Calibri"/>
              </a:rPr>
              <a:t>ti</a:t>
            </a:r>
            <a:r>
              <a:rPr sz="2800" spc="-30" dirty="0">
                <a:latin typeface="Calibri"/>
                <a:cs typeface="Calibri"/>
              </a:rPr>
              <a:t>n</a:t>
            </a:r>
            <a:r>
              <a:rPr sz="2800" spc="20" dirty="0">
                <a:latin typeface="Calibri"/>
                <a:cs typeface="Calibri"/>
              </a:rPr>
              <a:t>g</a:t>
            </a:r>
            <a:r>
              <a:rPr sz="2800" spc="-10" dirty="0">
                <a:latin typeface="Calibri"/>
                <a:cs typeface="Calibri"/>
              </a:rPr>
              <a:t>,</a:t>
            </a:r>
            <a:r>
              <a:rPr sz="2800" spc="-10" dirty="0">
                <a:latin typeface="Times New Roman"/>
                <a:cs typeface="Times New Roman"/>
              </a:rPr>
              <a:t> </a:t>
            </a:r>
            <a:r>
              <a:rPr sz="2800" spc="-15" dirty="0">
                <a:latin typeface="Calibri"/>
                <a:cs typeface="Calibri"/>
              </a:rPr>
              <a:t>ty</a:t>
            </a:r>
            <a:r>
              <a:rPr sz="2800" spc="-30" dirty="0">
                <a:latin typeface="Calibri"/>
                <a:cs typeface="Calibri"/>
              </a:rPr>
              <a:t>p</a:t>
            </a:r>
            <a:r>
              <a:rPr sz="2800" spc="-25" dirty="0">
                <a:latin typeface="Calibri"/>
                <a:cs typeface="Calibri"/>
              </a:rPr>
              <a:t>e</a:t>
            </a:r>
            <a:r>
              <a:rPr sz="2800" spc="-15" dirty="0">
                <a:latin typeface="Calibri"/>
                <a:cs typeface="Calibri"/>
              </a:rPr>
              <a:t>writ</a:t>
            </a:r>
            <a:r>
              <a:rPr sz="2800" spc="-25" dirty="0">
                <a:latin typeface="Calibri"/>
                <a:cs typeface="Calibri"/>
              </a:rPr>
              <a:t>i</a:t>
            </a:r>
            <a:r>
              <a:rPr sz="2800" spc="-20" dirty="0">
                <a:latin typeface="Calibri"/>
                <a:cs typeface="Calibri"/>
              </a:rPr>
              <a:t>n</a:t>
            </a:r>
            <a:r>
              <a:rPr sz="2800" spc="-15" dirty="0">
                <a:latin typeface="Calibri"/>
                <a:cs typeface="Calibri"/>
              </a:rPr>
              <a:t>g</a:t>
            </a:r>
            <a:r>
              <a:rPr sz="2800" spc="-55" dirty="0">
                <a:latin typeface="Times New Roman"/>
                <a:cs typeface="Times New Roman"/>
              </a:rPr>
              <a:t> </a:t>
            </a:r>
            <a:r>
              <a:rPr sz="2800" spc="-20" dirty="0">
                <a:latin typeface="Calibri"/>
                <a:cs typeface="Calibri"/>
              </a:rPr>
              <a:t>o</a:t>
            </a:r>
            <a:r>
              <a:rPr sz="2800" spc="-10" dirty="0">
                <a:latin typeface="Calibri"/>
                <a:cs typeface="Calibri"/>
              </a:rPr>
              <a:t>r</a:t>
            </a:r>
            <a:r>
              <a:rPr sz="2800" spc="-55" dirty="0">
                <a:latin typeface="Times New Roman"/>
                <a:cs typeface="Times New Roman"/>
              </a:rPr>
              <a:t> </a:t>
            </a:r>
            <a:r>
              <a:rPr sz="2800" spc="-35" dirty="0">
                <a:latin typeface="Calibri"/>
                <a:cs typeface="Calibri"/>
              </a:rPr>
              <a:t>c</a:t>
            </a:r>
            <a:r>
              <a:rPr sz="2800" spc="-25" dirty="0">
                <a:latin typeface="Calibri"/>
                <a:cs typeface="Calibri"/>
              </a:rPr>
              <a:t>ompu</a:t>
            </a:r>
            <a:r>
              <a:rPr sz="2800" spc="-40" dirty="0">
                <a:latin typeface="Calibri"/>
                <a:cs typeface="Calibri"/>
              </a:rPr>
              <a:t>t</a:t>
            </a:r>
            <a:r>
              <a:rPr sz="2800" spc="-15" dirty="0">
                <a:latin typeface="Calibri"/>
                <a:cs typeface="Calibri"/>
              </a:rPr>
              <a:t>er</a:t>
            </a:r>
            <a:r>
              <a:rPr sz="2800" spc="-50" dirty="0">
                <a:latin typeface="Times New Roman"/>
                <a:cs typeface="Times New Roman"/>
              </a:rPr>
              <a:t> </a:t>
            </a:r>
            <a:r>
              <a:rPr sz="2800" spc="-20" dirty="0">
                <a:latin typeface="Calibri"/>
                <a:cs typeface="Calibri"/>
              </a:rPr>
              <a:t>pr</a:t>
            </a:r>
            <a:r>
              <a:rPr sz="2800" spc="-25" dirty="0">
                <a:latin typeface="Calibri"/>
                <a:cs typeface="Calibri"/>
              </a:rPr>
              <a:t>i</a:t>
            </a:r>
            <a:r>
              <a:rPr sz="2800" spc="-45" dirty="0">
                <a:latin typeface="Calibri"/>
                <a:cs typeface="Calibri"/>
              </a:rPr>
              <a:t>n</a:t>
            </a:r>
            <a:r>
              <a:rPr sz="2800" spc="-35" dirty="0">
                <a:latin typeface="Calibri"/>
                <a:cs typeface="Calibri"/>
              </a:rPr>
              <a:t>t</a:t>
            </a:r>
            <a:r>
              <a:rPr sz="2800" spc="-20" dirty="0">
                <a:latin typeface="Calibri"/>
                <a:cs typeface="Calibri"/>
              </a:rPr>
              <a:t>outs</a:t>
            </a:r>
            <a:r>
              <a:rPr sz="2800" spc="-10" dirty="0">
                <a:latin typeface="Calibri"/>
                <a:cs typeface="Calibri"/>
              </a:rPr>
              <a:t>,</a:t>
            </a:r>
            <a:r>
              <a:rPr sz="2800" spc="-20" dirty="0">
                <a:latin typeface="Times New Roman"/>
                <a:cs typeface="Times New Roman"/>
              </a:rPr>
              <a:t> </a:t>
            </a:r>
            <a:r>
              <a:rPr sz="2800" spc="-35" dirty="0">
                <a:latin typeface="Calibri"/>
                <a:cs typeface="Calibri"/>
              </a:rPr>
              <a:t>c</a:t>
            </a:r>
            <a:r>
              <a:rPr sz="2800" spc="-25" dirty="0">
                <a:latin typeface="Calibri"/>
                <a:cs typeface="Calibri"/>
              </a:rPr>
              <a:t>omme</a:t>
            </a:r>
            <a:r>
              <a:rPr sz="2800" spc="-50" dirty="0">
                <a:latin typeface="Calibri"/>
                <a:cs typeface="Calibri"/>
              </a:rPr>
              <a:t>r</a:t>
            </a:r>
            <a:r>
              <a:rPr sz="2800" spc="-10" dirty="0">
                <a:latin typeface="Calibri"/>
                <a:cs typeface="Calibri"/>
              </a:rPr>
              <a:t>cial</a:t>
            </a:r>
            <a:endParaRPr sz="2800">
              <a:latin typeface="Calibri"/>
              <a:cs typeface="Calibri"/>
            </a:endParaRPr>
          </a:p>
        </p:txBody>
      </p:sp>
      <p:sp>
        <p:nvSpPr>
          <p:cNvPr id="3" name="object 3"/>
          <p:cNvSpPr txBox="1"/>
          <p:nvPr/>
        </p:nvSpPr>
        <p:spPr>
          <a:xfrm>
            <a:off x="1222045" y="1510686"/>
            <a:ext cx="7807959" cy="5005473"/>
          </a:xfrm>
          <a:prstGeom prst="rect">
            <a:avLst/>
          </a:prstGeom>
        </p:spPr>
        <p:txBody>
          <a:bodyPr vert="horz" wrap="square" lIns="0" tIns="0" rIns="0" bIns="0" rtlCol="0">
            <a:spAutoFit/>
          </a:bodyPr>
          <a:lstStyle/>
          <a:p>
            <a:pPr marL="469265">
              <a:lnSpc>
                <a:spcPct val="100000"/>
              </a:lnSpc>
            </a:pPr>
            <a:r>
              <a:rPr sz="2800" spc="-20" dirty="0">
                <a:latin typeface="Calibri"/>
                <a:cs typeface="Calibri"/>
              </a:rPr>
              <a:t>p</a:t>
            </a:r>
            <a:r>
              <a:rPr sz="2800" spc="-25" dirty="0">
                <a:latin typeface="Calibri"/>
                <a:cs typeface="Calibri"/>
              </a:rPr>
              <a:t>r</a:t>
            </a:r>
            <a:r>
              <a:rPr sz="2800" dirty="0">
                <a:latin typeface="Calibri"/>
                <a:cs typeface="Calibri"/>
              </a:rPr>
              <a:t>i</a:t>
            </a:r>
            <a:r>
              <a:rPr sz="2800" spc="-40" dirty="0">
                <a:latin typeface="Calibri"/>
                <a:cs typeface="Calibri"/>
              </a:rPr>
              <a:t>n</a:t>
            </a:r>
            <a:r>
              <a:rPr sz="2800" dirty="0">
                <a:latin typeface="Calibri"/>
                <a:cs typeface="Calibri"/>
              </a:rPr>
              <a:t>t</a:t>
            </a:r>
            <a:r>
              <a:rPr sz="2800" spc="-10" dirty="0">
                <a:latin typeface="Calibri"/>
                <a:cs typeface="Calibri"/>
              </a:rPr>
              <a:t>i</a:t>
            </a:r>
            <a:r>
              <a:rPr sz="2800" spc="-20" dirty="0">
                <a:latin typeface="Calibri"/>
                <a:cs typeface="Calibri"/>
              </a:rPr>
              <a:t>n</a:t>
            </a:r>
            <a:r>
              <a:rPr sz="2800" spc="15" dirty="0">
                <a:latin typeface="Calibri"/>
                <a:cs typeface="Calibri"/>
              </a:rPr>
              <a:t>g</a:t>
            </a:r>
            <a:r>
              <a:rPr sz="2800" spc="-10" dirty="0">
                <a:latin typeface="Calibri"/>
                <a:cs typeface="Calibri"/>
              </a:rPr>
              <a:t>,</a:t>
            </a:r>
            <a:r>
              <a:rPr sz="2800" spc="-35" dirty="0">
                <a:latin typeface="Times New Roman"/>
                <a:cs typeface="Times New Roman"/>
              </a:rPr>
              <a:t> </a:t>
            </a:r>
            <a:r>
              <a:rPr sz="2800" spc="-15" dirty="0">
                <a:latin typeface="Calibri"/>
                <a:cs typeface="Calibri"/>
              </a:rPr>
              <a:t>and</a:t>
            </a:r>
            <a:r>
              <a:rPr sz="2800" spc="-65" dirty="0">
                <a:latin typeface="Times New Roman"/>
                <a:cs typeface="Times New Roman"/>
              </a:rPr>
              <a:t> </a:t>
            </a:r>
            <a:r>
              <a:rPr sz="2800" spc="-10" dirty="0">
                <a:latin typeface="Calibri"/>
                <a:cs typeface="Calibri"/>
              </a:rPr>
              <a:t>t</a:t>
            </a:r>
            <a:r>
              <a:rPr sz="2800" spc="-25" dirty="0">
                <a:latin typeface="Calibri"/>
                <a:cs typeface="Calibri"/>
              </a:rPr>
              <a:t>y</a:t>
            </a:r>
            <a:r>
              <a:rPr sz="2800" spc="-20" dirty="0">
                <a:latin typeface="Calibri"/>
                <a:cs typeface="Calibri"/>
              </a:rPr>
              <a:t>p</a:t>
            </a:r>
            <a:r>
              <a:rPr sz="2800" spc="-15" dirty="0">
                <a:latin typeface="Calibri"/>
                <a:cs typeface="Calibri"/>
              </a:rPr>
              <a:t>e</a:t>
            </a:r>
            <a:r>
              <a:rPr sz="2800" spc="-60" dirty="0">
                <a:latin typeface="Times New Roman"/>
                <a:cs typeface="Times New Roman"/>
              </a:rPr>
              <a:t> </a:t>
            </a:r>
            <a:r>
              <a:rPr sz="2800" spc="-5" dirty="0">
                <a:latin typeface="Calibri"/>
                <a:cs typeface="Calibri"/>
              </a:rPr>
              <a:t>o</a:t>
            </a:r>
            <a:r>
              <a:rPr sz="2800" dirty="0">
                <a:latin typeface="Calibri"/>
                <a:cs typeface="Calibri"/>
              </a:rPr>
              <a:t>f</a:t>
            </a:r>
            <a:r>
              <a:rPr sz="2800" spc="-55" dirty="0">
                <a:latin typeface="Times New Roman"/>
                <a:cs typeface="Times New Roman"/>
              </a:rPr>
              <a:t> </a:t>
            </a:r>
            <a:r>
              <a:rPr sz="2800" b="1" u="heavy" spc="-15" dirty="0">
                <a:solidFill>
                  <a:srgbClr val="FF0000"/>
                </a:solidFill>
                <a:latin typeface="Calibri"/>
                <a:cs typeface="Calibri"/>
              </a:rPr>
              <a:t>paper</a:t>
            </a:r>
            <a:r>
              <a:rPr sz="2800" b="1" spc="-50" dirty="0">
                <a:solidFill>
                  <a:srgbClr val="FF0000"/>
                </a:solidFill>
                <a:latin typeface="Times New Roman"/>
                <a:cs typeface="Times New Roman"/>
              </a:rPr>
              <a:t> </a:t>
            </a:r>
            <a:r>
              <a:rPr sz="2800" spc="-15" dirty="0">
                <a:latin typeface="Calibri"/>
                <a:cs typeface="Calibri"/>
              </a:rPr>
              <a:t>and</a:t>
            </a:r>
            <a:r>
              <a:rPr sz="2800" spc="-65" dirty="0">
                <a:latin typeface="Times New Roman"/>
                <a:cs typeface="Times New Roman"/>
              </a:rPr>
              <a:t> </a:t>
            </a:r>
            <a:r>
              <a:rPr sz="2800" b="1" u="heavy" spc="-15" dirty="0">
                <a:solidFill>
                  <a:srgbClr val="FF0000"/>
                </a:solidFill>
                <a:latin typeface="Calibri"/>
                <a:cs typeface="Calibri"/>
              </a:rPr>
              <a:t>ink</a:t>
            </a:r>
            <a:r>
              <a:rPr sz="2800" b="1" spc="-60" dirty="0">
                <a:solidFill>
                  <a:srgbClr val="FF0000"/>
                </a:solidFill>
                <a:latin typeface="Times New Roman"/>
                <a:cs typeface="Times New Roman"/>
              </a:rPr>
              <a:t> </a:t>
            </a:r>
            <a:r>
              <a:rPr sz="2800" spc="-20" dirty="0">
                <a:latin typeface="Calibri"/>
                <a:cs typeface="Calibri"/>
              </a:rPr>
              <a:t>us</a:t>
            </a:r>
            <a:r>
              <a:rPr sz="2800" spc="-25" dirty="0">
                <a:latin typeface="Calibri"/>
                <a:cs typeface="Calibri"/>
              </a:rPr>
              <a:t>e</a:t>
            </a:r>
            <a:r>
              <a:rPr sz="2800" spc="-5" dirty="0">
                <a:latin typeface="Calibri"/>
                <a:cs typeface="Calibri"/>
              </a:rPr>
              <a:t>d.</a:t>
            </a:r>
            <a:endParaRPr sz="2800" dirty="0">
              <a:latin typeface="Calibri"/>
              <a:cs typeface="Calibri"/>
            </a:endParaRPr>
          </a:p>
          <a:p>
            <a:pPr>
              <a:lnSpc>
                <a:spcPct val="100000"/>
              </a:lnSpc>
              <a:spcBef>
                <a:spcPts val="1"/>
              </a:spcBef>
            </a:pPr>
            <a:endParaRPr sz="3800" dirty="0">
              <a:latin typeface="Times New Roman"/>
              <a:cs typeface="Times New Roman"/>
            </a:endParaRPr>
          </a:p>
          <a:p>
            <a:pPr marL="469265" indent="-456565">
              <a:lnSpc>
                <a:spcPct val="100000"/>
              </a:lnSpc>
              <a:buFont typeface="Calibri"/>
              <a:buAutoNum type="alphaLcPeriod" startAt="4"/>
              <a:tabLst>
                <a:tab pos="469900" algn="l"/>
              </a:tabLst>
            </a:pPr>
            <a:r>
              <a:rPr sz="2800" spc="-5" dirty="0">
                <a:latin typeface="Calibri"/>
                <a:cs typeface="Calibri"/>
              </a:rPr>
              <a:t>L</a:t>
            </a:r>
            <a:r>
              <a:rPr sz="2800" dirty="0">
                <a:latin typeface="Calibri"/>
                <a:cs typeface="Calibri"/>
              </a:rPr>
              <a:t>i</a:t>
            </a:r>
            <a:r>
              <a:rPr sz="2800" spc="-110" dirty="0">
                <a:latin typeface="Calibri"/>
                <a:cs typeface="Calibri"/>
              </a:rPr>
              <a:t>k</a:t>
            </a:r>
            <a:r>
              <a:rPr sz="2800" spc="-15" dirty="0">
                <a:latin typeface="Calibri"/>
                <a:cs typeface="Calibri"/>
              </a:rPr>
              <a:t>e</a:t>
            </a:r>
            <a:r>
              <a:rPr sz="2800" spc="-70" dirty="0">
                <a:latin typeface="Times New Roman"/>
                <a:cs typeface="Times New Roman"/>
              </a:rPr>
              <a:t> </a:t>
            </a:r>
            <a:r>
              <a:rPr sz="2800" spc="-5" dirty="0">
                <a:latin typeface="Calibri"/>
                <a:cs typeface="Calibri"/>
              </a:rPr>
              <a:t>f</a:t>
            </a:r>
            <a:r>
              <a:rPr sz="2800" dirty="0">
                <a:latin typeface="Calibri"/>
                <a:cs typeface="Calibri"/>
              </a:rPr>
              <a:t>i</a:t>
            </a:r>
            <a:r>
              <a:rPr sz="2800" spc="-15" dirty="0">
                <a:latin typeface="Calibri"/>
                <a:cs typeface="Calibri"/>
              </a:rPr>
              <a:t>n</a:t>
            </a:r>
            <a:r>
              <a:rPr sz="2800" spc="-40" dirty="0">
                <a:latin typeface="Calibri"/>
                <a:cs typeface="Calibri"/>
              </a:rPr>
              <a:t>g</a:t>
            </a:r>
            <a:r>
              <a:rPr sz="2800" spc="-15" dirty="0">
                <a:latin typeface="Calibri"/>
                <a:cs typeface="Calibri"/>
              </a:rPr>
              <a:t>er</a:t>
            </a:r>
            <a:r>
              <a:rPr sz="2800" spc="-30" dirty="0">
                <a:latin typeface="Calibri"/>
                <a:cs typeface="Calibri"/>
              </a:rPr>
              <a:t>p</a:t>
            </a:r>
            <a:r>
              <a:rPr sz="2800" spc="-10" dirty="0">
                <a:latin typeface="Calibri"/>
                <a:cs typeface="Calibri"/>
              </a:rPr>
              <a:t>r</a:t>
            </a:r>
            <a:r>
              <a:rPr sz="2800" spc="-20" dirty="0">
                <a:latin typeface="Calibri"/>
                <a:cs typeface="Calibri"/>
              </a:rPr>
              <a:t>i</a:t>
            </a:r>
            <a:r>
              <a:rPr sz="2800" spc="-30" dirty="0">
                <a:latin typeface="Calibri"/>
                <a:cs typeface="Calibri"/>
              </a:rPr>
              <a:t>n</a:t>
            </a:r>
            <a:r>
              <a:rPr sz="2800" spc="-10" dirty="0">
                <a:latin typeface="Calibri"/>
                <a:cs typeface="Calibri"/>
              </a:rPr>
              <a:t>ts,</a:t>
            </a:r>
            <a:r>
              <a:rPr sz="2800" spc="-40" dirty="0">
                <a:latin typeface="Times New Roman"/>
                <a:cs typeface="Times New Roman"/>
              </a:rPr>
              <a:t> </a:t>
            </a:r>
            <a:r>
              <a:rPr sz="2800" spc="-5" dirty="0">
                <a:latin typeface="Calibri"/>
                <a:cs typeface="Calibri"/>
              </a:rPr>
              <a:t>han</a:t>
            </a:r>
            <a:r>
              <a:rPr sz="2800" spc="-15" dirty="0">
                <a:latin typeface="Calibri"/>
                <a:cs typeface="Calibri"/>
              </a:rPr>
              <a:t>dwr</a:t>
            </a:r>
            <a:r>
              <a:rPr sz="2800" spc="-20" dirty="0">
                <a:latin typeface="Calibri"/>
                <a:cs typeface="Calibri"/>
              </a:rPr>
              <a:t>i</a:t>
            </a:r>
            <a:r>
              <a:rPr sz="2800" dirty="0">
                <a:latin typeface="Calibri"/>
                <a:cs typeface="Calibri"/>
              </a:rPr>
              <a:t>t</a:t>
            </a:r>
            <a:r>
              <a:rPr sz="2800" spc="-10" dirty="0">
                <a:latin typeface="Calibri"/>
                <a:cs typeface="Calibri"/>
              </a:rPr>
              <a:t>i</a:t>
            </a:r>
            <a:r>
              <a:rPr sz="2800" spc="-20" dirty="0">
                <a:latin typeface="Calibri"/>
                <a:cs typeface="Calibri"/>
              </a:rPr>
              <a:t>n</a:t>
            </a:r>
            <a:r>
              <a:rPr sz="2800" spc="-15" dirty="0">
                <a:latin typeface="Calibri"/>
                <a:cs typeface="Calibri"/>
              </a:rPr>
              <a:t>g</a:t>
            </a:r>
            <a:r>
              <a:rPr sz="2800" spc="-35" dirty="0">
                <a:latin typeface="Times New Roman"/>
                <a:cs typeface="Times New Roman"/>
              </a:rPr>
              <a:t> </a:t>
            </a:r>
            <a:r>
              <a:rPr sz="2800" dirty="0">
                <a:latin typeface="Calibri"/>
                <a:cs typeface="Calibri"/>
              </a:rPr>
              <a:t>i</a:t>
            </a:r>
            <a:r>
              <a:rPr sz="2800" spc="-15" dirty="0">
                <a:latin typeface="Calibri"/>
                <a:cs typeface="Calibri"/>
              </a:rPr>
              <a:t>s</a:t>
            </a:r>
            <a:endParaRPr sz="2800" dirty="0">
              <a:latin typeface="Calibri"/>
              <a:cs typeface="Calibri"/>
            </a:endParaRPr>
          </a:p>
          <a:p>
            <a:pPr marL="469265">
              <a:lnSpc>
                <a:spcPct val="100000"/>
              </a:lnSpc>
              <a:spcBef>
                <a:spcPts val="505"/>
              </a:spcBef>
            </a:pPr>
            <a:r>
              <a:rPr sz="2800" b="1" u="heavy" spc="-15" dirty="0">
                <a:solidFill>
                  <a:srgbClr val="FF0000"/>
                </a:solidFill>
                <a:latin typeface="Calibri"/>
                <a:cs typeface="Calibri"/>
              </a:rPr>
              <a:t>uniq</a:t>
            </a:r>
            <a:r>
              <a:rPr sz="2800" b="1" u="heavy" spc="-25" dirty="0">
                <a:solidFill>
                  <a:srgbClr val="FF0000"/>
                </a:solidFill>
                <a:latin typeface="Calibri"/>
                <a:cs typeface="Calibri"/>
              </a:rPr>
              <a:t>u</a:t>
            </a:r>
            <a:r>
              <a:rPr sz="2800" b="1" u="heavy" spc="-15" dirty="0">
                <a:solidFill>
                  <a:srgbClr val="FF0000"/>
                </a:solidFill>
                <a:latin typeface="Calibri"/>
                <a:cs typeface="Calibri"/>
              </a:rPr>
              <a:t>e</a:t>
            </a:r>
            <a:r>
              <a:rPr sz="2800" b="1" spc="-60" dirty="0">
                <a:solidFill>
                  <a:srgbClr val="FF0000"/>
                </a:solidFill>
                <a:latin typeface="Times New Roman"/>
                <a:cs typeface="Times New Roman"/>
              </a:rPr>
              <a:t> </a:t>
            </a:r>
            <a:r>
              <a:rPr sz="2800" spc="-35" dirty="0">
                <a:latin typeface="Calibri"/>
                <a:cs typeface="Calibri"/>
              </a:rPr>
              <a:t>t</a:t>
            </a:r>
            <a:r>
              <a:rPr sz="2800" spc="-15" dirty="0">
                <a:latin typeface="Calibri"/>
                <a:cs typeface="Calibri"/>
              </a:rPr>
              <a:t>o</a:t>
            </a:r>
            <a:r>
              <a:rPr sz="2800" spc="-65" dirty="0">
                <a:latin typeface="Times New Roman"/>
                <a:cs typeface="Times New Roman"/>
              </a:rPr>
              <a:t> </a:t>
            </a:r>
            <a:r>
              <a:rPr sz="2800" spc="-15" dirty="0">
                <a:latin typeface="Calibri"/>
                <a:cs typeface="Calibri"/>
              </a:rPr>
              <a:t>e</a:t>
            </a:r>
            <a:r>
              <a:rPr sz="2800" spc="-10" dirty="0">
                <a:latin typeface="Calibri"/>
                <a:cs typeface="Calibri"/>
              </a:rPr>
              <a:t>a</a:t>
            </a:r>
            <a:r>
              <a:rPr sz="2800" spc="-15" dirty="0">
                <a:latin typeface="Calibri"/>
                <a:cs typeface="Calibri"/>
              </a:rPr>
              <a:t>ch</a:t>
            </a:r>
            <a:r>
              <a:rPr sz="2800" spc="-65" dirty="0">
                <a:latin typeface="Times New Roman"/>
                <a:cs typeface="Times New Roman"/>
              </a:rPr>
              <a:t> </a:t>
            </a:r>
            <a:r>
              <a:rPr sz="2800" dirty="0">
                <a:latin typeface="Calibri"/>
                <a:cs typeface="Calibri"/>
              </a:rPr>
              <a:t>i</a:t>
            </a:r>
            <a:r>
              <a:rPr sz="2800" spc="-30" dirty="0">
                <a:latin typeface="Calibri"/>
                <a:cs typeface="Calibri"/>
              </a:rPr>
              <a:t>n</a:t>
            </a:r>
            <a:r>
              <a:rPr sz="2800" spc="-20" dirty="0">
                <a:latin typeface="Calibri"/>
                <a:cs typeface="Calibri"/>
              </a:rPr>
              <a:t>di</a:t>
            </a:r>
            <a:r>
              <a:rPr sz="2800" spc="-15" dirty="0">
                <a:latin typeface="Calibri"/>
                <a:cs typeface="Calibri"/>
              </a:rPr>
              <a:t>v</a:t>
            </a:r>
            <a:r>
              <a:rPr sz="2800" spc="-20" dirty="0">
                <a:latin typeface="Calibri"/>
                <a:cs typeface="Calibri"/>
              </a:rPr>
              <a:t>idual</a:t>
            </a:r>
            <a:r>
              <a:rPr sz="2800" dirty="0">
                <a:latin typeface="Calibri"/>
                <a:cs typeface="Calibri"/>
              </a:rPr>
              <a:t>.</a:t>
            </a:r>
          </a:p>
          <a:p>
            <a:pPr>
              <a:lnSpc>
                <a:spcPct val="100000"/>
              </a:lnSpc>
              <a:spcBef>
                <a:spcPts val="38"/>
              </a:spcBef>
            </a:pPr>
            <a:endParaRPr sz="2200" dirty="0">
              <a:latin typeface="Times New Roman"/>
              <a:cs typeface="Times New Roman"/>
            </a:endParaRPr>
          </a:p>
          <a:p>
            <a:pPr marL="870585" marR="5080" lvl="1" indent="-401320">
              <a:lnSpc>
                <a:spcPct val="114999"/>
              </a:lnSpc>
              <a:buFont typeface="Arial" panose="020B0604020202020204" pitchFamily="34" charset="0"/>
              <a:buChar char="•"/>
              <a:tabLst>
                <a:tab pos="871219" algn="l"/>
              </a:tabLst>
            </a:pPr>
            <a:r>
              <a:rPr sz="2200" spc="-20" dirty="0">
                <a:latin typeface="Calibri"/>
                <a:cs typeface="Calibri"/>
              </a:rPr>
              <a:t>C</a:t>
            </a:r>
            <a:r>
              <a:rPr sz="2200" spc="-5" dirty="0">
                <a:latin typeface="Calibri"/>
                <a:cs typeface="Calibri"/>
              </a:rPr>
              <a:t>o</a:t>
            </a:r>
            <a:r>
              <a:rPr sz="2200" spc="-15" dirty="0">
                <a:latin typeface="Calibri"/>
                <a:cs typeface="Calibri"/>
              </a:rPr>
              <a:t>mpu</a:t>
            </a:r>
            <a:r>
              <a:rPr sz="2200" spc="-50" dirty="0">
                <a:latin typeface="Calibri"/>
                <a:cs typeface="Calibri"/>
              </a:rPr>
              <a:t>t</a:t>
            </a:r>
            <a:r>
              <a:rPr sz="2200" spc="-10" dirty="0">
                <a:latin typeface="Calibri"/>
                <a:cs typeface="Calibri"/>
              </a:rPr>
              <a:t>er</a:t>
            </a:r>
            <a:r>
              <a:rPr sz="2200" spc="-30" dirty="0">
                <a:latin typeface="Times New Roman"/>
                <a:cs typeface="Times New Roman"/>
              </a:rPr>
              <a:t> </a:t>
            </a:r>
            <a:r>
              <a:rPr sz="2200" spc="-20" dirty="0">
                <a:latin typeface="Calibri"/>
                <a:cs typeface="Calibri"/>
              </a:rPr>
              <a:t>d</a:t>
            </a:r>
            <a:r>
              <a:rPr sz="2200" spc="-35" dirty="0">
                <a:latin typeface="Calibri"/>
                <a:cs typeface="Calibri"/>
              </a:rPr>
              <a:t>a</a:t>
            </a:r>
            <a:r>
              <a:rPr sz="2200" spc="-40" dirty="0">
                <a:latin typeface="Calibri"/>
                <a:cs typeface="Calibri"/>
              </a:rPr>
              <a:t>t</a:t>
            </a:r>
            <a:r>
              <a:rPr sz="2200" spc="-15" dirty="0">
                <a:latin typeface="Calibri"/>
                <a:cs typeface="Calibri"/>
              </a:rPr>
              <a:t>abase</a:t>
            </a:r>
            <a:r>
              <a:rPr sz="2200" spc="-10" dirty="0">
                <a:latin typeface="Calibri"/>
                <a:cs typeface="Calibri"/>
              </a:rPr>
              <a:t>s</a:t>
            </a:r>
            <a:r>
              <a:rPr sz="2200" spc="-65" dirty="0">
                <a:latin typeface="Times New Roman"/>
                <a:cs typeface="Times New Roman"/>
              </a:rPr>
              <a:t> </a:t>
            </a:r>
            <a:r>
              <a:rPr sz="2200" spc="-15" dirty="0">
                <a:latin typeface="Calibri"/>
                <a:cs typeface="Calibri"/>
              </a:rPr>
              <a:t>mai</a:t>
            </a:r>
            <a:r>
              <a:rPr sz="2200" spc="-40" dirty="0">
                <a:latin typeface="Calibri"/>
                <a:cs typeface="Calibri"/>
              </a:rPr>
              <a:t>nt</a:t>
            </a:r>
            <a:r>
              <a:rPr sz="2200" spc="-10" dirty="0">
                <a:latin typeface="Calibri"/>
                <a:cs typeface="Calibri"/>
              </a:rPr>
              <a:t>ai</a:t>
            </a:r>
            <a:r>
              <a:rPr sz="2200" spc="-20" dirty="0">
                <a:latin typeface="Calibri"/>
                <a:cs typeface="Calibri"/>
              </a:rPr>
              <a:t>ne</a:t>
            </a:r>
            <a:r>
              <a:rPr sz="2200" spc="-15" dirty="0">
                <a:latin typeface="Calibri"/>
                <a:cs typeface="Calibri"/>
              </a:rPr>
              <a:t>d</a:t>
            </a:r>
            <a:r>
              <a:rPr sz="2200" spc="-50" dirty="0">
                <a:latin typeface="Times New Roman"/>
                <a:cs typeface="Times New Roman"/>
              </a:rPr>
              <a:t> </a:t>
            </a:r>
            <a:r>
              <a:rPr sz="2200" spc="-30" dirty="0">
                <a:latin typeface="Calibri"/>
                <a:cs typeface="Calibri"/>
              </a:rPr>
              <a:t>b</a:t>
            </a:r>
            <a:r>
              <a:rPr sz="2200" spc="-10" dirty="0">
                <a:latin typeface="Calibri"/>
                <a:cs typeface="Calibri"/>
              </a:rPr>
              <a:t>y</a:t>
            </a:r>
            <a:r>
              <a:rPr sz="2200" spc="-50"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spc="-60" dirty="0">
                <a:latin typeface="Calibri"/>
                <a:cs typeface="Calibri"/>
              </a:rPr>
              <a:t>U</a:t>
            </a:r>
            <a:r>
              <a:rPr sz="2200" spc="-15" dirty="0">
                <a:latin typeface="Calibri"/>
                <a:cs typeface="Calibri"/>
              </a:rPr>
              <a:t>.S</a:t>
            </a:r>
            <a:r>
              <a:rPr sz="2200" spc="-10" dirty="0">
                <a:latin typeface="Calibri"/>
                <a:cs typeface="Calibri"/>
              </a:rPr>
              <a:t>.</a:t>
            </a:r>
            <a:r>
              <a:rPr sz="2200" spc="-55" dirty="0">
                <a:latin typeface="Times New Roman"/>
                <a:cs typeface="Times New Roman"/>
              </a:rPr>
              <a:t> </a:t>
            </a:r>
            <a:r>
              <a:rPr sz="2200" spc="-20" dirty="0">
                <a:latin typeface="Calibri"/>
                <a:cs typeface="Calibri"/>
              </a:rPr>
              <a:t>Sec</a:t>
            </a:r>
            <a:r>
              <a:rPr sz="2200" spc="-30" dirty="0">
                <a:latin typeface="Calibri"/>
                <a:cs typeface="Calibri"/>
              </a:rPr>
              <a:t>re</a:t>
            </a:r>
            <a:r>
              <a:rPr sz="2200" spc="-10" dirty="0">
                <a:latin typeface="Calibri"/>
                <a:cs typeface="Calibri"/>
              </a:rPr>
              <a:t>t</a:t>
            </a:r>
            <a:r>
              <a:rPr sz="2200" spc="-45" dirty="0">
                <a:latin typeface="Times New Roman"/>
                <a:cs typeface="Times New Roman"/>
              </a:rPr>
              <a:t> </a:t>
            </a:r>
            <a:r>
              <a:rPr sz="2200" spc="-20" dirty="0">
                <a:latin typeface="Calibri"/>
                <a:cs typeface="Calibri"/>
              </a:rPr>
              <a:t>Se</a:t>
            </a:r>
            <a:r>
              <a:rPr sz="2200" spc="5" dirty="0">
                <a:latin typeface="Calibri"/>
                <a:cs typeface="Calibri"/>
              </a:rPr>
              <a:t>r</a:t>
            </a:r>
            <a:r>
              <a:rPr sz="2200" spc="-10" dirty="0">
                <a:latin typeface="Calibri"/>
                <a:cs typeface="Calibri"/>
              </a:rPr>
              <a:t>vice</a:t>
            </a:r>
            <a:r>
              <a:rPr sz="2200" spc="-10" dirty="0">
                <a:latin typeface="Times New Roman"/>
                <a:cs typeface="Times New Roman"/>
              </a:rPr>
              <a:t> </a:t>
            </a:r>
            <a:r>
              <a:rPr sz="2200" spc="-15" dirty="0">
                <a:latin typeface="Calibri"/>
                <a:cs typeface="Calibri"/>
              </a:rPr>
              <a:t>and</a:t>
            </a:r>
            <a:r>
              <a:rPr sz="2200" spc="-60" dirty="0">
                <a:latin typeface="Times New Roman"/>
                <a:cs typeface="Times New Roman"/>
              </a:rPr>
              <a:t> </a:t>
            </a:r>
            <a:r>
              <a:rPr sz="2200" spc="-50" dirty="0">
                <a:latin typeface="Calibri"/>
                <a:cs typeface="Calibri"/>
              </a:rPr>
              <a:t>F</a:t>
            </a:r>
            <a:r>
              <a:rPr sz="2200" spc="-15" dirty="0">
                <a:latin typeface="Calibri"/>
                <a:cs typeface="Calibri"/>
              </a:rPr>
              <a:t>ede</a:t>
            </a:r>
            <a:r>
              <a:rPr sz="2200" spc="-65" dirty="0">
                <a:latin typeface="Calibri"/>
                <a:cs typeface="Calibri"/>
              </a:rPr>
              <a:t>r</a:t>
            </a:r>
            <a:r>
              <a:rPr sz="2200" spc="-10" dirty="0">
                <a:latin typeface="Calibri"/>
                <a:cs typeface="Calibri"/>
              </a:rPr>
              <a:t>al</a:t>
            </a:r>
            <a:r>
              <a:rPr sz="2200" spc="-45" dirty="0">
                <a:latin typeface="Times New Roman"/>
                <a:cs typeface="Times New Roman"/>
              </a:rPr>
              <a:t> </a:t>
            </a:r>
            <a:r>
              <a:rPr sz="2200" spc="-15" dirty="0">
                <a:latin typeface="Calibri"/>
                <a:cs typeface="Calibri"/>
              </a:rPr>
              <a:t>Bu</a:t>
            </a:r>
            <a:r>
              <a:rPr sz="2200" spc="-30" dirty="0">
                <a:latin typeface="Calibri"/>
                <a:cs typeface="Calibri"/>
              </a:rPr>
              <a:t>r</a:t>
            </a:r>
            <a:r>
              <a:rPr sz="2200" spc="-15" dirty="0">
                <a:latin typeface="Calibri"/>
                <a:cs typeface="Calibri"/>
              </a:rPr>
              <a:t>eau</a:t>
            </a:r>
            <a:r>
              <a:rPr sz="2200" spc="-60" dirty="0">
                <a:latin typeface="Times New Roman"/>
                <a:cs typeface="Times New Roman"/>
              </a:rPr>
              <a:t> </a:t>
            </a:r>
            <a:r>
              <a:rPr sz="2200" spc="-20" dirty="0">
                <a:latin typeface="Calibri"/>
                <a:cs typeface="Calibri"/>
              </a:rPr>
              <a:t>o</a:t>
            </a:r>
            <a:r>
              <a:rPr sz="2200" spc="-10" dirty="0">
                <a:latin typeface="Calibri"/>
                <a:cs typeface="Calibri"/>
              </a:rPr>
              <a:t>f</a:t>
            </a:r>
            <a:r>
              <a:rPr sz="2200" spc="-45" dirty="0">
                <a:latin typeface="Times New Roman"/>
                <a:cs typeface="Times New Roman"/>
              </a:rPr>
              <a:t> </a:t>
            </a:r>
            <a:r>
              <a:rPr sz="2200" spc="-10" dirty="0">
                <a:latin typeface="Calibri"/>
                <a:cs typeface="Calibri"/>
              </a:rPr>
              <a:t>I</a:t>
            </a:r>
            <a:r>
              <a:rPr sz="2200" spc="-55" dirty="0">
                <a:latin typeface="Calibri"/>
                <a:cs typeface="Calibri"/>
              </a:rPr>
              <a:t>n</a:t>
            </a:r>
            <a:r>
              <a:rPr sz="2200" spc="-30" dirty="0">
                <a:latin typeface="Calibri"/>
                <a:cs typeface="Calibri"/>
              </a:rPr>
              <a:t>v</a:t>
            </a:r>
            <a:r>
              <a:rPr sz="2200" spc="-15" dirty="0">
                <a:latin typeface="Calibri"/>
                <a:cs typeface="Calibri"/>
              </a:rPr>
              <a:t>e</a:t>
            </a:r>
            <a:r>
              <a:rPr sz="2200" spc="-30" dirty="0">
                <a:latin typeface="Calibri"/>
                <a:cs typeface="Calibri"/>
              </a:rPr>
              <a:t>s</a:t>
            </a:r>
            <a:r>
              <a:rPr sz="2200" spc="-10" dirty="0">
                <a:latin typeface="Calibri"/>
                <a:cs typeface="Calibri"/>
              </a:rPr>
              <a:t>ti</a:t>
            </a:r>
            <a:r>
              <a:rPr sz="2200" spc="-60" dirty="0">
                <a:latin typeface="Calibri"/>
                <a:cs typeface="Calibri"/>
              </a:rPr>
              <a:t>g</a:t>
            </a:r>
            <a:r>
              <a:rPr sz="2200" spc="-35" dirty="0">
                <a:latin typeface="Calibri"/>
                <a:cs typeface="Calibri"/>
              </a:rPr>
              <a:t>a</a:t>
            </a:r>
            <a:r>
              <a:rPr sz="2200" spc="-10" dirty="0">
                <a:latin typeface="Calibri"/>
                <a:cs typeface="Calibri"/>
              </a:rPr>
              <a:t>ti</a:t>
            </a:r>
            <a:r>
              <a:rPr sz="2200" spc="-20" dirty="0">
                <a:latin typeface="Calibri"/>
                <a:cs typeface="Calibri"/>
              </a:rPr>
              <a:t>o</a:t>
            </a:r>
            <a:r>
              <a:rPr sz="2200" spc="-15" dirty="0">
                <a:latin typeface="Calibri"/>
                <a:cs typeface="Calibri"/>
              </a:rPr>
              <a:t>n</a:t>
            </a:r>
            <a:r>
              <a:rPr sz="2200" spc="-55" dirty="0">
                <a:latin typeface="Times New Roman"/>
                <a:cs typeface="Times New Roman"/>
              </a:rPr>
              <a:t> </a:t>
            </a:r>
            <a:r>
              <a:rPr sz="2200" spc="-20" dirty="0">
                <a:latin typeface="Calibri"/>
                <a:cs typeface="Calibri"/>
              </a:rPr>
              <a:t>(</a:t>
            </a:r>
            <a:r>
              <a:rPr sz="2200" spc="-15" dirty="0">
                <a:latin typeface="Calibri"/>
                <a:cs typeface="Calibri"/>
              </a:rPr>
              <a:t>FBI</a:t>
            </a:r>
            <a:r>
              <a:rPr sz="2200" spc="-10" dirty="0">
                <a:latin typeface="Calibri"/>
                <a:cs typeface="Calibri"/>
              </a:rPr>
              <a:t>)</a:t>
            </a:r>
            <a:r>
              <a:rPr sz="2200" spc="-50" dirty="0">
                <a:latin typeface="Times New Roman"/>
                <a:cs typeface="Times New Roman"/>
              </a:rPr>
              <a:t> </a:t>
            </a:r>
            <a:r>
              <a:rPr sz="2200" spc="-35" dirty="0">
                <a:latin typeface="Calibri"/>
                <a:cs typeface="Calibri"/>
              </a:rPr>
              <a:t>c</a:t>
            </a:r>
            <a:r>
              <a:rPr sz="2200" spc="-15" dirty="0">
                <a:latin typeface="Calibri"/>
                <a:cs typeface="Calibri"/>
              </a:rPr>
              <a:t>o</a:t>
            </a:r>
            <a:r>
              <a:rPr sz="2200" spc="-40" dirty="0">
                <a:latin typeface="Calibri"/>
                <a:cs typeface="Calibri"/>
              </a:rPr>
              <a:t>nt</a:t>
            </a:r>
            <a:r>
              <a:rPr sz="2200" spc="-10" dirty="0">
                <a:latin typeface="Calibri"/>
                <a:cs typeface="Calibri"/>
              </a:rPr>
              <a:t>ain</a:t>
            </a:r>
            <a:r>
              <a:rPr sz="2200" spc="-50" dirty="0">
                <a:latin typeface="Times New Roman"/>
                <a:cs typeface="Times New Roman"/>
              </a:rPr>
              <a:t> </a:t>
            </a:r>
            <a:r>
              <a:rPr sz="2200" spc="-20" dirty="0">
                <a:latin typeface="Calibri"/>
                <a:cs typeface="Calibri"/>
              </a:rPr>
              <a:t>handwr</a:t>
            </a:r>
            <a:r>
              <a:rPr sz="2200" spc="-10" dirty="0">
                <a:latin typeface="Calibri"/>
                <a:cs typeface="Calibri"/>
              </a:rPr>
              <a:t>iti</a:t>
            </a:r>
            <a:r>
              <a:rPr sz="2200" spc="-20" dirty="0">
                <a:latin typeface="Calibri"/>
                <a:cs typeface="Calibri"/>
              </a:rPr>
              <a:t>ng</a:t>
            </a:r>
            <a:r>
              <a:rPr sz="2200" spc="-15" dirty="0">
                <a:latin typeface="Times New Roman"/>
                <a:cs typeface="Times New Roman"/>
              </a:rPr>
              <a:t> </a:t>
            </a:r>
            <a:r>
              <a:rPr sz="2200" spc="-15" dirty="0">
                <a:latin typeface="Calibri"/>
                <a:cs typeface="Calibri"/>
              </a:rPr>
              <a:t>s</a:t>
            </a:r>
            <a:r>
              <a:rPr sz="2200" spc="-10" dirty="0">
                <a:latin typeface="Calibri"/>
                <a:cs typeface="Calibri"/>
              </a:rPr>
              <a:t>a</a:t>
            </a:r>
            <a:r>
              <a:rPr sz="2200" spc="-15" dirty="0">
                <a:latin typeface="Calibri"/>
                <a:cs typeface="Calibri"/>
              </a:rPr>
              <a:t>mp</a:t>
            </a:r>
            <a:r>
              <a:rPr sz="2200" spc="-10" dirty="0">
                <a:latin typeface="Calibri"/>
                <a:cs typeface="Calibri"/>
              </a:rPr>
              <a:t>les</a:t>
            </a:r>
            <a:r>
              <a:rPr sz="2200" spc="-55" dirty="0">
                <a:latin typeface="Times New Roman"/>
                <a:cs typeface="Times New Roman"/>
              </a:rPr>
              <a:t> </a:t>
            </a:r>
            <a:r>
              <a:rPr sz="2200" spc="-15" dirty="0">
                <a:latin typeface="Calibri"/>
                <a:cs typeface="Calibri"/>
              </a:rPr>
              <a:t>f</a:t>
            </a:r>
            <a:r>
              <a:rPr sz="2200" spc="-45" dirty="0">
                <a:latin typeface="Calibri"/>
                <a:cs typeface="Calibri"/>
              </a:rPr>
              <a:t>r</a:t>
            </a:r>
            <a:r>
              <a:rPr sz="2200" spc="-15" dirty="0">
                <a:latin typeface="Calibri"/>
                <a:cs typeface="Calibri"/>
              </a:rPr>
              <a:t>om</a:t>
            </a:r>
            <a:r>
              <a:rPr sz="2200" spc="-55" dirty="0">
                <a:latin typeface="Times New Roman"/>
                <a:cs typeface="Times New Roman"/>
              </a:rPr>
              <a:t> </a:t>
            </a:r>
            <a:r>
              <a:rPr sz="2200" spc="-20" dirty="0">
                <a:latin typeface="Calibri"/>
                <a:cs typeface="Calibri"/>
              </a:rPr>
              <a:t>hund</a:t>
            </a:r>
            <a:r>
              <a:rPr sz="2200" spc="-35" dirty="0">
                <a:latin typeface="Calibri"/>
                <a:cs typeface="Calibri"/>
              </a:rPr>
              <a:t>r</a:t>
            </a:r>
            <a:r>
              <a:rPr sz="2200" spc="-15" dirty="0">
                <a:latin typeface="Calibri"/>
                <a:cs typeface="Calibri"/>
              </a:rPr>
              <a:t>eds</a:t>
            </a:r>
            <a:r>
              <a:rPr sz="2200" spc="-60" dirty="0">
                <a:latin typeface="Times New Roman"/>
                <a:cs typeface="Times New Roman"/>
              </a:rPr>
              <a:t> </a:t>
            </a:r>
            <a:r>
              <a:rPr sz="2200" spc="-20" dirty="0">
                <a:latin typeface="Calibri"/>
                <a:cs typeface="Calibri"/>
              </a:rPr>
              <a:t>o</a:t>
            </a:r>
            <a:r>
              <a:rPr sz="2200" spc="-10" dirty="0">
                <a:latin typeface="Calibri"/>
                <a:cs typeface="Calibri"/>
              </a:rPr>
              <a:t>f</a:t>
            </a:r>
            <a:r>
              <a:rPr sz="2200" spc="-45" dirty="0">
                <a:latin typeface="Times New Roman"/>
                <a:cs typeface="Times New Roman"/>
              </a:rPr>
              <a:t> </a:t>
            </a:r>
            <a:r>
              <a:rPr sz="2200" spc="-15" dirty="0">
                <a:latin typeface="Calibri"/>
                <a:cs typeface="Calibri"/>
              </a:rPr>
              <a:t>thousands</a:t>
            </a:r>
            <a:r>
              <a:rPr sz="2200" spc="-70" dirty="0">
                <a:latin typeface="Times New Roman"/>
                <a:cs typeface="Times New Roman"/>
              </a:rPr>
              <a:t> </a:t>
            </a:r>
            <a:r>
              <a:rPr sz="2200" spc="-10" dirty="0">
                <a:latin typeface="Calibri"/>
                <a:cs typeface="Calibri"/>
              </a:rPr>
              <a:t>of</a:t>
            </a:r>
            <a:r>
              <a:rPr sz="2200" spc="-50" dirty="0">
                <a:latin typeface="Times New Roman"/>
                <a:cs typeface="Times New Roman"/>
              </a:rPr>
              <a:t> </a:t>
            </a:r>
            <a:r>
              <a:rPr sz="2200" spc="-10" dirty="0">
                <a:latin typeface="Calibri"/>
                <a:cs typeface="Calibri"/>
              </a:rPr>
              <a:t>wri</a:t>
            </a:r>
            <a:r>
              <a:rPr sz="2200" spc="-40" dirty="0">
                <a:latin typeface="Calibri"/>
                <a:cs typeface="Calibri"/>
              </a:rPr>
              <a:t>t</a:t>
            </a:r>
            <a:r>
              <a:rPr sz="2200" spc="-15" dirty="0">
                <a:latin typeface="Calibri"/>
                <a:cs typeface="Calibri"/>
              </a:rPr>
              <a:t>e</a:t>
            </a:r>
            <a:r>
              <a:rPr sz="2200" spc="-45" dirty="0">
                <a:latin typeface="Calibri"/>
                <a:cs typeface="Calibri"/>
              </a:rPr>
              <a:t>r</a:t>
            </a:r>
            <a:r>
              <a:rPr sz="2200" spc="-15" dirty="0">
                <a:latin typeface="Calibri"/>
                <a:cs typeface="Calibri"/>
              </a:rPr>
              <a:t>s.</a:t>
            </a:r>
            <a:r>
              <a:rPr sz="2200" spc="-15" dirty="0">
                <a:latin typeface="Times New Roman"/>
                <a:cs typeface="Times New Roman"/>
              </a:rPr>
              <a:t>  </a:t>
            </a:r>
            <a:r>
              <a:rPr sz="2200" spc="-20" dirty="0">
                <a:latin typeface="Calibri"/>
                <a:cs typeface="Calibri"/>
              </a:rPr>
              <a:t>C</a:t>
            </a:r>
            <a:r>
              <a:rPr sz="2200" spc="-5" dirty="0">
                <a:latin typeface="Calibri"/>
                <a:cs typeface="Calibri"/>
              </a:rPr>
              <a:t>o</a:t>
            </a:r>
            <a:r>
              <a:rPr sz="2200" spc="-15" dirty="0">
                <a:latin typeface="Calibri"/>
                <a:cs typeface="Calibri"/>
              </a:rPr>
              <a:t>mparis</a:t>
            </a:r>
            <a:r>
              <a:rPr sz="2200" spc="-5" dirty="0">
                <a:latin typeface="Calibri"/>
                <a:cs typeface="Calibri"/>
              </a:rPr>
              <a:t>o</a:t>
            </a:r>
            <a:r>
              <a:rPr sz="2200" spc="-20" dirty="0">
                <a:latin typeface="Calibri"/>
                <a:cs typeface="Calibri"/>
              </a:rPr>
              <a:t>n</a:t>
            </a:r>
            <a:r>
              <a:rPr sz="2200" spc="-10" dirty="0">
                <a:latin typeface="Calibri"/>
                <a:cs typeface="Calibri"/>
              </a:rPr>
              <a:t>s</a:t>
            </a:r>
            <a:r>
              <a:rPr sz="2200" spc="-65" dirty="0">
                <a:latin typeface="Times New Roman"/>
                <a:cs typeface="Times New Roman"/>
              </a:rPr>
              <a:t> </a:t>
            </a:r>
            <a:r>
              <a:rPr sz="2200" spc="-10" dirty="0">
                <a:latin typeface="Calibri"/>
                <a:cs typeface="Calibri"/>
              </a:rPr>
              <a:t>of</a:t>
            </a:r>
            <a:r>
              <a:rPr sz="2200" spc="-50" dirty="0">
                <a:latin typeface="Times New Roman"/>
                <a:cs typeface="Times New Roman"/>
              </a:rPr>
              <a:t> </a:t>
            </a:r>
            <a:r>
              <a:rPr sz="2200" spc="-10" dirty="0">
                <a:latin typeface="Calibri"/>
                <a:cs typeface="Calibri"/>
              </a:rPr>
              <a:t>these</a:t>
            </a:r>
            <a:r>
              <a:rPr sz="2200" spc="-40" dirty="0">
                <a:latin typeface="Times New Roman"/>
                <a:cs typeface="Times New Roman"/>
              </a:rPr>
              <a:t> </a:t>
            </a:r>
            <a:r>
              <a:rPr sz="2200" spc="-20" dirty="0">
                <a:latin typeface="Calibri"/>
                <a:cs typeface="Calibri"/>
              </a:rPr>
              <a:t>d</a:t>
            </a:r>
            <a:r>
              <a:rPr sz="2200" spc="-35" dirty="0">
                <a:latin typeface="Calibri"/>
                <a:cs typeface="Calibri"/>
              </a:rPr>
              <a:t>a</a:t>
            </a:r>
            <a:r>
              <a:rPr sz="2200" spc="-40" dirty="0">
                <a:latin typeface="Calibri"/>
                <a:cs typeface="Calibri"/>
              </a:rPr>
              <a:t>t</a:t>
            </a:r>
            <a:r>
              <a:rPr sz="2200" spc="-15" dirty="0">
                <a:latin typeface="Calibri"/>
                <a:cs typeface="Calibri"/>
              </a:rPr>
              <a:t>abase</a:t>
            </a:r>
            <a:r>
              <a:rPr sz="2200" spc="-10" dirty="0">
                <a:latin typeface="Calibri"/>
                <a:cs typeface="Calibri"/>
              </a:rPr>
              <a:t>s</a:t>
            </a:r>
            <a:r>
              <a:rPr sz="2200" spc="-50" dirty="0">
                <a:latin typeface="Times New Roman"/>
                <a:cs typeface="Times New Roman"/>
              </a:rPr>
              <a:t> </a:t>
            </a:r>
            <a:r>
              <a:rPr sz="2200" spc="-20" dirty="0">
                <a:latin typeface="Calibri"/>
                <a:cs typeface="Calibri"/>
              </a:rPr>
              <a:t>h</a:t>
            </a:r>
            <a:r>
              <a:rPr sz="2200" spc="-55" dirty="0">
                <a:latin typeface="Calibri"/>
                <a:cs typeface="Calibri"/>
              </a:rPr>
              <a:t>a</a:t>
            </a:r>
            <a:r>
              <a:rPr sz="2200" spc="-30" dirty="0">
                <a:latin typeface="Calibri"/>
                <a:cs typeface="Calibri"/>
              </a:rPr>
              <a:t>v</a:t>
            </a:r>
            <a:r>
              <a:rPr sz="2200" spc="-15" dirty="0">
                <a:latin typeface="Calibri"/>
                <a:cs typeface="Calibri"/>
              </a:rPr>
              <a:t>e</a:t>
            </a:r>
            <a:r>
              <a:rPr sz="2200" spc="-55" dirty="0">
                <a:latin typeface="Times New Roman"/>
                <a:cs typeface="Times New Roman"/>
              </a:rPr>
              <a:t> </a:t>
            </a:r>
            <a:r>
              <a:rPr sz="2200" spc="-25" dirty="0">
                <a:latin typeface="Calibri"/>
                <a:cs typeface="Calibri"/>
              </a:rPr>
              <a:t>n</a:t>
            </a:r>
            <a:r>
              <a:rPr sz="2200" spc="-10" dirty="0">
                <a:latin typeface="Calibri"/>
                <a:cs typeface="Calibri"/>
              </a:rPr>
              <a:t>ot</a:t>
            </a:r>
            <a:r>
              <a:rPr sz="2200" spc="-55" dirty="0">
                <a:latin typeface="Times New Roman"/>
                <a:cs typeface="Times New Roman"/>
              </a:rPr>
              <a:t> </a:t>
            </a:r>
            <a:r>
              <a:rPr sz="2200" dirty="0">
                <a:latin typeface="Calibri"/>
                <a:cs typeface="Calibri"/>
              </a:rPr>
              <a:t>i</a:t>
            </a:r>
            <a:r>
              <a:rPr sz="2200" spc="-20" dirty="0">
                <a:latin typeface="Calibri"/>
                <a:cs typeface="Calibri"/>
              </a:rPr>
              <a:t>de</a:t>
            </a:r>
            <a:r>
              <a:rPr sz="2200" spc="-40" dirty="0">
                <a:latin typeface="Calibri"/>
                <a:cs typeface="Calibri"/>
              </a:rPr>
              <a:t>n</a:t>
            </a:r>
            <a:r>
              <a:rPr sz="2200" spc="-10" dirty="0">
                <a:latin typeface="Calibri"/>
                <a:cs typeface="Calibri"/>
              </a:rPr>
              <a:t>ti</a:t>
            </a:r>
            <a:r>
              <a:rPr sz="2200" spc="-15" dirty="0">
                <a:latin typeface="Calibri"/>
                <a:cs typeface="Calibri"/>
              </a:rPr>
              <a:t>f</a:t>
            </a:r>
            <a:r>
              <a:rPr sz="2200" spc="-10" dirty="0">
                <a:latin typeface="Calibri"/>
                <a:cs typeface="Calibri"/>
              </a:rPr>
              <a:t>ied</a:t>
            </a:r>
            <a:r>
              <a:rPr sz="2200" spc="-45" dirty="0">
                <a:latin typeface="Times New Roman"/>
                <a:cs typeface="Times New Roman"/>
              </a:rPr>
              <a:t> </a:t>
            </a:r>
            <a:r>
              <a:rPr sz="2200" spc="-10" dirty="0">
                <a:latin typeface="Calibri"/>
                <a:cs typeface="Calibri"/>
              </a:rPr>
              <a:t>t</a:t>
            </a:r>
            <a:r>
              <a:rPr sz="2200" spc="-50" dirty="0">
                <a:latin typeface="Calibri"/>
                <a:cs typeface="Calibri"/>
              </a:rPr>
              <a:t>w</a:t>
            </a:r>
            <a:r>
              <a:rPr sz="2200" spc="-15" dirty="0">
                <a:latin typeface="Calibri"/>
                <a:cs typeface="Calibri"/>
              </a:rPr>
              <a:t>o</a:t>
            </a:r>
            <a:r>
              <a:rPr sz="2200" spc="-10" dirty="0">
                <a:latin typeface="Times New Roman"/>
                <a:cs typeface="Times New Roman"/>
              </a:rPr>
              <a:t> </a:t>
            </a:r>
            <a:r>
              <a:rPr sz="2200" dirty="0">
                <a:latin typeface="Calibri"/>
                <a:cs typeface="Calibri"/>
              </a:rPr>
              <a:t>i</a:t>
            </a:r>
            <a:r>
              <a:rPr sz="2200" spc="-5" dirty="0">
                <a:latin typeface="Calibri"/>
                <a:cs typeface="Calibri"/>
              </a:rPr>
              <a:t>nd</a:t>
            </a:r>
            <a:r>
              <a:rPr sz="2200" spc="-10" dirty="0">
                <a:latin typeface="Calibri"/>
                <a:cs typeface="Calibri"/>
              </a:rPr>
              <a:t>ivi</a:t>
            </a:r>
            <a:r>
              <a:rPr sz="2200" spc="-20" dirty="0">
                <a:latin typeface="Calibri"/>
                <a:cs typeface="Calibri"/>
              </a:rPr>
              <a:t>dua</a:t>
            </a:r>
            <a:r>
              <a:rPr sz="2200" spc="-10" dirty="0">
                <a:latin typeface="Calibri"/>
                <a:cs typeface="Calibri"/>
              </a:rPr>
              <a:t>ls</a:t>
            </a:r>
            <a:r>
              <a:rPr sz="2200" spc="-95" dirty="0">
                <a:latin typeface="Times New Roman"/>
                <a:cs typeface="Times New Roman"/>
              </a:rPr>
              <a:t> </a:t>
            </a:r>
            <a:r>
              <a:rPr sz="2200" spc="-15" dirty="0">
                <a:latin typeface="Calibri"/>
                <a:cs typeface="Calibri"/>
              </a:rPr>
              <a:t>who</a:t>
            </a:r>
            <a:r>
              <a:rPr sz="2200" spc="-50" dirty="0">
                <a:latin typeface="Times New Roman"/>
                <a:cs typeface="Times New Roman"/>
              </a:rPr>
              <a:t> </a:t>
            </a:r>
            <a:r>
              <a:rPr sz="2200" spc="-20" dirty="0">
                <a:latin typeface="Calibri"/>
                <a:cs typeface="Calibri"/>
              </a:rPr>
              <a:t>h</a:t>
            </a:r>
            <a:r>
              <a:rPr sz="2200" spc="-55" dirty="0">
                <a:latin typeface="Calibri"/>
                <a:cs typeface="Calibri"/>
              </a:rPr>
              <a:t>a</a:t>
            </a:r>
            <a:r>
              <a:rPr sz="2200" spc="-35" dirty="0">
                <a:latin typeface="Calibri"/>
                <a:cs typeface="Calibri"/>
              </a:rPr>
              <a:t>v</a:t>
            </a:r>
            <a:r>
              <a:rPr sz="2200" spc="-15" dirty="0">
                <a:latin typeface="Calibri"/>
                <a:cs typeface="Calibri"/>
              </a:rPr>
              <a:t>e</a:t>
            </a:r>
            <a:r>
              <a:rPr sz="2200" spc="-60" dirty="0">
                <a:latin typeface="Times New Roman"/>
                <a:cs typeface="Times New Roman"/>
              </a:rPr>
              <a:t> </a:t>
            </a:r>
            <a:r>
              <a:rPr sz="2200" spc="-10" dirty="0">
                <a:latin typeface="Calibri"/>
                <a:cs typeface="Calibri"/>
              </a:rPr>
              <a:t>t</a:t>
            </a:r>
            <a:r>
              <a:rPr sz="2200" spc="-25" dirty="0">
                <a:latin typeface="Calibri"/>
                <a:cs typeface="Calibri"/>
              </a:rPr>
              <a:t>h</a:t>
            </a:r>
            <a:r>
              <a:rPr sz="2200" spc="-15" dirty="0">
                <a:latin typeface="Calibri"/>
                <a:cs typeface="Calibri"/>
              </a:rPr>
              <a:t>e</a:t>
            </a:r>
            <a:r>
              <a:rPr sz="2200" spc="-40" dirty="0">
                <a:latin typeface="Times New Roman"/>
                <a:cs typeface="Times New Roman"/>
              </a:rPr>
              <a:t> </a:t>
            </a:r>
            <a:r>
              <a:rPr sz="2200" spc="-55" dirty="0">
                <a:latin typeface="Calibri"/>
                <a:cs typeface="Calibri"/>
              </a:rPr>
              <a:t>e</a:t>
            </a:r>
            <a:r>
              <a:rPr sz="2200" spc="-50" dirty="0">
                <a:latin typeface="Calibri"/>
                <a:cs typeface="Calibri"/>
              </a:rPr>
              <a:t>x</a:t>
            </a:r>
            <a:r>
              <a:rPr sz="2200" spc="-10" dirty="0">
                <a:latin typeface="Calibri"/>
                <a:cs typeface="Calibri"/>
              </a:rPr>
              <a:t>act</a:t>
            </a:r>
            <a:r>
              <a:rPr sz="2200" spc="-55" dirty="0">
                <a:latin typeface="Times New Roman"/>
                <a:cs typeface="Times New Roman"/>
              </a:rPr>
              <a:t> </a:t>
            </a:r>
            <a:r>
              <a:rPr sz="2200" spc="-15" dirty="0">
                <a:latin typeface="Calibri"/>
                <a:cs typeface="Calibri"/>
              </a:rPr>
              <a:t>same</a:t>
            </a:r>
            <a:r>
              <a:rPr sz="2200" spc="-45" dirty="0">
                <a:latin typeface="Times New Roman"/>
                <a:cs typeface="Times New Roman"/>
              </a:rPr>
              <a:t> </a:t>
            </a:r>
            <a:r>
              <a:rPr sz="2200" spc="-45" dirty="0">
                <a:latin typeface="Calibri"/>
                <a:cs typeface="Calibri"/>
              </a:rPr>
              <a:t>c</a:t>
            </a:r>
            <a:r>
              <a:rPr sz="2200" spc="-20" dirty="0">
                <a:latin typeface="Calibri"/>
                <a:cs typeface="Calibri"/>
              </a:rPr>
              <a:t>omb</a:t>
            </a:r>
            <a:r>
              <a:rPr sz="2200" spc="-5" dirty="0">
                <a:latin typeface="Calibri"/>
                <a:cs typeface="Calibri"/>
              </a:rPr>
              <a:t>i</a:t>
            </a:r>
            <a:r>
              <a:rPr sz="2200" spc="-20" dirty="0">
                <a:latin typeface="Calibri"/>
                <a:cs typeface="Calibri"/>
              </a:rPr>
              <a:t>n</a:t>
            </a:r>
            <a:r>
              <a:rPr sz="2200" spc="-45" dirty="0">
                <a:latin typeface="Calibri"/>
                <a:cs typeface="Calibri"/>
              </a:rPr>
              <a:t>a</a:t>
            </a:r>
            <a:r>
              <a:rPr sz="2200" dirty="0">
                <a:latin typeface="Calibri"/>
                <a:cs typeface="Calibri"/>
              </a:rPr>
              <a:t>ti</a:t>
            </a:r>
            <a:r>
              <a:rPr sz="2200" spc="-20" dirty="0">
                <a:latin typeface="Calibri"/>
                <a:cs typeface="Calibri"/>
              </a:rPr>
              <a:t>o</a:t>
            </a:r>
            <a:r>
              <a:rPr sz="2200" spc="-15" dirty="0">
                <a:latin typeface="Calibri"/>
                <a:cs typeface="Calibri"/>
              </a:rPr>
              <a:t>n</a:t>
            </a:r>
            <a:r>
              <a:rPr sz="2200" spc="-55" dirty="0">
                <a:latin typeface="Times New Roman"/>
                <a:cs typeface="Times New Roman"/>
              </a:rPr>
              <a:t> </a:t>
            </a:r>
            <a:r>
              <a:rPr sz="2200" spc="-10" dirty="0">
                <a:latin typeface="Calibri"/>
                <a:cs typeface="Calibri"/>
              </a:rPr>
              <a:t>of</a:t>
            </a:r>
            <a:r>
              <a:rPr sz="2200" spc="-10" dirty="0">
                <a:latin typeface="Times New Roman"/>
                <a:cs typeface="Times New Roman"/>
              </a:rPr>
              <a:t> </a:t>
            </a:r>
            <a:r>
              <a:rPr sz="2200" spc="-20" dirty="0">
                <a:latin typeface="Calibri"/>
                <a:cs typeface="Calibri"/>
              </a:rPr>
              <a:t>handwr</a:t>
            </a:r>
            <a:r>
              <a:rPr sz="2200" spc="-10" dirty="0">
                <a:latin typeface="Calibri"/>
                <a:cs typeface="Calibri"/>
              </a:rPr>
              <a:t>iti</a:t>
            </a:r>
            <a:r>
              <a:rPr sz="2200" spc="-20" dirty="0">
                <a:latin typeface="Calibri"/>
                <a:cs typeface="Calibri"/>
              </a:rPr>
              <a:t>n</a:t>
            </a:r>
            <a:r>
              <a:rPr sz="2200" spc="-15" dirty="0">
                <a:latin typeface="Calibri"/>
                <a:cs typeface="Calibri"/>
              </a:rPr>
              <a:t>g</a:t>
            </a:r>
            <a:r>
              <a:rPr sz="2200" spc="-65" dirty="0">
                <a:latin typeface="Times New Roman"/>
                <a:cs typeface="Times New Roman"/>
              </a:rPr>
              <a:t> </a:t>
            </a:r>
            <a:r>
              <a:rPr sz="2200" spc="-15" dirty="0">
                <a:latin typeface="Calibri"/>
                <a:cs typeface="Calibri"/>
              </a:rPr>
              <a:t>cha</a:t>
            </a:r>
            <a:r>
              <a:rPr sz="2200" spc="-60" dirty="0">
                <a:latin typeface="Calibri"/>
                <a:cs typeface="Calibri"/>
              </a:rPr>
              <a:t>r</a:t>
            </a:r>
            <a:r>
              <a:rPr sz="2200" spc="-10" dirty="0">
                <a:latin typeface="Calibri"/>
                <a:cs typeface="Calibri"/>
              </a:rPr>
              <a:t>ac</a:t>
            </a:r>
            <a:r>
              <a:rPr sz="2200" spc="-40" dirty="0">
                <a:latin typeface="Calibri"/>
                <a:cs typeface="Calibri"/>
              </a:rPr>
              <a:t>t</a:t>
            </a:r>
            <a:r>
              <a:rPr sz="2200" spc="-10" dirty="0">
                <a:latin typeface="Calibri"/>
                <a:cs typeface="Calibri"/>
              </a:rPr>
              <a:t>eri</a:t>
            </a:r>
            <a:r>
              <a:rPr sz="2200" spc="-30" dirty="0">
                <a:latin typeface="Calibri"/>
                <a:cs typeface="Calibri"/>
              </a:rPr>
              <a:t>s</a:t>
            </a:r>
            <a:r>
              <a:rPr sz="2200" spc="-10" dirty="0">
                <a:latin typeface="Calibri"/>
                <a:cs typeface="Calibri"/>
              </a:rPr>
              <a:t>ti</a:t>
            </a:r>
            <a:r>
              <a:rPr sz="2200" spc="-20" dirty="0">
                <a:latin typeface="Calibri"/>
                <a:cs typeface="Calibri"/>
              </a:rPr>
              <a:t>c</a:t>
            </a:r>
            <a:r>
              <a:rPr sz="2200" spc="-15" dirty="0">
                <a:latin typeface="Calibri"/>
                <a:cs typeface="Calibri"/>
              </a:rPr>
              <a:t>s</a:t>
            </a:r>
            <a:r>
              <a:rPr sz="2200" spc="-10" dirty="0">
                <a:latin typeface="Calibri"/>
                <a:cs typeface="Calibri"/>
              </a:rPr>
              <a:t>,</a:t>
            </a:r>
            <a:r>
              <a:rPr sz="2200" spc="-65" dirty="0">
                <a:latin typeface="Times New Roman"/>
                <a:cs typeface="Times New Roman"/>
              </a:rPr>
              <a:t> </a:t>
            </a:r>
            <a:r>
              <a:rPr sz="2200" spc="-15" dirty="0">
                <a:latin typeface="Calibri"/>
                <a:cs typeface="Calibri"/>
              </a:rPr>
              <a:t>adding</a:t>
            </a:r>
            <a:r>
              <a:rPr sz="2200" spc="-55" dirty="0">
                <a:latin typeface="Times New Roman"/>
                <a:cs typeface="Times New Roman"/>
              </a:rPr>
              <a:t> </a:t>
            </a:r>
            <a:r>
              <a:rPr sz="2200" spc="-20" dirty="0">
                <a:latin typeface="Calibri"/>
                <a:cs typeface="Calibri"/>
              </a:rPr>
              <a:t>suppor</a:t>
            </a:r>
            <a:r>
              <a:rPr sz="2200" spc="-10" dirty="0">
                <a:latin typeface="Calibri"/>
                <a:cs typeface="Calibri"/>
              </a:rPr>
              <a:t>t</a:t>
            </a:r>
            <a:r>
              <a:rPr sz="2200" spc="-55" dirty="0">
                <a:latin typeface="Times New Roman"/>
                <a:cs typeface="Times New Roman"/>
              </a:rPr>
              <a:t> </a:t>
            </a:r>
            <a:r>
              <a:rPr sz="2200" spc="-45" dirty="0">
                <a:latin typeface="Calibri"/>
                <a:cs typeface="Calibri"/>
              </a:rPr>
              <a:t>t</a:t>
            </a:r>
            <a:r>
              <a:rPr sz="2200" spc="-15" dirty="0">
                <a:latin typeface="Calibri"/>
                <a:cs typeface="Calibri"/>
              </a:rPr>
              <a:t>o</a:t>
            </a:r>
            <a:r>
              <a:rPr sz="2200" spc="-45"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dirty="0">
                <a:latin typeface="Calibri"/>
                <a:cs typeface="Calibri"/>
              </a:rPr>
              <a:t>l</a:t>
            </a:r>
            <a:r>
              <a:rPr sz="2200" spc="-10" dirty="0">
                <a:latin typeface="Calibri"/>
                <a:cs typeface="Calibri"/>
              </a:rPr>
              <a:t>egi</a:t>
            </a:r>
            <a:r>
              <a:rPr sz="2200" spc="-20" dirty="0">
                <a:latin typeface="Calibri"/>
                <a:cs typeface="Calibri"/>
              </a:rPr>
              <a:t>t</a:t>
            </a:r>
            <a:r>
              <a:rPr sz="2200" dirty="0">
                <a:latin typeface="Calibri"/>
                <a:cs typeface="Calibri"/>
              </a:rPr>
              <a:t>i</a:t>
            </a:r>
            <a:r>
              <a:rPr sz="2200" spc="-15" dirty="0">
                <a:latin typeface="Calibri"/>
                <a:cs typeface="Calibri"/>
              </a:rPr>
              <a:t>macy</a:t>
            </a:r>
            <a:r>
              <a:rPr sz="2200" spc="-10" dirty="0">
                <a:latin typeface="Times New Roman"/>
                <a:cs typeface="Times New Roman"/>
              </a:rPr>
              <a:t> </a:t>
            </a:r>
            <a:r>
              <a:rPr sz="2200" spc="-10" dirty="0">
                <a:latin typeface="Calibri"/>
                <a:cs typeface="Calibri"/>
              </a:rPr>
              <a:t>of</a:t>
            </a:r>
            <a:r>
              <a:rPr sz="2200" spc="-50" dirty="0">
                <a:latin typeface="Times New Roman"/>
                <a:cs typeface="Times New Roman"/>
              </a:rPr>
              <a:t> </a:t>
            </a:r>
            <a:r>
              <a:rPr sz="2200" spc="-20" dirty="0">
                <a:latin typeface="Calibri"/>
                <a:cs typeface="Calibri"/>
              </a:rPr>
              <a:t>handwr</a:t>
            </a:r>
            <a:r>
              <a:rPr sz="2200" spc="-10" dirty="0">
                <a:latin typeface="Calibri"/>
                <a:cs typeface="Calibri"/>
              </a:rPr>
              <a:t>iti</a:t>
            </a:r>
            <a:r>
              <a:rPr sz="2200" spc="-20" dirty="0">
                <a:latin typeface="Calibri"/>
                <a:cs typeface="Calibri"/>
              </a:rPr>
              <a:t>n</a:t>
            </a:r>
            <a:r>
              <a:rPr sz="2200" spc="-15" dirty="0">
                <a:latin typeface="Calibri"/>
                <a:cs typeface="Calibri"/>
              </a:rPr>
              <a:t>g</a:t>
            </a:r>
            <a:r>
              <a:rPr sz="2200" spc="-75"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15" dirty="0">
                <a:latin typeface="Calibri"/>
                <a:cs typeface="Calibri"/>
              </a:rPr>
              <a:t>a</a:t>
            </a:r>
            <a:r>
              <a:rPr sz="2200" spc="-50" dirty="0">
                <a:latin typeface="Times New Roman"/>
                <a:cs typeface="Times New Roman"/>
              </a:rPr>
              <a:t> </a:t>
            </a:r>
            <a:r>
              <a:rPr sz="2200" spc="-15" dirty="0">
                <a:latin typeface="Calibri"/>
                <a:cs typeface="Calibri"/>
              </a:rPr>
              <a:t>s</a:t>
            </a:r>
            <a:r>
              <a:rPr sz="2200" spc="-10" dirty="0">
                <a:latin typeface="Calibri"/>
                <a:cs typeface="Calibri"/>
              </a:rPr>
              <a:t>o</a:t>
            </a:r>
            <a:r>
              <a:rPr sz="2200" dirty="0">
                <a:latin typeface="Calibri"/>
                <a:cs typeface="Calibri"/>
              </a:rPr>
              <a:t>li</a:t>
            </a:r>
            <a:r>
              <a:rPr sz="2200" spc="-15" dirty="0">
                <a:latin typeface="Calibri"/>
                <a:cs typeface="Calibri"/>
              </a:rPr>
              <a:t>d</a:t>
            </a:r>
            <a:r>
              <a:rPr sz="2200" spc="-75" dirty="0">
                <a:latin typeface="Times New Roman"/>
                <a:cs typeface="Times New Roman"/>
              </a:rPr>
              <a:t> </a:t>
            </a:r>
            <a:r>
              <a:rPr sz="2200" spc="-60" dirty="0">
                <a:latin typeface="Calibri"/>
                <a:cs typeface="Calibri"/>
              </a:rPr>
              <a:t>f</a:t>
            </a:r>
            <a:r>
              <a:rPr sz="2200" spc="-15" dirty="0">
                <a:latin typeface="Calibri"/>
                <a:cs typeface="Calibri"/>
              </a:rPr>
              <a:t>orm</a:t>
            </a:r>
            <a:r>
              <a:rPr sz="2200" spc="-40" dirty="0">
                <a:latin typeface="Times New Roman"/>
                <a:cs typeface="Times New Roman"/>
              </a:rPr>
              <a:t> </a:t>
            </a:r>
            <a:r>
              <a:rPr sz="2200" spc="-10" dirty="0">
                <a:latin typeface="Calibri"/>
                <a:cs typeface="Calibri"/>
              </a:rPr>
              <a:t>of</a:t>
            </a:r>
            <a:r>
              <a:rPr sz="2200" spc="-55" dirty="0">
                <a:latin typeface="Times New Roman"/>
                <a:cs typeface="Times New Roman"/>
              </a:rPr>
              <a:t> </a:t>
            </a:r>
            <a:r>
              <a:rPr sz="2200" spc="-30" dirty="0">
                <a:latin typeface="Calibri"/>
                <a:cs typeface="Calibri"/>
              </a:rPr>
              <a:t>e</a:t>
            </a:r>
            <a:r>
              <a:rPr sz="2200" spc="-10" dirty="0">
                <a:latin typeface="Calibri"/>
                <a:cs typeface="Calibri"/>
              </a:rPr>
              <a:t>vi</a:t>
            </a:r>
            <a:r>
              <a:rPr sz="2200" spc="-20" dirty="0">
                <a:latin typeface="Calibri"/>
                <a:cs typeface="Calibri"/>
              </a:rPr>
              <a:t>dence</a:t>
            </a:r>
            <a:r>
              <a:rPr sz="2200" spc="-10" dirty="0">
                <a:latin typeface="Calibri"/>
                <a:cs typeface="Calibri"/>
              </a:rPr>
              <a:t>.</a:t>
            </a:r>
            <a:endParaRPr sz="2200" dirty="0">
              <a:latin typeface="Calibri"/>
              <a:cs typeface="Calibri"/>
            </a:endParaRPr>
          </a:p>
        </p:txBody>
      </p:sp>
      <p:sp>
        <p:nvSpPr>
          <p:cNvPr id="4" name="object 4"/>
          <p:cNvSpPr/>
          <p:nvPr/>
        </p:nvSpPr>
        <p:spPr>
          <a:xfrm>
            <a:off x="6629400" y="2057400"/>
            <a:ext cx="2217420" cy="15697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50" y="356356"/>
            <a:ext cx="7349490" cy="845819"/>
          </a:xfrm>
          <a:prstGeom prst="rect">
            <a:avLst/>
          </a:prstGeom>
        </p:spPr>
        <p:txBody>
          <a:bodyPr vert="horz" wrap="square" lIns="0" tIns="0" rIns="0" bIns="0" rtlCol="0">
            <a:spAutoFit/>
          </a:bodyPr>
          <a:lstStyle/>
          <a:p>
            <a:pPr marL="527685" marR="5080" indent="-515620">
              <a:lnSpc>
                <a:spcPct val="114999"/>
              </a:lnSpc>
              <a:tabLst>
                <a:tab pos="527685" algn="l"/>
              </a:tabLst>
            </a:pPr>
            <a:r>
              <a:rPr sz="2800" spc="-15" dirty="0">
                <a:latin typeface="Calibri"/>
                <a:cs typeface="Calibri"/>
              </a:rPr>
              <a:t>e.</a:t>
            </a:r>
            <a:r>
              <a:rPr sz="2800" spc="-15" dirty="0">
                <a:latin typeface="Times New Roman"/>
                <a:cs typeface="Times New Roman"/>
              </a:rPr>
              <a:t>	</a:t>
            </a:r>
            <a:r>
              <a:rPr sz="2800" spc="-15" dirty="0">
                <a:latin typeface="Calibri"/>
                <a:cs typeface="Calibri"/>
              </a:rPr>
              <a:t>In</a:t>
            </a:r>
            <a:r>
              <a:rPr sz="2800" spc="-70" dirty="0">
                <a:latin typeface="Times New Roman"/>
                <a:cs typeface="Times New Roman"/>
              </a:rPr>
              <a:t> </a:t>
            </a:r>
            <a:r>
              <a:rPr sz="2800" b="1" u="heavy" spc="-20" dirty="0">
                <a:solidFill>
                  <a:srgbClr val="FF0000"/>
                </a:solidFill>
                <a:latin typeface="Calibri"/>
                <a:cs typeface="Calibri"/>
              </a:rPr>
              <a:t>1999</a:t>
            </a:r>
            <a:r>
              <a:rPr sz="2800" spc="-10" dirty="0">
                <a:latin typeface="Calibri"/>
                <a:cs typeface="Calibri"/>
              </a:rPr>
              <a:t>,</a:t>
            </a:r>
            <a:r>
              <a:rPr sz="2800" spc="-20" dirty="0">
                <a:latin typeface="Times New Roman"/>
                <a:cs typeface="Times New Roman"/>
              </a:rPr>
              <a:t> </a:t>
            </a:r>
            <a:r>
              <a:rPr sz="2800" spc="-15" dirty="0">
                <a:latin typeface="Calibri"/>
                <a:cs typeface="Calibri"/>
              </a:rPr>
              <a:t>the</a:t>
            </a:r>
            <a:r>
              <a:rPr sz="2800" spc="-55" dirty="0">
                <a:latin typeface="Times New Roman"/>
                <a:cs typeface="Times New Roman"/>
              </a:rPr>
              <a:t> </a:t>
            </a:r>
            <a:r>
              <a:rPr sz="2800" spc="-65" dirty="0">
                <a:latin typeface="Calibri"/>
                <a:cs typeface="Calibri"/>
              </a:rPr>
              <a:t>U</a:t>
            </a:r>
            <a:r>
              <a:rPr sz="2800" spc="-15" dirty="0">
                <a:latin typeface="Calibri"/>
                <a:cs typeface="Calibri"/>
              </a:rPr>
              <a:t>.S</a:t>
            </a:r>
            <a:r>
              <a:rPr sz="2800" spc="-10" dirty="0">
                <a:latin typeface="Calibri"/>
                <a:cs typeface="Calibri"/>
              </a:rPr>
              <a:t>.</a:t>
            </a:r>
            <a:r>
              <a:rPr sz="2800" spc="-50" dirty="0">
                <a:latin typeface="Times New Roman"/>
                <a:cs typeface="Times New Roman"/>
              </a:rPr>
              <a:t> </a:t>
            </a:r>
            <a:r>
              <a:rPr sz="2800" spc="-20" dirty="0">
                <a:latin typeface="Calibri"/>
                <a:cs typeface="Calibri"/>
              </a:rPr>
              <a:t>Cour</a:t>
            </a:r>
            <a:r>
              <a:rPr sz="2800" spc="-10" dirty="0">
                <a:latin typeface="Calibri"/>
                <a:cs typeface="Calibri"/>
              </a:rPr>
              <a:t>t</a:t>
            </a:r>
            <a:r>
              <a:rPr sz="2800" spc="-55"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b="1" u="heavy" spc="-20" dirty="0">
                <a:solidFill>
                  <a:srgbClr val="FF0000"/>
                </a:solidFill>
                <a:latin typeface="Calibri"/>
                <a:cs typeface="Calibri"/>
              </a:rPr>
              <a:t>Appe</a:t>
            </a:r>
            <a:r>
              <a:rPr sz="2800" b="1" u="heavy" spc="-25" dirty="0">
                <a:solidFill>
                  <a:srgbClr val="FF0000"/>
                </a:solidFill>
                <a:latin typeface="Calibri"/>
                <a:cs typeface="Calibri"/>
              </a:rPr>
              <a:t>a</a:t>
            </a:r>
            <a:r>
              <a:rPr sz="2800" b="1" u="heavy" spc="-10" dirty="0">
                <a:solidFill>
                  <a:srgbClr val="FF0000"/>
                </a:solidFill>
                <a:latin typeface="Calibri"/>
                <a:cs typeface="Calibri"/>
              </a:rPr>
              <a:t>ls</a:t>
            </a:r>
            <a:r>
              <a:rPr sz="2800" b="1" spc="-45" dirty="0">
                <a:solidFill>
                  <a:srgbClr val="FF0000"/>
                </a:solidFill>
                <a:latin typeface="Times New Roman"/>
                <a:cs typeface="Times New Roman"/>
              </a:rPr>
              <a:t> </a:t>
            </a:r>
            <a:r>
              <a:rPr sz="2800" spc="-20" dirty="0">
                <a:latin typeface="Calibri"/>
                <a:cs typeface="Calibri"/>
              </a:rPr>
              <a:t>dec</a:t>
            </a:r>
            <a:r>
              <a:rPr sz="2800" spc="-5" dirty="0">
                <a:latin typeface="Calibri"/>
                <a:cs typeface="Calibri"/>
              </a:rPr>
              <a:t>i</a:t>
            </a:r>
            <a:r>
              <a:rPr sz="2800" spc="-20" dirty="0">
                <a:latin typeface="Calibri"/>
                <a:cs typeface="Calibri"/>
              </a:rPr>
              <a:t>de</a:t>
            </a:r>
            <a:r>
              <a:rPr sz="2800" spc="-15" dirty="0">
                <a:latin typeface="Calibri"/>
                <a:cs typeface="Calibri"/>
              </a:rPr>
              <a:t>d</a:t>
            </a:r>
            <a:r>
              <a:rPr sz="2800" spc="-40" dirty="0">
                <a:latin typeface="Times New Roman"/>
                <a:cs typeface="Times New Roman"/>
              </a:rPr>
              <a:t> </a:t>
            </a:r>
            <a:r>
              <a:rPr sz="2800" spc="-15" dirty="0">
                <a:latin typeface="Calibri"/>
                <a:cs typeface="Calibri"/>
              </a:rPr>
              <a:t>th</a:t>
            </a:r>
            <a:r>
              <a:rPr sz="2800" spc="-40" dirty="0">
                <a:latin typeface="Calibri"/>
                <a:cs typeface="Calibri"/>
              </a:rPr>
              <a:t>a</a:t>
            </a:r>
            <a:r>
              <a:rPr sz="2800" spc="-10" dirty="0">
                <a:latin typeface="Calibri"/>
                <a:cs typeface="Calibri"/>
              </a:rPr>
              <a:t>t</a:t>
            </a:r>
            <a:r>
              <a:rPr sz="2800" spc="-10" dirty="0">
                <a:latin typeface="Times New Roman"/>
                <a:cs typeface="Times New Roman"/>
              </a:rPr>
              <a:t> </a:t>
            </a:r>
            <a:r>
              <a:rPr sz="2800" spc="-20" dirty="0">
                <a:latin typeface="Calibri"/>
                <a:cs typeface="Calibri"/>
              </a:rPr>
              <a:t>handwri</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30" dirty="0">
                <a:latin typeface="Times New Roman"/>
                <a:cs typeface="Times New Roman"/>
              </a:rPr>
              <a:t> </a:t>
            </a:r>
            <a:r>
              <a:rPr sz="2800" spc="-15" dirty="0">
                <a:latin typeface="Calibri"/>
                <a:cs typeface="Calibri"/>
              </a:rPr>
              <a:t>anal</a:t>
            </a:r>
            <a:r>
              <a:rPr sz="2800" spc="-45" dirty="0">
                <a:latin typeface="Calibri"/>
                <a:cs typeface="Calibri"/>
              </a:rPr>
              <a:t>y</a:t>
            </a:r>
            <a:r>
              <a:rPr sz="2800" spc="-20" dirty="0">
                <a:latin typeface="Calibri"/>
                <a:cs typeface="Calibri"/>
              </a:rPr>
              <a:t>s</a:t>
            </a:r>
            <a:r>
              <a:rPr sz="2800" spc="-10" dirty="0">
                <a:latin typeface="Calibri"/>
                <a:cs typeface="Calibri"/>
              </a:rPr>
              <a:t>is</a:t>
            </a:r>
            <a:r>
              <a:rPr sz="2800" spc="-55" dirty="0">
                <a:latin typeface="Times New Roman"/>
                <a:cs typeface="Times New Roman"/>
              </a:rPr>
              <a:t> </a:t>
            </a:r>
            <a:r>
              <a:rPr sz="2800" spc="-20" dirty="0">
                <a:latin typeface="Calibri"/>
                <a:cs typeface="Calibri"/>
              </a:rPr>
              <a:t>doe</a:t>
            </a:r>
            <a:r>
              <a:rPr sz="2800" spc="-15" dirty="0">
                <a:latin typeface="Calibri"/>
                <a:cs typeface="Calibri"/>
              </a:rPr>
              <a:t>s</a:t>
            </a:r>
            <a:r>
              <a:rPr sz="2800" spc="-55" dirty="0">
                <a:latin typeface="Times New Roman"/>
                <a:cs typeface="Times New Roman"/>
              </a:rPr>
              <a:t> </a:t>
            </a:r>
            <a:r>
              <a:rPr sz="2800" spc="-20" dirty="0">
                <a:latin typeface="Calibri"/>
                <a:cs typeface="Calibri"/>
              </a:rPr>
              <a:t>qual</a:t>
            </a:r>
            <a:r>
              <a:rPr sz="2800" dirty="0">
                <a:latin typeface="Calibri"/>
                <a:cs typeface="Calibri"/>
              </a:rPr>
              <a:t>i</a:t>
            </a:r>
            <a:r>
              <a:rPr sz="2800" spc="-15" dirty="0">
                <a:latin typeface="Calibri"/>
                <a:cs typeface="Calibri"/>
              </a:rPr>
              <a:t>fy</a:t>
            </a:r>
            <a:r>
              <a:rPr sz="2800" spc="-45" dirty="0">
                <a:latin typeface="Times New Roman"/>
                <a:cs typeface="Times New Roman"/>
              </a:rPr>
              <a:t> </a:t>
            </a:r>
            <a:r>
              <a:rPr sz="2800" spc="-15" dirty="0">
                <a:latin typeface="Calibri"/>
                <a:cs typeface="Calibri"/>
              </a:rPr>
              <a:t>as</a:t>
            </a:r>
            <a:r>
              <a:rPr sz="2800" spc="-70"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85" dirty="0">
                <a:latin typeface="Calibri"/>
                <a:cs typeface="Calibri"/>
              </a:rPr>
              <a:t>f</a:t>
            </a:r>
            <a:r>
              <a:rPr sz="2800" spc="-20" dirty="0">
                <a:latin typeface="Calibri"/>
                <a:cs typeface="Calibri"/>
              </a:rPr>
              <a:t>or</a:t>
            </a:r>
            <a:r>
              <a:rPr sz="2800" spc="-25" dirty="0">
                <a:latin typeface="Calibri"/>
                <a:cs typeface="Calibri"/>
              </a:rPr>
              <a:t>m</a:t>
            </a:r>
            <a:r>
              <a:rPr sz="2800" spc="-55" dirty="0">
                <a:latin typeface="Times New Roman"/>
                <a:cs typeface="Times New Roman"/>
              </a:rPr>
              <a:t> </a:t>
            </a:r>
            <a:r>
              <a:rPr sz="2800" spc="-20" dirty="0">
                <a:latin typeface="Calibri"/>
                <a:cs typeface="Calibri"/>
              </a:rPr>
              <a:t>of</a:t>
            </a:r>
            <a:endParaRPr sz="2800">
              <a:latin typeface="Calibri"/>
              <a:cs typeface="Calibri"/>
            </a:endParaRPr>
          </a:p>
        </p:txBody>
      </p:sp>
      <p:sp>
        <p:nvSpPr>
          <p:cNvPr id="3" name="object 3"/>
          <p:cNvSpPr txBox="1">
            <a:spLocks noGrp="1"/>
          </p:cNvSpPr>
          <p:nvPr>
            <p:ph type="body" idx="1"/>
          </p:nvPr>
        </p:nvSpPr>
        <p:spPr>
          <a:xfrm>
            <a:off x="228217" y="1338194"/>
            <a:ext cx="8687564" cy="3725635"/>
          </a:xfrm>
          <a:prstGeom prst="rect">
            <a:avLst/>
          </a:prstGeom>
        </p:spPr>
        <p:txBody>
          <a:bodyPr vert="horz" wrap="square" lIns="0" tIns="0" rIns="0" bIns="0" rtlCol="0">
            <a:spAutoFit/>
          </a:bodyPr>
          <a:lstStyle/>
          <a:p>
            <a:pPr marL="1521460" marR="490855">
              <a:lnSpc>
                <a:spcPct val="114999"/>
              </a:lnSpc>
            </a:pPr>
            <a:r>
              <a:rPr b="1" u="heavy" spc="-70" dirty="0">
                <a:solidFill>
                  <a:srgbClr val="FF0000"/>
                </a:solidFill>
                <a:latin typeface="Calibri"/>
                <a:cs typeface="Calibri"/>
              </a:rPr>
              <a:t>e</a:t>
            </a:r>
            <a:r>
              <a:rPr b="1" u="heavy" spc="-20" dirty="0">
                <a:solidFill>
                  <a:srgbClr val="FF0000"/>
                </a:solidFill>
                <a:latin typeface="Calibri"/>
                <a:cs typeface="Calibri"/>
              </a:rPr>
              <a:t>xper</a:t>
            </a:r>
            <a:r>
              <a:rPr b="1" u="heavy" spc="-10" dirty="0">
                <a:solidFill>
                  <a:srgbClr val="FF0000"/>
                </a:solidFill>
                <a:latin typeface="Calibri"/>
                <a:cs typeface="Calibri"/>
              </a:rPr>
              <a:t>t</a:t>
            </a:r>
            <a:r>
              <a:rPr b="1" spc="-25" dirty="0">
                <a:solidFill>
                  <a:srgbClr val="FF0000"/>
                </a:solidFill>
                <a:latin typeface="Times New Roman"/>
                <a:cs typeface="Times New Roman"/>
              </a:rPr>
              <a:t> </a:t>
            </a:r>
            <a:r>
              <a:rPr spc="-35" dirty="0"/>
              <a:t>t</a:t>
            </a:r>
            <a:r>
              <a:rPr spc="-15" dirty="0"/>
              <a:t>e</a:t>
            </a:r>
            <a:r>
              <a:rPr spc="-50" dirty="0"/>
              <a:t>s</a:t>
            </a:r>
            <a:r>
              <a:rPr spc="-15" dirty="0"/>
              <a:t>timo</a:t>
            </a:r>
            <a:r>
              <a:rPr spc="-75" dirty="0"/>
              <a:t>n</a:t>
            </a:r>
            <a:r>
              <a:rPr spc="-200" dirty="0"/>
              <a:t>y</a:t>
            </a:r>
            <a:r>
              <a:rPr dirty="0"/>
              <a:t>.</a:t>
            </a:r>
            <a:r>
              <a:rPr spc="-45" dirty="0">
                <a:latin typeface="Times New Roman"/>
                <a:cs typeface="Times New Roman"/>
              </a:rPr>
              <a:t> </a:t>
            </a:r>
            <a:r>
              <a:rPr spc="-15" dirty="0"/>
              <a:t>As</a:t>
            </a:r>
            <a:r>
              <a:rPr spc="-55" dirty="0">
                <a:latin typeface="Times New Roman"/>
                <a:cs typeface="Times New Roman"/>
              </a:rPr>
              <a:t> </a:t>
            </a:r>
            <a:r>
              <a:rPr spc="-15" dirty="0"/>
              <a:t>a</a:t>
            </a:r>
            <a:r>
              <a:rPr spc="-70" dirty="0">
                <a:latin typeface="Times New Roman"/>
                <a:cs typeface="Times New Roman"/>
              </a:rPr>
              <a:t> </a:t>
            </a:r>
            <a:r>
              <a:rPr spc="-55" dirty="0"/>
              <a:t>r</a:t>
            </a:r>
            <a:r>
              <a:rPr spc="-15" dirty="0"/>
              <a:t>esul</a:t>
            </a:r>
            <a:r>
              <a:rPr spc="-10" dirty="0"/>
              <a:t>t,</a:t>
            </a:r>
            <a:r>
              <a:rPr spc="-50" dirty="0">
                <a:latin typeface="Times New Roman"/>
                <a:cs typeface="Times New Roman"/>
              </a:rPr>
              <a:t> </a:t>
            </a:r>
            <a:r>
              <a:rPr spc="-20" dirty="0"/>
              <a:t>hand</a:t>
            </a:r>
            <a:r>
              <a:rPr spc="-15" dirty="0"/>
              <a:t>w</a:t>
            </a:r>
            <a:r>
              <a:rPr spc="-10" dirty="0"/>
              <a:t>r</a:t>
            </a:r>
            <a:r>
              <a:rPr spc="-20" dirty="0"/>
              <a:t>i</a:t>
            </a:r>
            <a:r>
              <a:rPr spc="-10" dirty="0"/>
              <a:t>ti</a:t>
            </a:r>
            <a:r>
              <a:rPr spc="-25" dirty="0"/>
              <a:t>n</a:t>
            </a:r>
            <a:r>
              <a:rPr spc="-15" dirty="0"/>
              <a:t>g</a:t>
            </a:r>
            <a:r>
              <a:rPr spc="-10" dirty="0">
                <a:latin typeface="Times New Roman"/>
                <a:cs typeface="Times New Roman"/>
              </a:rPr>
              <a:t> </a:t>
            </a:r>
            <a:r>
              <a:rPr spc="-25" dirty="0"/>
              <a:t>e</a:t>
            </a:r>
            <a:r>
              <a:rPr spc="-15" dirty="0"/>
              <a:t>v</a:t>
            </a:r>
            <a:r>
              <a:rPr spc="-20" dirty="0"/>
              <a:t>idenc</a:t>
            </a:r>
            <a:r>
              <a:rPr spc="-15" dirty="0"/>
              <a:t>e</a:t>
            </a:r>
            <a:r>
              <a:rPr spc="-50" dirty="0">
                <a:latin typeface="Times New Roman"/>
                <a:cs typeface="Times New Roman"/>
              </a:rPr>
              <a:t> </a:t>
            </a:r>
            <a:r>
              <a:rPr dirty="0"/>
              <a:t>i</a:t>
            </a:r>
            <a:r>
              <a:rPr spc="-15" dirty="0"/>
              <a:t>s</a:t>
            </a:r>
            <a:r>
              <a:rPr spc="-70" dirty="0">
                <a:latin typeface="Times New Roman"/>
                <a:cs typeface="Times New Roman"/>
              </a:rPr>
              <a:t> </a:t>
            </a:r>
            <a:r>
              <a:rPr spc="-10" dirty="0"/>
              <a:t>a</a:t>
            </a:r>
            <a:r>
              <a:rPr spc="-25" dirty="0"/>
              <a:t>dmi</a:t>
            </a:r>
            <a:r>
              <a:rPr spc="-20" dirty="0"/>
              <a:t>ssibl</a:t>
            </a:r>
            <a:r>
              <a:rPr spc="-15" dirty="0"/>
              <a:t>e</a:t>
            </a:r>
            <a:r>
              <a:rPr spc="-35" dirty="0">
                <a:latin typeface="Times New Roman"/>
                <a:cs typeface="Times New Roman"/>
              </a:rPr>
              <a:t> </a:t>
            </a:r>
            <a:r>
              <a:rPr dirty="0"/>
              <a:t>i</a:t>
            </a:r>
            <a:r>
              <a:rPr spc="-15" dirty="0"/>
              <a:t>n</a:t>
            </a:r>
            <a:r>
              <a:rPr spc="-70" dirty="0">
                <a:latin typeface="Times New Roman"/>
                <a:cs typeface="Times New Roman"/>
              </a:rPr>
              <a:t> </a:t>
            </a:r>
            <a:r>
              <a:rPr spc="-35" dirty="0"/>
              <a:t>c</a:t>
            </a:r>
            <a:r>
              <a:rPr spc="-20" dirty="0"/>
              <a:t>our</a:t>
            </a:r>
            <a:r>
              <a:rPr spc="-10" dirty="0"/>
              <a:t>t</a:t>
            </a:r>
            <a:r>
              <a:rPr spc="-45" dirty="0">
                <a:latin typeface="Times New Roman"/>
                <a:cs typeface="Times New Roman"/>
              </a:rPr>
              <a:t> </a:t>
            </a:r>
            <a:r>
              <a:rPr spc="-15" dirty="0"/>
              <a:t>as</a:t>
            </a:r>
            <a:r>
              <a:rPr spc="-70" dirty="0">
                <a:latin typeface="Times New Roman"/>
                <a:cs typeface="Times New Roman"/>
              </a:rPr>
              <a:t> </a:t>
            </a:r>
            <a:r>
              <a:rPr dirty="0"/>
              <a:t>l</a:t>
            </a:r>
            <a:r>
              <a:rPr spc="-20" dirty="0"/>
              <a:t>on</a:t>
            </a:r>
            <a:r>
              <a:rPr spc="-15" dirty="0"/>
              <a:t>g</a:t>
            </a:r>
            <a:r>
              <a:rPr spc="-70" dirty="0">
                <a:latin typeface="Times New Roman"/>
                <a:cs typeface="Times New Roman"/>
              </a:rPr>
              <a:t> </a:t>
            </a:r>
            <a:r>
              <a:rPr spc="-10" dirty="0"/>
              <a:t>a</a:t>
            </a:r>
            <a:r>
              <a:rPr spc="-15" dirty="0"/>
              <a:t>s</a:t>
            </a:r>
            <a:r>
              <a:rPr spc="-10" dirty="0">
                <a:latin typeface="Times New Roman"/>
                <a:cs typeface="Times New Roman"/>
              </a:rPr>
              <a:t> </a:t>
            </a:r>
            <a:r>
              <a:rPr spc="-20" dirty="0"/>
              <a:t>sc</a:t>
            </a:r>
            <a:r>
              <a:rPr spc="-15" dirty="0"/>
              <a:t>ie</a:t>
            </a:r>
            <a:r>
              <a:rPr spc="-55" dirty="0"/>
              <a:t>n</a:t>
            </a:r>
            <a:r>
              <a:rPr dirty="0"/>
              <a:t>t</a:t>
            </a:r>
            <a:r>
              <a:rPr spc="-10" dirty="0"/>
              <a:t>i</a:t>
            </a:r>
            <a:r>
              <a:rPr spc="-5" dirty="0"/>
              <a:t>f</a:t>
            </a:r>
            <a:r>
              <a:rPr spc="-10" dirty="0"/>
              <a:t>i</a:t>
            </a:r>
            <a:r>
              <a:rPr spc="-35" dirty="0"/>
              <a:t>c</a:t>
            </a:r>
            <a:r>
              <a:rPr dirty="0"/>
              <a:t>al</a:t>
            </a:r>
            <a:r>
              <a:rPr spc="-10" dirty="0"/>
              <a:t>l</a:t>
            </a:r>
            <a:r>
              <a:rPr spc="-15" dirty="0"/>
              <a:t>y</a:t>
            </a:r>
            <a:r>
              <a:rPr spc="-70" dirty="0">
                <a:latin typeface="Times New Roman"/>
                <a:cs typeface="Times New Roman"/>
              </a:rPr>
              <a:t> </a:t>
            </a:r>
            <a:r>
              <a:rPr spc="-10" dirty="0"/>
              <a:t>a</a:t>
            </a:r>
            <a:r>
              <a:rPr spc="-15" dirty="0"/>
              <a:t>c</a:t>
            </a:r>
            <a:r>
              <a:rPr spc="-10" dirty="0"/>
              <a:t>c</a:t>
            </a:r>
            <a:r>
              <a:rPr spc="-15" dirty="0"/>
              <a:t>e</a:t>
            </a:r>
            <a:r>
              <a:rPr spc="-40" dirty="0"/>
              <a:t>pt</a:t>
            </a:r>
            <a:r>
              <a:rPr spc="-15" dirty="0"/>
              <a:t>ed</a:t>
            </a:r>
            <a:r>
              <a:rPr spc="-65" dirty="0">
                <a:latin typeface="Times New Roman"/>
                <a:cs typeface="Times New Roman"/>
              </a:rPr>
              <a:t> </a:t>
            </a:r>
            <a:r>
              <a:rPr spc="-15" dirty="0"/>
              <a:t>gu</a:t>
            </a:r>
            <a:r>
              <a:rPr spc="-25" dirty="0"/>
              <a:t>i</a:t>
            </a:r>
            <a:r>
              <a:rPr spc="-20" dirty="0"/>
              <a:t>de</a:t>
            </a:r>
            <a:r>
              <a:rPr spc="-25" dirty="0"/>
              <a:t>l</a:t>
            </a:r>
            <a:r>
              <a:rPr dirty="0"/>
              <a:t>i</a:t>
            </a:r>
            <a:r>
              <a:rPr spc="-20" dirty="0"/>
              <a:t>n</a:t>
            </a:r>
            <a:r>
              <a:rPr spc="-15" dirty="0"/>
              <a:t>es</a:t>
            </a:r>
            <a:r>
              <a:rPr spc="-50" dirty="0">
                <a:latin typeface="Times New Roman"/>
                <a:cs typeface="Times New Roman"/>
              </a:rPr>
              <a:t> </a:t>
            </a:r>
            <a:r>
              <a:rPr spc="-15" dirty="0"/>
              <a:t>a</a:t>
            </a:r>
            <a:r>
              <a:rPr spc="-50" dirty="0"/>
              <a:t>r</a:t>
            </a:r>
            <a:r>
              <a:rPr spc="-15" dirty="0"/>
              <a:t>e</a:t>
            </a:r>
            <a:r>
              <a:rPr spc="-70" dirty="0">
                <a:latin typeface="Times New Roman"/>
                <a:cs typeface="Times New Roman"/>
              </a:rPr>
              <a:t> </a:t>
            </a:r>
            <a:r>
              <a:rPr spc="-60" dirty="0"/>
              <a:t>f</a:t>
            </a:r>
            <a:r>
              <a:rPr spc="-5" dirty="0"/>
              <a:t>o</a:t>
            </a:r>
            <a:r>
              <a:rPr dirty="0"/>
              <a:t>l</a:t>
            </a:r>
            <a:r>
              <a:rPr spc="-15" dirty="0"/>
              <a:t>lo</a:t>
            </a:r>
            <a:r>
              <a:rPr spc="-40" dirty="0"/>
              <a:t>w</a:t>
            </a:r>
            <a:r>
              <a:rPr spc="-15" dirty="0"/>
              <a:t>e</a:t>
            </a:r>
            <a:r>
              <a:rPr spc="-5" dirty="0"/>
              <a:t>d</a:t>
            </a:r>
            <a:r>
              <a:rPr dirty="0"/>
              <a:t>.</a:t>
            </a:r>
          </a:p>
          <a:p>
            <a:pPr marL="2491740" marR="5080" indent="-571500">
              <a:lnSpc>
                <a:spcPct val="114999"/>
              </a:lnSpc>
              <a:spcBef>
                <a:spcPts val="880"/>
              </a:spcBef>
              <a:buFont typeface="Arial" panose="020B0604020202020204" pitchFamily="34" charset="0"/>
              <a:buChar char="•"/>
              <a:tabLst>
                <a:tab pos="2491740" algn="l"/>
              </a:tabLst>
            </a:pPr>
            <a:r>
              <a:rPr sz="2400" spc="-5" dirty="0" smtClean="0"/>
              <a:t>Th</a:t>
            </a:r>
            <a:r>
              <a:rPr sz="2400" dirty="0" smtClean="0"/>
              <a:t>e</a:t>
            </a:r>
            <a:r>
              <a:rPr sz="2400" spc="-50" dirty="0" smtClean="0">
                <a:latin typeface="Times New Roman"/>
                <a:cs typeface="Times New Roman"/>
              </a:rPr>
              <a:t> </a:t>
            </a:r>
            <a:r>
              <a:rPr sz="2400" spc="-5" dirty="0"/>
              <a:t>S</a:t>
            </a:r>
            <a:r>
              <a:rPr sz="2400" spc="5" dirty="0"/>
              <a:t>c</a:t>
            </a:r>
            <a:r>
              <a:rPr sz="2400" dirty="0"/>
              <a:t>i</a:t>
            </a:r>
            <a:r>
              <a:rPr sz="2400" spc="-15" dirty="0"/>
              <a:t>e</a:t>
            </a:r>
            <a:r>
              <a:rPr sz="2400" spc="-40" dirty="0"/>
              <a:t>n</a:t>
            </a:r>
            <a:r>
              <a:rPr sz="2400" dirty="0"/>
              <a:t>ti</a:t>
            </a:r>
            <a:r>
              <a:rPr sz="2400" spc="-5" dirty="0"/>
              <a:t>f</a:t>
            </a:r>
            <a:r>
              <a:rPr sz="2400" dirty="0"/>
              <a:t>i</a:t>
            </a:r>
            <a:r>
              <a:rPr sz="2400" spc="-15" dirty="0"/>
              <a:t>c</a:t>
            </a:r>
            <a:r>
              <a:rPr sz="2400" spc="-80" dirty="0">
                <a:latin typeface="Times New Roman"/>
                <a:cs typeface="Times New Roman"/>
              </a:rPr>
              <a:t> </a:t>
            </a:r>
            <a:r>
              <a:rPr sz="2400" spc="-120" dirty="0"/>
              <a:t>W</a:t>
            </a:r>
            <a:r>
              <a:rPr sz="2400" spc="-5" dirty="0"/>
              <a:t>ork</a:t>
            </a:r>
            <a:r>
              <a:rPr sz="2400" dirty="0"/>
              <a:t>i</a:t>
            </a:r>
            <a:r>
              <a:rPr sz="2400" spc="-5" dirty="0"/>
              <a:t>n</a:t>
            </a:r>
            <a:r>
              <a:rPr sz="2400" dirty="0"/>
              <a:t>g</a:t>
            </a:r>
            <a:r>
              <a:rPr sz="2400" spc="-80" dirty="0">
                <a:latin typeface="Times New Roman"/>
                <a:cs typeface="Times New Roman"/>
              </a:rPr>
              <a:t> </a:t>
            </a:r>
            <a:r>
              <a:rPr sz="2400" spc="-20" dirty="0"/>
              <a:t>G</a:t>
            </a:r>
            <a:r>
              <a:rPr sz="2400" spc="-50" dirty="0"/>
              <a:t>r</a:t>
            </a:r>
            <a:r>
              <a:rPr sz="2400" spc="-5" dirty="0"/>
              <a:t>ou</a:t>
            </a:r>
            <a:r>
              <a:rPr sz="2400" dirty="0"/>
              <a:t>p</a:t>
            </a:r>
            <a:r>
              <a:rPr sz="2400" spc="-65" dirty="0">
                <a:latin typeface="Times New Roman"/>
                <a:cs typeface="Times New Roman"/>
              </a:rPr>
              <a:t> </a:t>
            </a:r>
            <a:r>
              <a:rPr sz="2400" spc="-50" dirty="0"/>
              <a:t>f</a:t>
            </a:r>
            <a:r>
              <a:rPr sz="2400" spc="-20" dirty="0"/>
              <a:t>o</a:t>
            </a:r>
            <a:r>
              <a:rPr sz="2400" spc="-10" dirty="0"/>
              <a:t>r</a:t>
            </a:r>
            <a:r>
              <a:rPr sz="2400" spc="-60" dirty="0">
                <a:latin typeface="Times New Roman"/>
                <a:cs typeface="Times New Roman"/>
              </a:rPr>
              <a:t> </a:t>
            </a:r>
            <a:r>
              <a:rPr sz="2400" spc="-40" dirty="0"/>
              <a:t>F</a:t>
            </a:r>
            <a:r>
              <a:rPr sz="2400" spc="-20" dirty="0"/>
              <a:t>o</a:t>
            </a:r>
            <a:r>
              <a:rPr sz="2400" spc="-50" dirty="0"/>
              <a:t>r</a:t>
            </a:r>
            <a:r>
              <a:rPr sz="2400" dirty="0"/>
              <a:t>ens</a:t>
            </a:r>
            <a:r>
              <a:rPr sz="2400" spc="-5" dirty="0"/>
              <a:t>i</a:t>
            </a:r>
            <a:r>
              <a:rPr sz="2400" spc="-15" dirty="0"/>
              <a:t>c</a:t>
            </a:r>
            <a:r>
              <a:rPr sz="2400" spc="-10" dirty="0">
                <a:latin typeface="Times New Roman"/>
                <a:cs typeface="Times New Roman"/>
              </a:rPr>
              <a:t> </a:t>
            </a:r>
            <a:r>
              <a:rPr sz="2400" spc="-5" dirty="0"/>
              <a:t>Docum</a:t>
            </a:r>
            <a:r>
              <a:rPr sz="2400" spc="5" dirty="0"/>
              <a:t>e</a:t>
            </a:r>
            <a:r>
              <a:rPr sz="2400" spc="-25" dirty="0"/>
              <a:t>n</a:t>
            </a:r>
            <a:r>
              <a:rPr sz="2400" spc="-10" dirty="0"/>
              <a:t>t</a:t>
            </a:r>
            <a:r>
              <a:rPr sz="2400" spc="-75" dirty="0">
                <a:latin typeface="Times New Roman"/>
                <a:cs typeface="Times New Roman"/>
              </a:rPr>
              <a:t> </a:t>
            </a:r>
            <a:r>
              <a:rPr sz="2400" spc="-5" dirty="0"/>
              <a:t>E</a:t>
            </a:r>
            <a:r>
              <a:rPr sz="2400" spc="-40" dirty="0"/>
              <a:t>x</a:t>
            </a:r>
            <a:r>
              <a:rPr sz="2400" dirty="0"/>
              <a:t>ami</a:t>
            </a:r>
            <a:r>
              <a:rPr sz="2400" spc="-5" dirty="0"/>
              <a:t>n</a:t>
            </a:r>
            <a:r>
              <a:rPr sz="2400" spc="-20" dirty="0"/>
              <a:t>a</a:t>
            </a:r>
            <a:r>
              <a:rPr sz="2400" dirty="0"/>
              <a:t>ti</a:t>
            </a:r>
            <a:r>
              <a:rPr sz="2400" spc="-5" dirty="0"/>
              <a:t>o</a:t>
            </a:r>
            <a:r>
              <a:rPr sz="2400" dirty="0"/>
              <a:t>n</a:t>
            </a:r>
            <a:r>
              <a:rPr sz="2400" spc="-80" dirty="0">
                <a:latin typeface="Times New Roman"/>
                <a:cs typeface="Times New Roman"/>
              </a:rPr>
              <a:t> </a:t>
            </a:r>
            <a:r>
              <a:rPr sz="2400" spc="-5" dirty="0"/>
              <a:t>(S</a:t>
            </a:r>
            <a:r>
              <a:rPr sz="2400" spc="-30" dirty="0"/>
              <a:t>W</a:t>
            </a:r>
            <a:r>
              <a:rPr sz="2400" dirty="0"/>
              <a:t>GD</a:t>
            </a:r>
            <a:r>
              <a:rPr sz="2400" spc="-10" dirty="0"/>
              <a:t>O</a:t>
            </a:r>
            <a:r>
              <a:rPr sz="2400" spc="-5" dirty="0"/>
              <a:t>C</a:t>
            </a:r>
            <a:r>
              <a:rPr sz="2400" dirty="0"/>
              <a:t>)</a:t>
            </a:r>
            <a:r>
              <a:rPr sz="2400" spc="-90" dirty="0">
                <a:latin typeface="Times New Roman"/>
                <a:cs typeface="Times New Roman"/>
              </a:rPr>
              <a:t> </a:t>
            </a:r>
            <a:r>
              <a:rPr sz="2400" spc="-20" dirty="0"/>
              <a:t>d</a:t>
            </a:r>
            <a:r>
              <a:rPr sz="2400" spc="-25" dirty="0"/>
              <a:t>e</a:t>
            </a:r>
            <a:r>
              <a:rPr sz="2400" spc="-45" dirty="0"/>
              <a:t>v</a:t>
            </a:r>
            <a:r>
              <a:rPr sz="2400" dirty="0"/>
              <a:t>el</a:t>
            </a:r>
            <a:r>
              <a:rPr sz="2400" spc="-5" dirty="0"/>
              <a:t>o</a:t>
            </a:r>
            <a:r>
              <a:rPr sz="2400" spc="-15" dirty="0"/>
              <a:t>p</a:t>
            </a:r>
            <a:r>
              <a:rPr sz="2400" dirty="0"/>
              <a:t>s</a:t>
            </a:r>
            <a:r>
              <a:rPr sz="2400" spc="-55" dirty="0">
                <a:latin typeface="Times New Roman"/>
                <a:cs typeface="Times New Roman"/>
              </a:rPr>
              <a:t> </a:t>
            </a:r>
            <a:r>
              <a:rPr sz="2400" dirty="0"/>
              <a:t>and</a:t>
            </a:r>
            <a:r>
              <a:rPr sz="2400" dirty="0">
                <a:latin typeface="Times New Roman"/>
                <a:cs typeface="Times New Roman"/>
              </a:rPr>
              <a:t> </a:t>
            </a:r>
            <a:r>
              <a:rPr sz="2400" spc="-5" dirty="0"/>
              <a:t>pub</a:t>
            </a:r>
            <a:r>
              <a:rPr sz="2400" dirty="0"/>
              <a:t>li</a:t>
            </a:r>
            <a:r>
              <a:rPr sz="2400" spc="-10" dirty="0"/>
              <a:t>s</a:t>
            </a:r>
            <a:r>
              <a:rPr sz="2400" spc="-5" dirty="0"/>
              <a:t>he</a:t>
            </a:r>
            <a:r>
              <a:rPr sz="2400" dirty="0"/>
              <a:t>s</a:t>
            </a:r>
            <a:r>
              <a:rPr sz="2400" spc="-45" dirty="0">
                <a:latin typeface="Times New Roman"/>
                <a:cs typeface="Times New Roman"/>
              </a:rPr>
              <a:t> </a:t>
            </a:r>
            <a:r>
              <a:rPr sz="2400" b="1" u="heavy" spc="-25" dirty="0">
                <a:latin typeface="Calibri"/>
                <a:cs typeface="Calibri"/>
              </a:rPr>
              <a:t>s</a:t>
            </a:r>
            <a:r>
              <a:rPr sz="2400" b="1" u="heavy" spc="-30" dirty="0">
                <a:latin typeface="Calibri"/>
                <a:cs typeface="Calibri"/>
              </a:rPr>
              <a:t>t</a:t>
            </a:r>
            <a:r>
              <a:rPr sz="2400" b="1" u="heavy" dirty="0">
                <a:latin typeface="Calibri"/>
                <a:cs typeface="Calibri"/>
              </a:rPr>
              <a:t>an</a:t>
            </a:r>
            <a:r>
              <a:rPr sz="2400" b="1" u="heavy" spc="-15" dirty="0">
                <a:latin typeface="Calibri"/>
                <a:cs typeface="Calibri"/>
              </a:rPr>
              <a:t>d</a:t>
            </a:r>
            <a:r>
              <a:rPr sz="2400" b="1" u="heavy" dirty="0">
                <a:latin typeface="Calibri"/>
                <a:cs typeface="Calibri"/>
              </a:rPr>
              <a:t>a</a:t>
            </a:r>
            <a:r>
              <a:rPr sz="2400" b="1" u="heavy" spc="-30" dirty="0">
                <a:latin typeface="Calibri"/>
                <a:cs typeface="Calibri"/>
              </a:rPr>
              <a:t>r</a:t>
            </a:r>
            <a:r>
              <a:rPr sz="2400" b="1" u="heavy" dirty="0">
                <a:latin typeface="Calibri"/>
                <a:cs typeface="Calibri"/>
              </a:rPr>
              <a:t>ds</a:t>
            </a:r>
            <a:r>
              <a:rPr sz="2400" b="1" spc="-55" dirty="0">
                <a:latin typeface="Times New Roman"/>
                <a:cs typeface="Times New Roman"/>
              </a:rPr>
              <a:t> </a:t>
            </a:r>
            <a:r>
              <a:rPr sz="2400" dirty="0"/>
              <a:t>and</a:t>
            </a:r>
            <a:r>
              <a:rPr sz="2400" spc="-60" dirty="0">
                <a:latin typeface="Times New Roman"/>
                <a:cs typeface="Times New Roman"/>
              </a:rPr>
              <a:t> </a:t>
            </a:r>
            <a:r>
              <a:rPr sz="2400" spc="-10" dirty="0"/>
              <a:t>g</a:t>
            </a:r>
            <a:r>
              <a:rPr sz="2400" spc="-5" dirty="0"/>
              <a:t>u</a:t>
            </a:r>
            <a:r>
              <a:rPr sz="2400" dirty="0"/>
              <a:t>i</a:t>
            </a:r>
            <a:r>
              <a:rPr sz="2400" spc="-5" dirty="0"/>
              <a:t>de</a:t>
            </a:r>
            <a:r>
              <a:rPr sz="2400" dirty="0"/>
              <a:t>li</a:t>
            </a:r>
            <a:r>
              <a:rPr sz="2400" spc="-5" dirty="0"/>
              <a:t>ne</a:t>
            </a:r>
            <a:r>
              <a:rPr sz="2400" dirty="0"/>
              <a:t>s</a:t>
            </a:r>
            <a:r>
              <a:rPr sz="2400" spc="-75" dirty="0">
                <a:latin typeface="Times New Roman"/>
                <a:cs typeface="Times New Roman"/>
              </a:rPr>
              <a:t> </a:t>
            </a:r>
            <a:r>
              <a:rPr sz="2400" spc="-50" dirty="0"/>
              <a:t>f</a:t>
            </a:r>
            <a:r>
              <a:rPr sz="2400" spc="-5" dirty="0"/>
              <a:t>o</a:t>
            </a:r>
            <a:r>
              <a:rPr sz="2400" dirty="0"/>
              <a:t>r</a:t>
            </a:r>
            <a:r>
              <a:rPr sz="2400" spc="-65" dirty="0">
                <a:latin typeface="Times New Roman"/>
                <a:cs typeface="Times New Roman"/>
              </a:rPr>
              <a:t> </a:t>
            </a:r>
            <a:r>
              <a:rPr sz="2400" dirty="0"/>
              <a:t>the</a:t>
            </a:r>
            <a:r>
              <a:rPr sz="2400" spc="-60" dirty="0">
                <a:latin typeface="Times New Roman"/>
                <a:cs typeface="Times New Roman"/>
              </a:rPr>
              <a:t> </a:t>
            </a:r>
            <a:r>
              <a:rPr sz="2400" spc="-5" dirty="0"/>
              <a:t>f</a:t>
            </a:r>
            <a:r>
              <a:rPr sz="2400" dirty="0"/>
              <a:t>ield</a:t>
            </a:r>
            <a:r>
              <a:rPr sz="2400" spc="-60" dirty="0">
                <a:latin typeface="Times New Roman"/>
                <a:cs typeface="Times New Roman"/>
              </a:rPr>
              <a:t> </a:t>
            </a:r>
            <a:r>
              <a:rPr sz="2400" spc="-15" dirty="0"/>
              <a:t>o</a:t>
            </a:r>
            <a:r>
              <a:rPr sz="2400" dirty="0"/>
              <a:t>f</a:t>
            </a:r>
            <a:r>
              <a:rPr sz="2400" dirty="0">
                <a:latin typeface="Times New Roman"/>
                <a:cs typeface="Times New Roman"/>
              </a:rPr>
              <a:t> </a:t>
            </a:r>
            <a:r>
              <a:rPr sz="2400" spc="-50" dirty="0"/>
              <a:t>f</a:t>
            </a:r>
            <a:r>
              <a:rPr sz="2400" spc="-20" dirty="0"/>
              <a:t>o</a:t>
            </a:r>
            <a:r>
              <a:rPr sz="2400" spc="-50" dirty="0"/>
              <a:t>r</a:t>
            </a:r>
            <a:r>
              <a:rPr sz="2400" dirty="0"/>
              <a:t>ens</a:t>
            </a:r>
            <a:r>
              <a:rPr sz="2400" spc="-5" dirty="0"/>
              <a:t>i</a:t>
            </a:r>
            <a:r>
              <a:rPr sz="2400" spc="-15" dirty="0"/>
              <a:t>c</a:t>
            </a:r>
            <a:r>
              <a:rPr sz="2400" spc="-60" dirty="0">
                <a:latin typeface="Times New Roman"/>
                <a:cs typeface="Times New Roman"/>
              </a:rPr>
              <a:t> </a:t>
            </a:r>
            <a:r>
              <a:rPr sz="2400" spc="-5" dirty="0"/>
              <a:t>docum</a:t>
            </a:r>
            <a:r>
              <a:rPr sz="2400" spc="10" dirty="0"/>
              <a:t>e</a:t>
            </a:r>
            <a:r>
              <a:rPr sz="2400" spc="-25" dirty="0"/>
              <a:t>n</a:t>
            </a:r>
            <a:r>
              <a:rPr sz="2400" spc="-10" dirty="0"/>
              <a:t>t</a:t>
            </a:r>
            <a:r>
              <a:rPr sz="2400" spc="-75" dirty="0">
                <a:latin typeface="Times New Roman"/>
                <a:cs typeface="Times New Roman"/>
              </a:rPr>
              <a:t> </a:t>
            </a:r>
            <a:r>
              <a:rPr sz="2400" spc="-50" dirty="0"/>
              <a:t>e</a:t>
            </a:r>
            <a:r>
              <a:rPr sz="2400" spc="-45" dirty="0"/>
              <a:t>x</a:t>
            </a:r>
            <a:r>
              <a:rPr sz="2400" dirty="0"/>
              <a:t>ami</a:t>
            </a:r>
            <a:r>
              <a:rPr sz="2400" spc="-5" dirty="0"/>
              <a:t>n</a:t>
            </a:r>
            <a:r>
              <a:rPr sz="2400" spc="-20" dirty="0"/>
              <a:t>a</a:t>
            </a:r>
            <a:r>
              <a:rPr sz="2400" dirty="0"/>
              <a:t>ti</a:t>
            </a:r>
            <a:r>
              <a:rPr sz="2400" spc="-5" dirty="0"/>
              <a:t>on.</a:t>
            </a:r>
            <a:r>
              <a:rPr sz="2400" spc="-5" dirty="0">
                <a:latin typeface="Times New Roman"/>
                <a:cs typeface="Times New Roman"/>
              </a:rPr>
              <a:t> </a:t>
            </a:r>
            <a:r>
              <a:rPr sz="2400" u="heavy" spc="-25" dirty="0">
                <a:solidFill>
                  <a:srgbClr val="0000FF"/>
                </a:solidFill>
                <a:hlinkClick r:id="rId3"/>
              </a:rPr>
              <a:t>h</a:t>
            </a:r>
            <a:r>
              <a:rPr sz="2400" u="heavy" spc="-50" dirty="0">
                <a:solidFill>
                  <a:srgbClr val="0000FF"/>
                </a:solidFill>
                <a:hlinkClick r:id="rId3"/>
              </a:rPr>
              <a:t>t</a:t>
            </a:r>
            <a:r>
              <a:rPr sz="2400" u="heavy" dirty="0">
                <a:solidFill>
                  <a:srgbClr val="0000FF"/>
                </a:solidFill>
                <a:hlinkClick r:id="rId3"/>
              </a:rPr>
              <a:t>tp://</a:t>
            </a:r>
            <a:r>
              <a:rPr sz="2400" u="heavy" spc="5" dirty="0">
                <a:solidFill>
                  <a:srgbClr val="0000FF"/>
                </a:solidFill>
                <a:hlinkClick r:id="rId3"/>
              </a:rPr>
              <a:t>w</a:t>
            </a:r>
            <a:r>
              <a:rPr sz="2400" u="heavy" spc="-10" dirty="0">
                <a:solidFill>
                  <a:srgbClr val="0000FF"/>
                </a:solidFill>
                <a:hlinkClick r:id="rId3"/>
              </a:rPr>
              <a:t>w</a:t>
            </a:r>
            <a:r>
              <a:rPr sz="2400" u="heavy" spc="-180" dirty="0">
                <a:solidFill>
                  <a:srgbClr val="0000FF"/>
                </a:solidFill>
                <a:hlinkClick r:id="rId3"/>
              </a:rPr>
              <a:t>w</a:t>
            </a:r>
            <a:r>
              <a:rPr sz="2400" u="heavy" spc="-5" dirty="0">
                <a:solidFill>
                  <a:srgbClr val="0000FF"/>
                </a:solidFill>
                <a:hlinkClick r:id="rId3"/>
              </a:rPr>
              <a:t>.</a:t>
            </a:r>
            <a:r>
              <a:rPr sz="2400" u="heavy" spc="-20" dirty="0">
                <a:solidFill>
                  <a:srgbClr val="0000FF"/>
                </a:solidFill>
                <a:hlinkClick r:id="rId3"/>
              </a:rPr>
              <a:t>s</a:t>
            </a:r>
            <a:r>
              <a:rPr sz="2400" u="heavy" spc="-45" dirty="0">
                <a:solidFill>
                  <a:srgbClr val="0000FF"/>
                </a:solidFill>
                <a:hlinkClick r:id="rId3"/>
              </a:rPr>
              <a:t>wg</a:t>
            </a:r>
            <a:r>
              <a:rPr sz="2400" u="heavy" spc="-5" dirty="0">
                <a:solidFill>
                  <a:srgbClr val="0000FF"/>
                </a:solidFill>
                <a:hlinkClick r:id="rId3"/>
              </a:rPr>
              <a:t>doc.</a:t>
            </a:r>
            <a:r>
              <a:rPr sz="2400" u="heavy" spc="-10" dirty="0">
                <a:solidFill>
                  <a:srgbClr val="0000FF"/>
                </a:solidFill>
                <a:hlinkClick r:id="rId3"/>
              </a:rPr>
              <a:t>o</a:t>
            </a:r>
            <a:r>
              <a:rPr sz="2400" u="heavy" spc="-45" dirty="0">
                <a:solidFill>
                  <a:srgbClr val="0000FF"/>
                </a:solidFill>
                <a:hlinkClick r:id="rId3"/>
              </a:rPr>
              <a:t>r</a:t>
            </a:r>
            <a:r>
              <a:rPr sz="2400" u="heavy" spc="60" dirty="0">
                <a:solidFill>
                  <a:srgbClr val="0000FF"/>
                </a:solidFill>
                <a:hlinkClick r:id="rId3"/>
              </a:rPr>
              <a:t>g</a:t>
            </a:r>
            <a:r>
              <a:rPr sz="2400" u="heavy" dirty="0">
                <a:solidFill>
                  <a:srgbClr val="0000FF"/>
                </a:solidFill>
                <a:hlinkClick r:id="rId3"/>
              </a:rPr>
              <a:t>/</a:t>
            </a:r>
            <a:endParaRPr sz="2400" dirty="0">
              <a:latin typeface="Times New Roman"/>
              <a:cs typeface="Times New Roman"/>
            </a:endParaRPr>
          </a:p>
        </p:txBody>
      </p:sp>
      <p:sp>
        <p:nvSpPr>
          <p:cNvPr id="4" name="object 4"/>
          <p:cNvSpPr/>
          <p:nvPr/>
        </p:nvSpPr>
        <p:spPr>
          <a:xfrm>
            <a:off x="1380744" y="5233415"/>
            <a:ext cx="4803648" cy="1624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184391" y="4482082"/>
            <a:ext cx="2947416" cy="235915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799" y="0"/>
            <a:ext cx="3102863" cy="1155192"/>
          </a:xfrm>
          <a:prstGeom prst="rect">
            <a:avLst/>
          </a:prstGeom>
          <a:blipFill>
            <a:blip r:embed="rId3" cstate="print"/>
            <a:srcRect/>
            <a:stretch>
              <a:fillRect l="-27702" r="1"/>
            </a:stretch>
          </a:blipFill>
        </p:spPr>
        <p:txBody>
          <a:bodyPr wrap="square" lIns="0" tIns="0" rIns="0" bIns="0" rtlCol="0"/>
          <a:lstStyle/>
          <a:p>
            <a:endParaRPr/>
          </a:p>
        </p:txBody>
      </p:sp>
      <p:sp>
        <p:nvSpPr>
          <p:cNvPr id="3" name="object 3"/>
          <p:cNvSpPr txBox="1"/>
          <p:nvPr/>
        </p:nvSpPr>
        <p:spPr>
          <a:xfrm>
            <a:off x="1181191" y="946145"/>
            <a:ext cx="4381500" cy="5817870"/>
          </a:xfrm>
          <a:prstGeom prst="rect">
            <a:avLst/>
          </a:prstGeom>
        </p:spPr>
        <p:txBody>
          <a:bodyPr vert="horz" wrap="square" lIns="0" tIns="0" rIns="0" bIns="0" rtlCol="0">
            <a:spAutoFit/>
          </a:bodyPr>
          <a:lstStyle/>
          <a:p>
            <a:pPr marL="299085" marR="5080" indent="-286385">
              <a:lnSpc>
                <a:spcPct val="100000"/>
              </a:lnSpc>
              <a:buFont typeface="Calibri"/>
              <a:buAutoNum type="alphaLcPeriod"/>
              <a:tabLst>
                <a:tab pos="299720" algn="l"/>
              </a:tabLst>
            </a:pPr>
            <a:r>
              <a:rPr sz="2400" spc="-35" dirty="0">
                <a:latin typeface="Calibri"/>
                <a:cs typeface="Calibri"/>
              </a:rPr>
              <a:t>F</a:t>
            </a:r>
            <a:r>
              <a:rPr sz="2400" spc="-20" dirty="0">
                <a:latin typeface="Calibri"/>
                <a:cs typeface="Calibri"/>
              </a:rPr>
              <a:t>o</a:t>
            </a:r>
            <a:r>
              <a:rPr sz="2400" spc="-45" dirty="0">
                <a:latin typeface="Calibri"/>
                <a:cs typeface="Calibri"/>
              </a:rPr>
              <a:t>r</a:t>
            </a:r>
            <a:r>
              <a:rPr sz="2400" spc="-15" dirty="0">
                <a:latin typeface="Calibri"/>
                <a:cs typeface="Calibri"/>
              </a:rPr>
              <a:t>e</a:t>
            </a:r>
            <a:r>
              <a:rPr sz="2400" spc="-10" dirty="0">
                <a:latin typeface="Calibri"/>
                <a:cs typeface="Calibri"/>
              </a:rPr>
              <a:t>n</a:t>
            </a:r>
            <a:r>
              <a:rPr sz="2400" spc="-5" dirty="0">
                <a:latin typeface="Calibri"/>
                <a:cs typeface="Calibri"/>
              </a:rPr>
              <a:t>s</a:t>
            </a:r>
            <a:r>
              <a:rPr sz="2400" dirty="0">
                <a:latin typeface="Calibri"/>
                <a:cs typeface="Calibri"/>
              </a:rPr>
              <a:t>i</a:t>
            </a:r>
            <a:r>
              <a:rPr sz="2400" spc="-15" dirty="0">
                <a:latin typeface="Calibri"/>
                <a:cs typeface="Calibri"/>
              </a:rPr>
              <a:t>c</a:t>
            </a:r>
            <a:r>
              <a:rPr sz="2400" spc="-60" dirty="0">
                <a:latin typeface="Times New Roman"/>
                <a:cs typeface="Times New Roman"/>
              </a:rPr>
              <a:t> </a:t>
            </a:r>
            <a:r>
              <a:rPr sz="2400" spc="-5" dirty="0">
                <a:latin typeface="Calibri"/>
                <a:cs typeface="Calibri"/>
              </a:rPr>
              <a:t>do</a:t>
            </a:r>
            <a:r>
              <a:rPr sz="2400" spc="5" dirty="0">
                <a:latin typeface="Calibri"/>
                <a:cs typeface="Calibri"/>
              </a:rPr>
              <a:t>c</a:t>
            </a:r>
            <a:r>
              <a:rPr sz="2400" spc="-25" dirty="0">
                <a:latin typeface="Calibri"/>
                <a:cs typeface="Calibri"/>
              </a:rPr>
              <a:t>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45" dirty="0">
                <a:latin typeface="Calibri"/>
                <a:cs typeface="Calibri"/>
              </a:rPr>
              <a:t>ex</a:t>
            </a:r>
            <a:r>
              <a:rPr sz="2400" spc="-15" dirty="0">
                <a:latin typeface="Calibri"/>
                <a:cs typeface="Calibri"/>
              </a:rPr>
              <a:t>am</a:t>
            </a:r>
            <a:r>
              <a:rPr sz="2400" dirty="0">
                <a:latin typeface="Calibri"/>
                <a:cs typeface="Calibri"/>
              </a:rPr>
              <a:t>i</a:t>
            </a:r>
            <a:r>
              <a:rPr sz="2400" spc="-20" dirty="0">
                <a:latin typeface="Calibri"/>
                <a:cs typeface="Calibri"/>
              </a:rPr>
              <a:t>n</a:t>
            </a:r>
            <a:r>
              <a:rPr sz="2400" spc="-10" dirty="0">
                <a:latin typeface="Calibri"/>
                <a:cs typeface="Calibri"/>
              </a:rPr>
              <a:t>e</a:t>
            </a:r>
            <a:r>
              <a:rPr sz="2400" spc="-45" dirty="0">
                <a:latin typeface="Calibri"/>
                <a:cs typeface="Calibri"/>
              </a:rPr>
              <a:t>r</a:t>
            </a:r>
            <a:r>
              <a:rPr sz="2400" spc="-15" dirty="0">
                <a:latin typeface="Calibri"/>
                <a:cs typeface="Calibri"/>
              </a:rPr>
              <a:t>s,</a:t>
            </a:r>
            <a:r>
              <a:rPr sz="2400" spc="-15" dirty="0">
                <a:latin typeface="Times New Roman"/>
                <a:cs typeface="Times New Roman"/>
              </a:rPr>
              <a:t> </a:t>
            </a:r>
            <a:r>
              <a:rPr sz="2400" dirty="0">
                <a:latin typeface="Calibri"/>
                <a:cs typeface="Calibri"/>
              </a:rPr>
              <a:t>al</a:t>
            </a:r>
            <a:r>
              <a:rPr sz="2400" spc="-5" dirty="0">
                <a:latin typeface="Calibri"/>
                <a:cs typeface="Calibri"/>
              </a:rPr>
              <a:t>s</a:t>
            </a:r>
            <a:r>
              <a:rPr sz="2400" dirty="0">
                <a:latin typeface="Calibri"/>
                <a:cs typeface="Calibri"/>
              </a:rPr>
              <a:t>o</a:t>
            </a:r>
            <a:r>
              <a:rPr sz="2400" spc="-60" dirty="0">
                <a:latin typeface="Times New Roman"/>
                <a:cs typeface="Times New Roman"/>
              </a:rPr>
              <a:t> </a:t>
            </a:r>
            <a:r>
              <a:rPr sz="2400" spc="-5" dirty="0">
                <a:latin typeface="Calibri"/>
                <a:cs typeface="Calibri"/>
              </a:rPr>
              <a:t>of</a:t>
            </a:r>
            <a:r>
              <a:rPr sz="2400" spc="-30" dirty="0">
                <a:latin typeface="Calibri"/>
                <a:cs typeface="Calibri"/>
              </a:rPr>
              <a:t>t</a:t>
            </a:r>
            <a:r>
              <a:rPr sz="2400" spc="-15" dirty="0">
                <a:latin typeface="Calibri"/>
                <a:cs typeface="Calibri"/>
              </a:rPr>
              <a:t>en</a:t>
            </a:r>
            <a:r>
              <a:rPr sz="2400" spc="-55" dirty="0">
                <a:latin typeface="Times New Roman"/>
                <a:cs typeface="Times New Roman"/>
              </a:rPr>
              <a:t> </a:t>
            </a:r>
            <a:r>
              <a:rPr sz="2400" spc="-50" dirty="0">
                <a:latin typeface="Calibri"/>
                <a:cs typeface="Calibri"/>
              </a:rPr>
              <a:t>r</a:t>
            </a:r>
            <a:r>
              <a:rPr sz="2400" spc="-35" dirty="0">
                <a:latin typeface="Calibri"/>
                <a:cs typeface="Calibri"/>
              </a:rPr>
              <a:t>e</a:t>
            </a:r>
            <a:r>
              <a:rPr sz="2400" spc="-65" dirty="0">
                <a:latin typeface="Calibri"/>
                <a:cs typeface="Calibri"/>
              </a:rPr>
              <a:t>f</a:t>
            </a:r>
            <a:r>
              <a:rPr sz="2400" spc="-15" dirty="0">
                <a:latin typeface="Calibri"/>
                <a:cs typeface="Calibri"/>
              </a:rPr>
              <a:t>e</a:t>
            </a:r>
            <a:r>
              <a:rPr sz="2400" spc="-5" dirty="0">
                <a:latin typeface="Calibri"/>
                <a:cs typeface="Calibri"/>
              </a:rPr>
              <a:t>r</a:t>
            </a:r>
            <a:r>
              <a:rPr sz="2400" spc="-45" dirty="0">
                <a:latin typeface="Calibri"/>
                <a:cs typeface="Calibri"/>
              </a:rPr>
              <a:t>r</a:t>
            </a:r>
            <a:r>
              <a:rPr sz="2400" spc="-15" dirty="0">
                <a:latin typeface="Calibri"/>
                <a:cs typeface="Calibri"/>
              </a:rPr>
              <a:t>ed</a:t>
            </a:r>
            <a:r>
              <a:rPr sz="2400" spc="-4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dirty="0">
                <a:latin typeface="Calibri"/>
                <a:cs typeface="Calibri"/>
              </a:rPr>
              <a:t>as</a:t>
            </a:r>
            <a:r>
              <a:rPr sz="2400" dirty="0">
                <a:latin typeface="Times New Roman"/>
                <a:cs typeface="Times New Roman"/>
              </a:rPr>
              <a:t> </a:t>
            </a:r>
            <a:r>
              <a:rPr sz="2400" b="1" u="heavy" spc="-15" dirty="0">
                <a:solidFill>
                  <a:srgbClr val="FF0000"/>
                </a:solidFill>
                <a:latin typeface="Calibri"/>
                <a:cs typeface="Calibri"/>
              </a:rPr>
              <a:t>que</a:t>
            </a:r>
            <a:r>
              <a:rPr sz="2400" b="1" u="heavy" spc="-35" dirty="0">
                <a:solidFill>
                  <a:srgbClr val="FF0000"/>
                </a:solidFill>
                <a:latin typeface="Calibri"/>
                <a:cs typeface="Calibri"/>
              </a:rPr>
              <a:t>s</a:t>
            </a:r>
            <a:r>
              <a:rPr sz="2400" b="1" u="heavy" spc="-10" dirty="0">
                <a:solidFill>
                  <a:srgbClr val="FF0000"/>
                </a:solidFill>
                <a:latin typeface="Calibri"/>
                <a:cs typeface="Calibri"/>
              </a:rPr>
              <a:t>t</a:t>
            </a:r>
            <a:r>
              <a:rPr sz="2400" b="1" u="heavy" spc="-20" dirty="0">
                <a:solidFill>
                  <a:srgbClr val="FF0000"/>
                </a:solidFill>
                <a:latin typeface="Calibri"/>
                <a:cs typeface="Calibri"/>
              </a:rPr>
              <a:t>i</a:t>
            </a:r>
            <a:r>
              <a:rPr sz="2400" b="1" u="heavy" spc="-10" dirty="0">
                <a:solidFill>
                  <a:srgbClr val="FF0000"/>
                </a:solidFill>
                <a:latin typeface="Calibri"/>
                <a:cs typeface="Calibri"/>
              </a:rPr>
              <a:t>o</a:t>
            </a:r>
            <a:r>
              <a:rPr sz="2400" b="1" u="heavy" spc="-15" dirty="0">
                <a:solidFill>
                  <a:srgbClr val="FF0000"/>
                </a:solidFill>
                <a:latin typeface="Calibri"/>
                <a:cs typeface="Calibri"/>
              </a:rPr>
              <a:t>ned</a:t>
            </a:r>
            <a:r>
              <a:rPr sz="2400" b="1" spc="-60" dirty="0">
                <a:solidFill>
                  <a:srgbClr val="FF0000"/>
                </a:solidFill>
                <a:latin typeface="Times New Roman"/>
                <a:cs typeface="Times New Roman"/>
              </a:rPr>
              <a:t> </a:t>
            </a:r>
            <a:r>
              <a:rPr sz="2400" spc="-5" dirty="0">
                <a:latin typeface="Calibri"/>
                <a:cs typeface="Calibri"/>
              </a:rPr>
              <a:t>docum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10" dirty="0">
                <a:latin typeface="Times New Roman"/>
                <a:cs typeface="Times New Roman"/>
              </a:rPr>
              <a:t> </a:t>
            </a:r>
            <a:r>
              <a:rPr sz="2400" spc="-30" dirty="0">
                <a:latin typeface="Calibri"/>
                <a:cs typeface="Calibri"/>
              </a:rPr>
              <a:t>e</a:t>
            </a:r>
            <a:r>
              <a:rPr sz="2400" spc="-45" dirty="0">
                <a:latin typeface="Calibri"/>
                <a:cs typeface="Calibri"/>
              </a:rPr>
              <a:t>x</a:t>
            </a:r>
            <a:r>
              <a:rPr sz="2400" dirty="0">
                <a:latin typeface="Calibri"/>
                <a:cs typeface="Calibri"/>
              </a:rPr>
              <a:t>ami</a:t>
            </a:r>
            <a:r>
              <a:rPr sz="2400" spc="-5" dirty="0">
                <a:latin typeface="Calibri"/>
                <a:cs typeface="Calibri"/>
              </a:rPr>
              <a:t>n</a:t>
            </a:r>
            <a:r>
              <a:rPr sz="2400" spc="10" dirty="0">
                <a:latin typeface="Calibri"/>
                <a:cs typeface="Calibri"/>
              </a:rPr>
              <a:t>e</a:t>
            </a:r>
            <a:r>
              <a:rPr sz="2400" spc="-45" dirty="0">
                <a:latin typeface="Calibri"/>
                <a:cs typeface="Calibri"/>
              </a:rPr>
              <a:t>r</a:t>
            </a:r>
            <a:r>
              <a:rPr sz="2400" spc="-5" dirty="0">
                <a:latin typeface="Calibri"/>
                <a:cs typeface="Calibri"/>
              </a:rPr>
              <a:t>s</a:t>
            </a:r>
            <a:r>
              <a:rPr sz="2400" dirty="0">
                <a:latin typeface="Calibri"/>
                <a:cs typeface="Calibri"/>
              </a:rPr>
              <a:t>,</a:t>
            </a:r>
            <a:r>
              <a:rPr sz="2400" spc="-90" dirty="0">
                <a:latin typeface="Times New Roman"/>
                <a:cs typeface="Times New Roman"/>
              </a:rPr>
              <a:t> </a:t>
            </a:r>
            <a:r>
              <a:rPr sz="2400" dirty="0">
                <a:latin typeface="Calibri"/>
                <a:cs typeface="Calibri"/>
              </a:rPr>
              <a:t>a</a:t>
            </a:r>
            <a:r>
              <a:rPr sz="2400" spc="-35" dirty="0">
                <a:latin typeface="Calibri"/>
                <a:cs typeface="Calibri"/>
              </a:rPr>
              <a:t>r</a:t>
            </a:r>
            <a:r>
              <a:rPr sz="2400" dirty="0">
                <a:latin typeface="Calibri"/>
                <a:cs typeface="Calibri"/>
              </a:rPr>
              <a:t>e</a:t>
            </a:r>
            <a:r>
              <a:rPr sz="2400" spc="-60" dirty="0">
                <a:latin typeface="Times New Roman"/>
                <a:cs typeface="Times New Roman"/>
              </a:rPr>
              <a:t> </a:t>
            </a:r>
            <a:r>
              <a:rPr sz="2400" spc="-50" dirty="0">
                <a:latin typeface="Calibri"/>
                <a:cs typeface="Calibri"/>
              </a:rPr>
              <a:t>f</a:t>
            </a:r>
            <a:r>
              <a:rPr sz="2400" spc="-5" dirty="0">
                <a:latin typeface="Calibri"/>
                <a:cs typeface="Calibri"/>
              </a:rPr>
              <a:t>o</a:t>
            </a:r>
            <a:r>
              <a:rPr sz="2400" spc="-40" dirty="0">
                <a:latin typeface="Calibri"/>
                <a:cs typeface="Calibri"/>
              </a:rPr>
              <a:t>r</a:t>
            </a:r>
            <a:r>
              <a:rPr sz="2400" dirty="0">
                <a:latin typeface="Calibri"/>
                <a:cs typeface="Calibri"/>
              </a:rPr>
              <a:t>ens</a:t>
            </a:r>
            <a:r>
              <a:rPr sz="2400" spc="-5" dirty="0">
                <a:latin typeface="Calibri"/>
                <a:cs typeface="Calibri"/>
              </a:rPr>
              <a:t>i</a:t>
            </a:r>
            <a:r>
              <a:rPr sz="2400" dirty="0">
                <a:latin typeface="Calibri"/>
                <a:cs typeface="Calibri"/>
              </a:rPr>
              <a:t>c</a:t>
            </a:r>
            <a:r>
              <a:rPr sz="2400" spc="-50" dirty="0">
                <a:latin typeface="Times New Roman"/>
                <a:cs typeface="Times New Roman"/>
              </a:rPr>
              <a:t> </a:t>
            </a:r>
            <a:r>
              <a:rPr sz="2400" spc="-5" dirty="0">
                <a:latin typeface="Calibri"/>
                <a:cs typeface="Calibri"/>
              </a:rPr>
              <a:t>sc</a:t>
            </a:r>
            <a:r>
              <a:rPr sz="2400" dirty="0">
                <a:latin typeface="Calibri"/>
                <a:cs typeface="Calibri"/>
              </a:rPr>
              <a:t>ie</a:t>
            </a:r>
            <a:r>
              <a:rPr sz="2400" spc="-20" dirty="0">
                <a:latin typeface="Calibri"/>
                <a:cs typeface="Calibri"/>
              </a:rPr>
              <a:t>n</a:t>
            </a:r>
            <a:r>
              <a:rPr sz="2400" dirty="0">
                <a:latin typeface="Calibri"/>
                <a:cs typeface="Calibri"/>
              </a:rPr>
              <a:t>ti</a:t>
            </a:r>
            <a:r>
              <a:rPr sz="2400" spc="-30" dirty="0">
                <a:latin typeface="Calibri"/>
                <a:cs typeface="Calibri"/>
              </a:rPr>
              <a:t>s</a:t>
            </a:r>
            <a:r>
              <a:rPr sz="2400" dirty="0">
                <a:latin typeface="Calibri"/>
                <a:cs typeface="Calibri"/>
              </a:rPr>
              <a:t>ts</a:t>
            </a:r>
            <a:r>
              <a:rPr sz="2400" dirty="0">
                <a:latin typeface="Times New Roman"/>
                <a:cs typeface="Times New Roman"/>
              </a:rPr>
              <a:t> </a:t>
            </a:r>
            <a:r>
              <a:rPr sz="2400" dirty="0">
                <a:latin typeface="Calibri"/>
                <a:cs typeface="Calibri"/>
              </a:rPr>
              <a:t>who</a:t>
            </a:r>
            <a:r>
              <a:rPr sz="2400" spc="-65" dirty="0">
                <a:latin typeface="Times New Roman"/>
                <a:cs typeface="Times New Roman"/>
              </a:rPr>
              <a:t> </a:t>
            </a:r>
            <a:r>
              <a:rPr sz="2400" spc="-15" dirty="0">
                <a:latin typeface="Calibri"/>
                <a:cs typeface="Calibri"/>
              </a:rPr>
              <a:t>a</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40" dirty="0">
                <a:latin typeface="Calibri"/>
                <a:cs typeface="Calibri"/>
              </a:rPr>
              <a:t>r</a:t>
            </a:r>
            <a:r>
              <a:rPr sz="2400" dirty="0">
                <a:latin typeface="Calibri"/>
                <a:cs typeface="Calibri"/>
              </a:rPr>
              <a:t>esp</a:t>
            </a:r>
            <a:r>
              <a:rPr sz="2400" spc="-5" dirty="0">
                <a:latin typeface="Calibri"/>
                <a:cs typeface="Calibri"/>
              </a:rPr>
              <a:t>ons</a:t>
            </a:r>
            <a:r>
              <a:rPr sz="2400" dirty="0">
                <a:latin typeface="Calibri"/>
                <a:cs typeface="Calibri"/>
              </a:rPr>
              <a:t>i</a:t>
            </a:r>
            <a:r>
              <a:rPr sz="2400" spc="-5" dirty="0">
                <a:latin typeface="Calibri"/>
                <a:cs typeface="Calibri"/>
              </a:rPr>
              <a:t>b</a:t>
            </a:r>
            <a:r>
              <a:rPr sz="2400" dirty="0">
                <a:latin typeface="Calibri"/>
                <a:cs typeface="Calibri"/>
              </a:rPr>
              <a:t>l</a:t>
            </a:r>
            <a:r>
              <a:rPr sz="2400" spc="-15" dirty="0">
                <a:latin typeface="Calibri"/>
                <a:cs typeface="Calibri"/>
              </a:rPr>
              <a:t>e</a:t>
            </a:r>
            <a:r>
              <a:rPr sz="2400" spc="-55" dirty="0">
                <a:latin typeface="Times New Roman"/>
                <a:cs typeface="Times New Roman"/>
              </a:rPr>
              <a:t> </a:t>
            </a:r>
            <a:r>
              <a:rPr sz="2400" spc="-55"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5" dirty="0">
                <a:latin typeface="Calibri"/>
                <a:cs typeface="Calibri"/>
              </a:rPr>
              <a:t>us</a:t>
            </a:r>
            <a:r>
              <a:rPr sz="2400" dirty="0">
                <a:latin typeface="Calibri"/>
                <a:cs typeface="Calibri"/>
              </a:rPr>
              <a:t>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dirty="0">
                <a:latin typeface="Calibri"/>
                <a:cs typeface="Calibri"/>
              </a:rPr>
              <a:t>a</a:t>
            </a:r>
            <a:r>
              <a:rPr sz="2400" dirty="0">
                <a:latin typeface="Times New Roman"/>
                <a:cs typeface="Times New Roman"/>
              </a:rPr>
              <a:t> </a:t>
            </a:r>
            <a:r>
              <a:rPr sz="2400" spc="-5" dirty="0">
                <a:latin typeface="Calibri"/>
                <a:cs typeface="Calibri"/>
              </a:rPr>
              <a:t>nu</a:t>
            </a:r>
            <a:r>
              <a:rPr sz="2400" spc="5" dirty="0">
                <a:latin typeface="Calibri"/>
                <a:cs typeface="Calibri"/>
              </a:rPr>
              <a:t>m</a:t>
            </a:r>
            <a:r>
              <a:rPr sz="2400" spc="-20" dirty="0">
                <a:latin typeface="Calibri"/>
                <a:cs typeface="Calibri"/>
              </a:rPr>
              <a:t>b</a:t>
            </a:r>
            <a:r>
              <a:rPr sz="2400" spc="-10" dirty="0">
                <a:latin typeface="Calibri"/>
                <a:cs typeface="Calibri"/>
              </a:rPr>
              <a:t>er</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5" dirty="0">
                <a:latin typeface="Calibri"/>
                <a:cs typeface="Calibri"/>
              </a:rPr>
              <a:t>sc</a:t>
            </a:r>
            <a:r>
              <a:rPr sz="2400" dirty="0">
                <a:latin typeface="Calibri"/>
                <a:cs typeface="Calibri"/>
              </a:rPr>
              <a:t>i</a:t>
            </a:r>
            <a:r>
              <a:rPr sz="2400" spc="-10" dirty="0">
                <a:latin typeface="Calibri"/>
                <a:cs typeface="Calibri"/>
              </a:rPr>
              <a:t>e</a:t>
            </a:r>
            <a:r>
              <a:rPr sz="2400" spc="-25" dirty="0">
                <a:latin typeface="Calibri"/>
                <a:cs typeface="Calibri"/>
              </a:rPr>
              <a:t>n</a:t>
            </a:r>
            <a:r>
              <a:rPr sz="2400" dirty="0">
                <a:latin typeface="Calibri"/>
                <a:cs typeface="Calibri"/>
              </a:rPr>
              <a:t>ti</a:t>
            </a:r>
            <a:r>
              <a:rPr sz="2400" spc="-5" dirty="0">
                <a:latin typeface="Calibri"/>
                <a:cs typeface="Calibri"/>
              </a:rPr>
              <a:t>f</a:t>
            </a:r>
            <a:r>
              <a:rPr sz="2400" dirty="0">
                <a:latin typeface="Calibri"/>
                <a:cs typeface="Calibri"/>
              </a:rPr>
              <a:t>i</a:t>
            </a:r>
            <a:r>
              <a:rPr sz="2400" spc="-15" dirty="0">
                <a:latin typeface="Calibri"/>
                <a:cs typeface="Calibri"/>
              </a:rPr>
              <a:t>c</a:t>
            </a:r>
            <a:r>
              <a:rPr sz="2400" spc="-70" dirty="0">
                <a:latin typeface="Times New Roman"/>
                <a:cs typeface="Times New Roman"/>
              </a:rPr>
              <a:t> </a:t>
            </a:r>
            <a:r>
              <a:rPr sz="2400" spc="-5" dirty="0">
                <a:latin typeface="Calibri"/>
                <a:cs typeface="Calibri"/>
              </a:rPr>
              <a:t>p</a:t>
            </a:r>
            <a:r>
              <a:rPr sz="2400" spc="-35" dirty="0">
                <a:latin typeface="Calibri"/>
                <a:cs typeface="Calibri"/>
              </a:rPr>
              <a:t>r</a:t>
            </a:r>
            <a:r>
              <a:rPr sz="2400" spc="-20" dirty="0">
                <a:latin typeface="Calibri"/>
                <a:cs typeface="Calibri"/>
              </a:rPr>
              <a:t>oc</a:t>
            </a:r>
            <a:r>
              <a:rPr sz="2400" spc="-5" dirty="0">
                <a:latin typeface="Calibri"/>
                <a:cs typeface="Calibri"/>
              </a:rPr>
              <a:t>e</a:t>
            </a:r>
            <a:r>
              <a:rPr sz="2400" spc="-15" dirty="0">
                <a:latin typeface="Calibri"/>
                <a:cs typeface="Calibri"/>
              </a:rPr>
              <a:t>sses</a:t>
            </a:r>
            <a:r>
              <a:rPr sz="2400" spc="-15"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methods</a:t>
            </a:r>
            <a:r>
              <a:rPr sz="2400" spc="-75"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60" dirty="0">
                <a:latin typeface="Times New Roman"/>
                <a:cs typeface="Times New Roman"/>
              </a:rPr>
              <a:t> </a:t>
            </a:r>
            <a:r>
              <a:rPr sz="2400" spc="-35" dirty="0">
                <a:latin typeface="Calibri"/>
                <a:cs typeface="Calibri"/>
              </a:rPr>
              <a:t>e</a:t>
            </a:r>
            <a:r>
              <a:rPr sz="2400" spc="-45" dirty="0">
                <a:latin typeface="Calibri"/>
                <a:cs typeface="Calibri"/>
              </a:rPr>
              <a:t>x</a:t>
            </a:r>
            <a:r>
              <a:rPr sz="2400" dirty="0">
                <a:latin typeface="Calibri"/>
                <a:cs typeface="Calibri"/>
              </a:rPr>
              <a:t>ami</a:t>
            </a:r>
            <a:r>
              <a:rPr sz="2400" spc="-5" dirty="0">
                <a:latin typeface="Calibri"/>
                <a:cs typeface="Calibri"/>
              </a:rPr>
              <a:t>n</a:t>
            </a:r>
            <a:r>
              <a:rPr sz="2400" dirty="0">
                <a:latin typeface="Calibri"/>
                <a:cs typeface="Calibri"/>
              </a:rPr>
              <a:t>ing</a:t>
            </a:r>
            <a:r>
              <a:rPr sz="2400" dirty="0">
                <a:latin typeface="Times New Roman"/>
                <a:cs typeface="Times New Roman"/>
              </a:rPr>
              <a:t> </a:t>
            </a:r>
            <a:r>
              <a:rPr sz="2400" spc="-5" dirty="0">
                <a:latin typeface="Calibri"/>
                <a:cs typeface="Calibri"/>
              </a:rPr>
              <a:t>do</a:t>
            </a:r>
            <a:r>
              <a:rPr sz="2400" spc="5" dirty="0">
                <a:latin typeface="Calibri"/>
                <a:cs typeface="Calibri"/>
              </a:rPr>
              <a:t>c</a:t>
            </a:r>
            <a:r>
              <a:rPr sz="2400" spc="-25" dirty="0">
                <a:latin typeface="Calibri"/>
                <a:cs typeface="Calibri"/>
              </a:rPr>
              <a:t>um</a:t>
            </a:r>
            <a:r>
              <a:rPr sz="2400" spc="-5" dirty="0">
                <a:latin typeface="Calibri"/>
                <a:cs typeface="Calibri"/>
              </a:rPr>
              <a:t>e</a:t>
            </a:r>
            <a:r>
              <a:rPr sz="2400" spc="-25" dirty="0">
                <a:latin typeface="Calibri"/>
                <a:cs typeface="Calibri"/>
              </a:rPr>
              <a:t>n</a:t>
            </a:r>
            <a:r>
              <a:rPr sz="2400" dirty="0">
                <a:latin typeface="Calibri"/>
                <a:cs typeface="Calibri"/>
              </a:rPr>
              <a:t>t</a:t>
            </a:r>
            <a:r>
              <a:rPr sz="2400" spc="-15" dirty="0">
                <a:latin typeface="Calibri"/>
                <a:cs typeface="Calibri"/>
              </a:rPr>
              <a:t>s</a:t>
            </a:r>
            <a:r>
              <a:rPr sz="2400" dirty="0">
                <a:latin typeface="Calibri"/>
                <a:cs typeface="Calibri"/>
              </a:rPr>
              <a:t>—</a:t>
            </a:r>
            <a:r>
              <a:rPr sz="2400" spc="-15" dirty="0">
                <a:latin typeface="Calibri"/>
                <a:cs typeface="Calibri"/>
              </a:rPr>
              <a:t>wh</a:t>
            </a:r>
            <a:r>
              <a:rPr sz="2400" spc="-25" dirty="0">
                <a:latin typeface="Calibri"/>
                <a:cs typeface="Calibri"/>
              </a:rPr>
              <a:t>e</a:t>
            </a:r>
            <a:r>
              <a:rPr sz="2400" spc="-15" dirty="0">
                <a:latin typeface="Calibri"/>
                <a:cs typeface="Calibri"/>
              </a:rPr>
              <a:t>ther</a:t>
            </a:r>
            <a:r>
              <a:rPr sz="2400" spc="-70" dirty="0">
                <a:latin typeface="Times New Roman"/>
                <a:cs typeface="Times New Roman"/>
              </a:rPr>
              <a:t> </a:t>
            </a:r>
            <a:r>
              <a:rPr sz="2400" spc="-15" dirty="0">
                <a:latin typeface="Calibri"/>
                <a:cs typeface="Calibri"/>
              </a:rPr>
              <a:t>wri</a:t>
            </a:r>
            <a:r>
              <a:rPr sz="2400" spc="-45" dirty="0">
                <a:latin typeface="Calibri"/>
                <a:cs typeface="Calibri"/>
              </a:rPr>
              <a:t>t</a:t>
            </a:r>
            <a:r>
              <a:rPr sz="2400" spc="-35" dirty="0">
                <a:latin typeface="Calibri"/>
                <a:cs typeface="Calibri"/>
              </a:rPr>
              <a:t>t</a:t>
            </a:r>
            <a:r>
              <a:rPr sz="2400" spc="-15" dirty="0">
                <a:latin typeface="Calibri"/>
                <a:cs typeface="Calibri"/>
              </a:rPr>
              <a:t>en,</a:t>
            </a:r>
            <a:r>
              <a:rPr sz="2400" spc="-10" dirty="0">
                <a:latin typeface="Times New Roman"/>
                <a:cs typeface="Times New Roman"/>
              </a:rPr>
              <a:t> </a:t>
            </a:r>
            <a:r>
              <a:rPr sz="2400" spc="-10" dirty="0">
                <a:latin typeface="Calibri"/>
                <a:cs typeface="Calibri"/>
              </a:rPr>
              <a:t>ty</a:t>
            </a:r>
            <a:r>
              <a:rPr sz="2400" spc="-20" dirty="0">
                <a:latin typeface="Calibri"/>
                <a:cs typeface="Calibri"/>
              </a:rPr>
              <a:t>p</a:t>
            </a:r>
            <a:r>
              <a:rPr sz="2400" spc="-10" dirty="0">
                <a:latin typeface="Calibri"/>
                <a:cs typeface="Calibri"/>
              </a:rPr>
              <a:t>e</a:t>
            </a:r>
            <a:r>
              <a:rPr sz="2400" spc="-20" dirty="0">
                <a:latin typeface="Calibri"/>
                <a:cs typeface="Calibri"/>
              </a:rPr>
              <a:t>d</a:t>
            </a:r>
            <a:r>
              <a:rPr sz="2400" spc="-10" dirty="0">
                <a:latin typeface="Calibri"/>
                <a:cs typeface="Calibri"/>
              </a:rPr>
              <a:t>,</a:t>
            </a:r>
            <a:r>
              <a:rPr sz="2400" spc="-70" dirty="0">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5" dirty="0">
                <a:latin typeface="Calibri"/>
                <a:cs typeface="Calibri"/>
              </a:rPr>
              <a:t>pr</a:t>
            </a:r>
            <a:r>
              <a:rPr sz="2400" dirty="0">
                <a:latin typeface="Calibri"/>
                <a:cs typeface="Calibri"/>
              </a:rPr>
              <a:t>i</a:t>
            </a:r>
            <a:r>
              <a:rPr sz="2400" spc="-25" dirty="0">
                <a:latin typeface="Calibri"/>
                <a:cs typeface="Calibri"/>
              </a:rPr>
              <a:t>n</a:t>
            </a:r>
            <a:r>
              <a:rPr sz="2400" spc="-35" dirty="0">
                <a:latin typeface="Calibri"/>
                <a:cs typeface="Calibri"/>
              </a:rPr>
              <a:t>t</a:t>
            </a:r>
            <a:r>
              <a:rPr sz="2400" spc="-15" dirty="0">
                <a:latin typeface="Calibri"/>
                <a:cs typeface="Calibri"/>
              </a:rPr>
              <a:t>e</a:t>
            </a:r>
            <a:r>
              <a:rPr sz="2400" spc="-20" dirty="0">
                <a:latin typeface="Calibri"/>
                <a:cs typeface="Calibri"/>
              </a:rPr>
              <a:t>d</a:t>
            </a:r>
            <a:r>
              <a:rPr sz="2400" dirty="0">
                <a:latin typeface="Calibri"/>
                <a:cs typeface="Calibri"/>
              </a:rPr>
              <a:t>—</a:t>
            </a:r>
            <a:r>
              <a:rPr sz="2400" spc="-45" dirty="0">
                <a:latin typeface="Calibri"/>
                <a:cs typeface="Calibri"/>
              </a:rPr>
              <a:t>r</a:t>
            </a:r>
            <a:r>
              <a:rPr sz="2400" dirty="0">
                <a:latin typeface="Calibri"/>
                <a:cs typeface="Calibri"/>
              </a:rPr>
              <a:t>el</a:t>
            </a:r>
            <a:r>
              <a:rPr sz="2400" spc="-20" dirty="0">
                <a:latin typeface="Calibri"/>
                <a:cs typeface="Calibri"/>
              </a:rPr>
              <a:t>a</a:t>
            </a:r>
            <a:r>
              <a:rPr sz="2400" spc="-35" dirty="0">
                <a:latin typeface="Calibri"/>
                <a:cs typeface="Calibri"/>
              </a:rPr>
              <a:t>t</a:t>
            </a:r>
            <a:r>
              <a:rPr sz="2400" spc="-15" dirty="0">
                <a:latin typeface="Calibri"/>
                <a:cs typeface="Calibri"/>
              </a:rPr>
              <a:t>ed</a:t>
            </a:r>
            <a:r>
              <a:rPr sz="2400" spc="-60" dirty="0">
                <a:latin typeface="Times New Roman"/>
                <a:cs typeface="Times New Roman"/>
              </a:rPr>
              <a:t> </a:t>
            </a:r>
            <a:r>
              <a:rPr sz="2400" spc="-35"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a</a:t>
            </a:r>
            <a:r>
              <a:rPr sz="2400" dirty="0">
                <a:latin typeface="Times New Roman"/>
                <a:cs typeface="Times New Roman"/>
              </a:rPr>
              <a:t> </a:t>
            </a:r>
            <a:r>
              <a:rPr sz="2400" spc="-15" dirty="0">
                <a:latin typeface="Calibri"/>
                <a:cs typeface="Calibri"/>
              </a:rPr>
              <a:t>c</a:t>
            </a:r>
            <a:r>
              <a:rPr sz="2400" spc="-5" dirty="0">
                <a:latin typeface="Calibri"/>
                <a:cs typeface="Calibri"/>
              </a:rPr>
              <a:t>r</a:t>
            </a:r>
            <a:r>
              <a:rPr sz="2400" dirty="0">
                <a:latin typeface="Calibri"/>
                <a:cs typeface="Calibri"/>
              </a:rPr>
              <a:t>i</a:t>
            </a:r>
            <a:r>
              <a:rPr sz="2400" spc="-20" dirty="0">
                <a:latin typeface="Calibri"/>
                <a:cs typeface="Calibri"/>
              </a:rPr>
              <a:t>me</a:t>
            </a:r>
            <a:r>
              <a:rPr sz="2400" spc="-75" dirty="0">
                <a:latin typeface="Times New Roman"/>
                <a:cs typeface="Times New Roman"/>
              </a:rPr>
              <a:t> </a:t>
            </a:r>
            <a:r>
              <a:rPr sz="2400" spc="-15" dirty="0">
                <a:latin typeface="Calibri"/>
                <a:cs typeface="Calibri"/>
              </a:rPr>
              <a:t>sc</a:t>
            </a:r>
            <a:r>
              <a:rPr sz="2400" spc="-5" dirty="0">
                <a:latin typeface="Calibri"/>
                <a:cs typeface="Calibri"/>
              </a:rPr>
              <a:t>e</a:t>
            </a:r>
            <a:r>
              <a:rPr sz="2400" spc="-20" dirty="0">
                <a:latin typeface="Calibri"/>
                <a:cs typeface="Calibri"/>
              </a:rPr>
              <a:t>n</a:t>
            </a:r>
            <a:r>
              <a:rPr sz="2400" spc="-15" dirty="0">
                <a:latin typeface="Calibri"/>
                <a:cs typeface="Calibri"/>
              </a:rPr>
              <a:t>e</a:t>
            </a:r>
            <a:r>
              <a:rPr sz="2400" spc="-50" dirty="0">
                <a:latin typeface="Times New Roman"/>
                <a:cs typeface="Times New Roman"/>
              </a:rPr>
              <a:t> </a:t>
            </a:r>
            <a:r>
              <a:rPr sz="2400" dirty="0">
                <a:latin typeface="Calibri"/>
                <a:cs typeface="Calibri"/>
              </a:rPr>
              <a:t>i</a:t>
            </a:r>
            <a:r>
              <a:rPr sz="2400" spc="-40" dirty="0">
                <a:latin typeface="Calibri"/>
                <a:cs typeface="Calibri"/>
              </a:rPr>
              <a:t>n</a:t>
            </a:r>
            <a:r>
              <a:rPr sz="2400" spc="-45" dirty="0">
                <a:latin typeface="Calibri"/>
                <a:cs typeface="Calibri"/>
              </a:rPr>
              <a:t>v</a:t>
            </a:r>
            <a:r>
              <a:rPr sz="2400" spc="-15" dirty="0">
                <a:latin typeface="Calibri"/>
                <a:cs typeface="Calibri"/>
              </a:rPr>
              <a:t>e</a:t>
            </a:r>
            <a:r>
              <a:rPr sz="2400" spc="-30" dirty="0">
                <a:latin typeface="Calibri"/>
                <a:cs typeface="Calibri"/>
              </a:rPr>
              <a:t>s</a:t>
            </a:r>
            <a:r>
              <a:rPr sz="2400" dirty="0">
                <a:latin typeface="Calibri"/>
                <a:cs typeface="Calibri"/>
              </a:rPr>
              <a:t>ti</a:t>
            </a:r>
            <a:r>
              <a:rPr sz="2400" spc="-65" dirty="0">
                <a:latin typeface="Calibri"/>
                <a:cs typeface="Calibri"/>
              </a:rPr>
              <a:t>g</a:t>
            </a:r>
            <a:r>
              <a:rPr sz="2400" spc="-20" dirty="0">
                <a:latin typeface="Calibri"/>
                <a:cs typeface="Calibri"/>
              </a:rPr>
              <a:t>a</a:t>
            </a:r>
            <a:r>
              <a:rPr sz="2400" dirty="0">
                <a:latin typeface="Calibri"/>
                <a:cs typeface="Calibri"/>
              </a:rPr>
              <a:t>ti</a:t>
            </a:r>
            <a:r>
              <a:rPr sz="2400" spc="-5" dirty="0">
                <a:latin typeface="Calibri"/>
                <a:cs typeface="Calibri"/>
              </a:rPr>
              <a:t>on.</a:t>
            </a:r>
            <a:endParaRPr sz="2400">
              <a:latin typeface="Calibri"/>
              <a:cs typeface="Calibri"/>
            </a:endParaRPr>
          </a:p>
          <a:p>
            <a:pPr marL="299085" marR="46355" indent="-286385">
              <a:lnSpc>
                <a:spcPct val="100000"/>
              </a:lnSpc>
              <a:buFont typeface="Calibri"/>
              <a:buAutoNum type="alphaLcPeriod"/>
              <a:tabLst>
                <a:tab pos="299720" algn="l"/>
              </a:tabLst>
            </a:pPr>
            <a:r>
              <a:rPr sz="2400" spc="-20" dirty="0">
                <a:latin typeface="Calibri"/>
                <a:cs typeface="Calibri"/>
              </a:rPr>
              <a:t>The</a:t>
            </a:r>
            <a:r>
              <a:rPr sz="2400" spc="-15" dirty="0">
                <a:latin typeface="Calibri"/>
                <a:cs typeface="Calibri"/>
              </a:rPr>
              <a:t>y</a:t>
            </a:r>
            <a:r>
              <a:rPr sz="2400" spc="-65" dirty="0">
                <a:latin typeface="Times New Roman"/>
                <a:cs typeface="Times New Roman"/>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handw</a:t>
            </a:r>
            <a:r>
              <a:rPr sz="2400" spc="5" dirty="0">
                <a:latin typeface="Calibri"/>
                <a:cs typeface="Calibri"/>
              </a:rPr>
              <a:t>r</a:t>
            </a:r>
            <a:r>
              <a:rPr sz="2400" dirty="0">
                <a:latin typeface="Calibri"/>
                <a:cs typeface="Calibri"/>
              </a:rPr>
              <a:t>iti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spc="-50" dirty="0">
                <a:latin typeface="Calibri"/>
                <a:cs typeface="Calibri"/>
              </a:rPr>
              <a:t>e</a:t>
            </a:r>
            <a:r>
              <a:rPr sz="2400" spc="-5" dirty="0">
                <a:latin typeface="Calibri"/>
                <a:cs typeface="Calibri"/>
              </a:rPr>
              <a:t>xp</a:t>
            </a:r>
            <a:r>
              <a:rPr sz="2400" spc="5" dirty="0">
                <a:latin typeface="Calibri"/>
                <a:cs typeface="Calibri"/>
              </a:rPr>
              <a:t>e</a:t>
            </a:r>
            <a:r>
              <a:rPr sz="2400" spc="-10" dirty="0">
                <a:latin typeface="Calibri"/>
                <a:cs typeface="Calibri"/>
              </a:rPr>
              <a:t>rts,</a:t>
            </a:r>
            <a:r>
              <a:rPr sz="2400" spc="-80" dirty="0">
                <a:latin typeface="Times New Roman"/>
                <a:cs typeface="Times New Roman"/>
              </a:rPr>
              <a:t> </a:t>
            </a:r>
            <a:r>
              <a:rPr sz="2400" dirty="0">
                <a:latin typeface="Calibri"/>
                <a:cs typeface="Calibri"/>
              </a:rPr>
              <a:t>as</a:t>
            </a:r>
            <a:r>
              <a:rPr sz="2400" dirty="0">
                <a:latin typeface="Times New Roman"/>
                <a:cs typeface="Times New Roman"/>
              </a:rPr>
              <a:t> </a:t>
            </a:r>
            <a:r>
              <a:rPr sz="2400" spc="-45" dirty="0">
                <a:latin typeface="Calibri"/>
                <a:cs typeface="Calibri"/>
              </a:rPr>
              <a:t>w</a:t>
            </a:r>
            <a:r>
              <a:rPr sz="2400" dirty="0">
                <a:latin typeface="Calibri"/>
                <a:cs typeface="Calibri"/>
              </a:rPr>
              <a:t>e</a:t>
            </a:r>
            <a:r>
              <a:rPr sz="2400" spc="5" dirty="0">
                <a:latin typeface="Calibri"/>
                <a:cs typeface="Calibri"/>
              </a:rPr>
              <a:t>l</a:t>
            </a:r>
            <a:r>
              <a:rPr sz="2400" dirty="0">
                <a:latin typeface="Calibri"/>
                <a:cs typeface="Calibri"/>
              </a:rPr>
              <a:t>l</a:t>
            </a:r>
            <a:r>
              <a:rPr sz="2400" spc="-75" dirty="0">
                <a:latin typeface="Times New Roman"/>
                <a:cs typeface="Times New Roman"/>
              </a:rPr>
              <a:t> </a:t>
            </a:r>
            <a:r>
              <a:rPr sz="2400" dirty="0">
                <a:latin typeface="Calibri"/>
                <a:cs typeface="Calibri"/>
              </a:rPr>
              <a:t>as</a:t>
            </a:r>
            <a:r>
              <a:rPr sz="2400" spc="-60" dirty="0">
                <a:latin typeface="Times New Roman"/>
                <a:cs typeface="Times New Roman"/>
              </a:rPr>
              <a:t> </a:t>
            </a:r>
            <a:r>
              <a:rPr sz="2400" spc="-45" dirty="0">
                <a:latin typeface="Calibri"/>
                <a:cs typeface="Calibri"/>
              </a:rPr>
              <a:t>e</a:t>
            </a:r>
            <a:r>
              <a:rPr sz="2400" spc="-5" dirty="0">
                <a:latin typeface="Calibri"/>
                <a:cs typeface="Calibri"/>
              </a:rPr>
              <a:t>x</a:t>
            </a:r>
            <a:r>
              <a:rPr sz="2400" spc="5" dirty="0">
                <a:latin typeface="Calibri"/>
                <a:cs typeface="Calibri"/>
              </a:rPr>
              <a:t>p</a:t>
            </a:r>
            <a:r>
              <a:rPr sz="2400" spc="-15" dirty="0">
                <a:latin typeface="Calibri"/>
                <a:cs typeface="Calibri"/>
              </a:rPr>
              <a:t>e</a:t>
            </a:r>
            <a:r>
              <a:rPr sz="2400" spc="-5" dirty="0">
                <a:latin typeface="Calibri"/>
                <a:cs typeface="Calibri"/>
              </a:rPr>
              <a:t>r</a:t>
            </a:r>
            <a:r>
              <a:rPr sz="2400" dirty="0">
                <a:latin typeface="Calibri"/>
                <a:cs typeface="Calibri"/>
              </a:rPr>
              <a:t>ts</a:t>
            </a:r>
            <a:r>
              <a:rPr sz="2400" spc="-75"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5" dirty="0">
                <a:latin typeface="Calibri"/>
                <a:cs typeface="Calibri"/>
              </a:rPr>
              <a:t>oth</a:t>
            </a:r>
            <a:r>
              <a:rPr sz="2400" spc="5" dirty="0">
                <a:latin typeface="Calibri"/>
                <a:cs typeface="Calibri"/>
              </a:rPr>
              <a:t>e</a:t>
            </a:r>
            <a:r>
              <a:rPr sz="2400" spc="-10" dirty="0">
                <a:latin typeface="Calibri"/>
                <a:cs typeface="Calibri"/>
              </a:rPr>
              <a:t>r</a:t>
            </a:r>
            <a:r>
              <a:rPr sz="2400" spc="-60" dirty="0">
                <a:latin typeface="Times New Roman"/>
                <a:cs typeface="Times New Roman"/>
              </a:rPr>
              <a:t> </a:t>
            </a:r>
            <a:r>
              <a:rPr sz="2400" spc="-15" dirty="0">
                <a:latin typeface="Calibri"/>
                <a:cs typeface="Calibri"/>
              </a:rPr>
              <a:t>a</a:t>
            </a:r>
            <a:r>
              <a:rPr sz="2400" spc="-40" dirty="0">
                <a:latin typeface="Calibri"/>
                <a:cs typeface="Calibri"/>
              </a:rPr>
              <a:t>r</a:t>
            </a:r>
            <a:r>
              <a:rPr sz="2400" spc="-15" dirty="0">
                <a:latin typeface="Calibri"/>
                <a:cs typeface="Calibri"/>
              </a:rPr>
              <a:t>e</a:t>
            </a:r>
            <a:r>
              <a:rPr sz="2400" spc="-10" dirty="0">
                <a:latin typeface="Calibri"/>
                <a:cs typeface="Calibri"/>
              </a:rPr>
              <a:t>a</a:t>
            </a:r>
            <a:r>
              <a:rPr sz="2400" dirty="0">
                <a:latin typeface="Calibri"/>
                <a:cs typeface="Calibri"/>
              </a:rPr>
              <a:t>s</a:t>
            </a:r>
            <a:r>
              <a:rPr sz="2400" spc="-75" dirty="0">
                <a:latin typeface="Times New Roman"/>
                <a:cs typeface="Times New Roman"/>
              </a:rPr>
              <a:t> </a:t>
            </a:r>
            <a:r>
              <a:rPr sz="2400" spc="-5" dirty="0">
                <a:latin typeface="Calibri"/>
                <a:cs typeface="Calibri"/>
              </a:rPr>
              <a:t>of</a:t>
            </a:r>
            <a:r>
              <a:rPr sz="2400" spc="-5" dirty="0">
                <a:latin typeface="Times New Roman"/>
                <a:cs typeface="Times New Roman"/>
              </a:rPr>
              <a:t> </a:t>
            </a:r>
            <a:r>
              <a:rPr sz="2400" spc="-5" dirty="0">
                <a:latin typeface="Calibri"/>
                <a:cs typeface="Calibri"/>
              </a:rPr>
              <a:t>do</a:t>
            </a:r>
            <a:r>
              <a:rPr sz="2400" spc="5" dirty="0">
                <a:latin typeface="Calibri"/>
                <a:cs typeface="Calibri"/>
              </a:rPr>
              <a:t>c</a:t>
            </a:r>
            <a:r>
              <a:rPr sz="2400" spc="-25" dirty="0">
                <a:latin typeface="Calibri"/>
                <a:cs typeface="Calibri"/>
              </a:rPr>
              <a:t>um</a:t>
            </a:r>
            <a:r>
              <a:rPr sz="2400" spc="-5"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45" dirty="0">
                <a:latin typeface="Calibri"/>
                <a:cs typeface="Calibri"/>
              </a:rPr>
              <a:t>ex</a:t>
            </a:r>
            <a:r>
              <a:rPr sz="2400" spc="-15" dirty="0">
                <a:latin typeface="Calibri"/>
                <a:cs typeface="Calibri"/>
              </a:rPr>
              <a:t>am</a:t>
            </a:r>
            <a:r>
              <a:rPr sz="2400" dirty="0">
                <a:latin typeface="Calibri"/>
                <a:cs typeface="Calibri"/>
              </a:rPr>
              <a:t>i</a:t>
            </a:r>
            <a:r>
              <a:rPr sz="2400" spc="-5" dirty="0">
                <a:latin typeface="Calibri"/>
                <a:cs typeface="Calibri"/>
              </a:rPr>
              <a:t>n</a:t>
            </a:r>
            <a:r>
              <a:rPr sz="2400" spc="-20" dirty="0">
                <a:latin typeface="Calibri"/>
                <a:cs typeface="Calibri"/>
              </a:rPr>
              <a:t>a</a:t>
            </a:r>
            <a:r>
              <a:rPr sz="2400" dirty="0">
                <a:latin typeface="Calibri"/>
                <a:cs typeface="Calibri"/>
              </a:rPr>
              <a:t>ti</a:t>
            </a:r>
            <a:r>
              <a:rPr sz="2400" spc="-5" dirty="0">
                <a:latin typeface="Calibri"/>
                <a:cs typeface="Calibri"/>
              </a:rPr>
              <a:t>on,</a:t>
            </a:r>
            <a:r>
              <a:rPr sz="2400" spc="-5" dirty="0">
                <a:latin typeface="Times New Roman"/>
                <a:cs typeface="Times New Roman"/>
              </a:rPr>
              <a:t> </a:t>
            </a:r>
            <a:r>
              <a:rPr sz="2400" dirty="0">
                <a:latin typeface="Calibri"/>
                <a:cs typeface="Calibri"/>
              </a:rPr>
              <a:t>i</a:t>
            </a:r>
            <a:r>
              <a:rPr sz="2400" spc="-5" dirty="0">
                <a:latin typeface="Calibri"/>
                <a:cs typeface="Calibri"/>
              </a:rPr>
              <a:t>nc</a:t>
            </a:r>
            <a:r>
              <a:rPr sz="2400" dirty="0">
                <a:latin typeface="Calibri"/>
                <a:cs typeface="Calibri"/>
              </a:rPr>
              <a:t>lu</a:t>
            </a:r>
            <a:r>
              <a:rPr sz="2400" spc="-5" dirty="0">
                <a:latin typeface="Calibri"/>
                <a:cs typeface="Calibri"/>
              </a:rPr>
              <a:t>d</a:t>
            </a:r>
            <a:r>
              <a:rPr sz="2400" dirty="0">
                <a:latin typeface="Calibri"/>
                <a:cs typeface="Calibri"/>
              </a:rPr>
              <a:t>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dirty="0">
                <a:latin typeface="Calibri"/>
                <a:cs typeface="Calibri"/>
              </a:rPr>
              <a:t>ma</a:t>
            </a:r>
            <a:r>
              <a:rPr sz="2400" spc="5" dirty="0">
                <a:latin typeface="Calibri"/>
                <a:cs typeface="Calibri"/>
              </a:rPr>
              <a:t>c</a:t>
            </a:r>
            <a:r>
              <a:rPr sz="2400" spc="-5" dirty="0">
                <a:latin typeface="Calibri"/>
                <a:cs typeface="Calibri"/>
              </a:rPr>
              <a:t>h</a:t>
            </a:r>
            <a:r>
              <a:rPr sz="2400" dirty="0">
                <a:latin typeface="Calibri"/>
                <a:cs typeface="Calibri"/>
              </a:rPr>
              <a:t>i</a:t>
            </a:r>
            <a:r>
              <a:rPr sz="2400" spc="-5" dirty="0">
                <a:latin typeface="Calibri"/>
                <a:cs typeface="Calibri"/>
              </a:rPr>
              <a:t>n</a:t>
            </a:r>
            <a:r>
              <a:rPr sz="2400" dirty="0">
                <a:latin typeface="Calibri"/>
                <a:cs typeface="Calibri"/>
              </a:rPr>
              <a:t>e</a:t>
            </a:r>
            <a:r>
              <a:rPr sz="2400" spc="-70" dirty="0">
                <a:latin typeface="Times New Roman"/>
                <a:cs typeface="Times New Roman"/>
              </a:rPr>
              <a:t> </a:t>
            </a:r>
            <a:r>
              <a:rPr sz="2400" spc="-5" dirty="0">
                <a:latin typeface="Calibri"/>
                <a:cs typeface="Calibri"/>
              </a:rPr>
              <a:t>pr</a:t>
            </a:r>
            <a:r>
              <a:rPr sz="2400" dirty="0">
                <a:latin typeface="Calibri"/>
                <a:cs typeface="Calibri"/>
              </a:rPr>
              <a:t>i</a:t>
            </a:r>
            <a:r>
              <a:rPr sz="2400" spc="-25" dirty="0">
                <a:latin typeface="Calibri"/>
                <a:cs typeface="Calibri"/>
              </a:rPr>
              <a:t>n</a:t>
            </a:r>
            <a:r>
              <a:rPr sz="2400" dirty="0">
                <a:latin typeface="Calibri"/>
                <a:cs typeface="Calibri"/>
              </a:rPr>
              <a:t>ti</a:t>
            </a:r>
            <a:r>
              <a:rPr sz="2400" spc="-5" dirty="0">
                <a:latin typeface="Calibri"/>
                <a:cs typeface="Calibri"/>
              </a:rPr>
              <a:t>ng</a:t>
            </a:r>
            <a:r>
              <a:rPr sz="2400" spc="-5" dirty="0">
                <a:latin typeface="Times New Roman"/>
                <a:cs typeface="Times New Roman"/>
              </a:rPr>
              <a:t> </a:t>
            </a:r>
            <a:r>
              <a:rPr sz="2400" spc="-5" dirty="0">
                <a:latin typeface="Calibri"/>
                <a:cs typeface="Calibri"/>
              </a:rPr>
              <a:t>p</a:t>
            </a:r>
            <a:r>
              <a:rPr sz="2400" spc="-35" dirty="0">
                <a:latin typeface="Calibri"/>
                <a:cs typeface="Calibri"/>
              </a:rPr>
              <a:t>r</a:t>
            </a:r>
            <a:r>
              <a:rPr sz="2400" spc="-20" dirty="0">
                <a:latin typeface="Calibri"/>
                <a:cs typeface="Calibri"/>
              </a:rPr>
              <a:t>oc</a:t>
            </a:r>
            <a:r>
              <a:rPr sz="2400" spc="-5" dirty="0">
                <a:latin typeface="Calibri"/>
                <a:cs typeface="Calibri"/>
              </a:rPr>
              <a:t>e</a:t>
            </a:r>
            <a:r>
              <a:rPr sz="2400" spc="-15" dirty="0">
                <a:latin typeface="Calibri"/>
                <a:cs typeface="Calibri"/>
              </a:rPr>
              <a:t>sses</a:t>
            </a:r>
            <a:r>
              <a:rPr sz="2400" spc="-10" dirty="0">
                <a:latin typeface="Calibri"/>
                <a:cs typeface="Calibri"/>
              </a:rPr>
              <a:t>;</a:t>
            </a:r>
            <a:r>
              <a:rPr sz="2400" spc="-65"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5" dirty="0">
                <a:latin typeface="Calibri"/>
                <a:cs typeface="Calibri"/>
              </a:rPr>
              <a:t>ob</a:t>
            </a:r>
            <a:r>
              <a:rPr sz="2400" dirty="0">
                <a:latin typeface="Calibri"/>
                <a:cs typeface="Calibri"/>
              </a:rPr>
              <a:t>li</a:t>
            </a:r>
            <a:r>
              <a:rPr sz="2400" spc="-35" dirty="0">
                <a:latin typeface="Calibri"/>
                <a:cs typeface="Calibri"/>
              </a:rPr>
              <a:t>t</a:t>
            </a:r>
            <a:r>
              <a:rPr sz="2400" spc="-15" dirty="0">
                <a:latin typeface="Calibri"/>
                <a:cs typeface="Calibri"/>
              </a:rPr>
              <a:t>e</a:t>
            </a:r>
            <a:r>
              <a:rPr sz="2400" spc="-50" dirty="0">
                <a:latin typeface="Calibri"/>
                <a:cs typeface="Calibri"/>
              </a:rPr>
              <a:t>r</a:t>
            </a:r>
            <a:r>
              <a:rPr sz="2400" spc="-20"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d,</a:t>
            </a:r>
            <a:r>
              <a:rPr sz="2400" spc="-10" dirty="0">
                <a:latin typeface="Times New Roman"/>
                <a:cs typeface="Times New Roman"/>
              </a:rPr>
              <a:t> </a:t>
            </a:r>
            <a:r>
              <a:rPr sz="2400" dirty="0">
                <a:latin typeface="Calibri"/>
                <a:cs typeface="Calibri"/>
              </a:rPr>
              <a:t>i</a:t>
            </a:r>
            <a:r>
              <a:rPr sz="2400" spc="-5" dirty="0">
                <a:latin typeface="Calibri"/>
                <a:cs typeface="Calibri"/>
              </a:rPr>
              <a:t>nd</a:t>
            </a:r>
            <a:r>
              <a:rPr sz="2400" spc="10" dirty="0">
                <a:latin typeface="Calibri"/>
                <a:cs typeface="Calibri"/>
              </a:rPr>
              <a:t>e</a:t>
            </a:r>
            <a:r>
              <a:rPr sz="2400" spc="-25" dirty="0">
                <a:latin typeface="Calibri"/>
                <a:cs typeface="Calibri"/>
              </a:rPr>
              <a:t>n</a:t>
            </a:r>
            <a:r>
              <a:rPr sz="2400" spc="-35" dirty="0">
                <a:latin typeface="Calibri"/>
                <a:cs typeface="Calibri"/>
              </a:rPr>
              <a:t>t</a:t>
            </a:r>
            <a:r>
              <a:rPr sz="2400" spc="-15" dirty="0">
                <a:latin typeface="Calibri"/>
                <a:cs typeface="Calibri"/>
              </a:rPr>
              <a:t>e</a:t>
            </a:r>
            <a:r>
              <a:rPr sz="2400" spc="-10" dirty="0">
                <a:latin typeface="Calibri"/>
                <a:cs typeface="Calibri"/>
              </a:rPr>
              <a:t>d,</a:t>
            </a:r>
            <a:r>
              <a:rPr sz="2400" spc="-60" dirty="0">
                <a:latin typeface="Times New Roman"/>
                <a:cs typeface="Times New Roman"/>
              </a:rPr>
              <a:t> </a:t>
            </a:r>
            <a:r>
              <a:rPr sz="2400" dirty="0">
                <a:latin typeface="Calibri"/>
                <a:cs typeface="Calibri"/>
              </a:rPr>
              <a:t>and</a:t>
            </a:r>
            <a:r>
              <a:rPr sz="2400" spc="-55" dirty="0">
                <a:latin typeface="Times New Roman"/>
                <a:cs typeface="Times New Roman"/>
              </a:rPr>
              <a:t> </a:t>
            </a:r>
            <a:r>
              <a:rPr sz="2400" spc="-15" dirty="0">
                <a:latin typeface="Calibri"/>
                <a:cs typeface="Calibri"/>
              </a:rPr>
              <a:t>e</a:t>
            </a:r>
            <a:r>
              <a:rPr sz="2400" spc="-50" dirty="0">
                <a:latin typeface="Calibri"/>
                <a:cs typeface="Calibri"/>
              </a:rPr>
              <a:t>r</a:t>
            </a:r>
            <a:r>
              <a:rPr sz="2400" spc="-15" dirty="0">
                <a:latin typeface="Calibri"/>
                <a:cs typeface="Calibri"/>
              </a:rPr>
              <a:t>as</a:t>
            </a:r>
            <a:r>
              <a:rPr sz="2400" spc="-10" dirty="0">
                <a:latin typeface="Calibri"/>
                <a:cs typeface="Calibri"/>
              </a:rPr>
              <a:t>e</a:t>
            </a:r>
            <a:r>
              <a:rPr sz="2400" dirty="0">
                <a:latin typeface="Calibri"/>
                <a:cs typeface="Calibri"/>
              </a:rPr>
              <a:t>d</a:t>
            </a:r>
            <a:r>
              <a:rPr sz="2400" spc="-60" dirty="0">
                <a:latin typeface="Times New Roman"/>
                <a:cs typeface="Times New Roman"/>
              </a:rPr>
              <a:t> </a:t>
            </a:r>
            <a:r>
              <a:rPr sz="2400" spc="-10" dirty="0">
                <a:latin typeface="Calibri"/>
                <a:cs typeface="Calibri"/>
              </a:rPr>
              <a:t>e</a:t>
            </a:r>
            <a:r>
              <a:rPr sz="2400" spc="-25" dirty="0">
                <a:latin typeface="Calibri"/>
                <a:cs typeface="Calibri"/>
              </a:rPr>
              <a:t>n</a:t>
            </a:r>
            <a:r>
              <a:rPr sz="2400" dirty="0">
                <a:latin typeface="Calibri"/>
                <a:cs typeface="Calibri"/>
              </a:rPr>
              <a:t>tri</a:t>
            </a:r>
            <a:r>
              <a:rPr sz="2400" spc="-10" dirty="0">
                <a:latin typeface="Calibri"/>
                <a:cs typeface="Calibri"/>
              </a:rPr>
              <a:t>e</a:t>
            </a:r>
            <a:r>
              <a:rPr sz="2400" spc="-5" dirty="0">
                <a:latin typeface="Calibri"/>
                <a:cs typeface="Calibri"/>
              </a:rPr>
              <a:t>s.</a:t>
            </a:r>
            <a:endParaRPr sz="2400">
              <a:latin typeface="Calibri"/>
              <a:cs typeface="Calibri"/>
            </a:endParaRPr>
          </a:p>
        </p:txBody>
      </p:sp>
      <p:sp>
        <p:nvSpPr>
          <p:cNvPr id="4" name="object 4"/>
          <p:cNvSpPr/>
          <p:nvPr/>
        </p:nvSpPr>
        <p:spPr>
          <a:xfrm>
            <a:off x="5695188" y="228600"/>
            <a:ext cx="3229356" cy="2057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11952" y="2286000"/>
            <a:ext cx="3212592" cy="25572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704332" y="4800600"/>
            <a:ext cx="3230879" cy="187909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1636" y="149727"/>
            <a:ext cx="5470525" cy="6591300"/>
          </a:xfrm>
          <a:prstGeom prst="rect">
            <a:avLst/>
          </a:prstGeom>
        </p:spPr>
        <p:txBody>
          <a:bodyPr vert="horz" wrap="square" lIns="0" tIns="0" rIns="0" bIns="0" rtlCol="0">
            <a:spAutoFit/>
          </a:bodyPr>
          <a:lstStyle/>
          <a:p>
            <a:pPr marL="355600" marR="5080" indent="-342900">
              <a:lnSpc>
                <a:spcPct val="114999"/>
              </a:lnSpc>
              <a:buFont typeface="Calibri"/>
              <a:buAutoNum type="alphaLcPeriod" startAt="3"/>
              <a:tabLst>
                <a:tab pos="355600" algn="l"/>
              </a:tabLst>
            </a:pPr>
            <a:r>
              <a:rPr sz="2000" spc="-5" dirty="0">
                <a:latin typeface="Calibri"/>
                <a:cs typeface="Calibri"/>
              </a:rPr>
              <a:t>Th</a:t>
            </a:r>
            <a:r>
              <a:rPr sz="2000" dirty="0">
                <a:latin typeface="Calibri"/>
                <a:cs typeface="Calibri"/>
              </a:rPr>
              <a:t>e</a:t>
            </a:r>
            <a:r>
              <a:rPr sz="2000" spc="-50" dirty="0">
                <a:latin typeface="Times New Roman"/>
                <a:cs typeface="Times New Roman"/>
              </a:rPr>
              <a:t> </a:t>
            </a:r>
            <a:r>
              <a:rPr sz="2000" dirty="0">
                <a:latin typeface="Calibri"/>
                <a:cs typeface="Calibri"/>
              </a:rPr>
              <a:t>Que</a:t>
            </a:r>
            <a:r>
              <a:rPr sz="2000" spc="-35" dirty="0">
                <a:latin typeface="Calibri"/>
                <a:cs typeface="Calibri"/>
              </a:rPr>
              <a:t>s</a:t>
            </a:r>
            <a:r>
              <a:rPr sz="2000" dirty="0">
                <a:latin typeface="Calibri"/>
                <a:cs typeface="Calibri"/>
              </a:rPr>
              <a:t>ti</a:t>
            </a:r>
            <a:r>
              <a:rPr sz="2000" spc="-5" dirty="0">
                <a:latin typeface="Calibri"/>
                <a:cs typeface="Calibri"/>
              </a:rPr>
              <a:t>one</a:t>
            </a:r>
            <a:r>
              <a:rPr sz="2000" dirty="0">
                <a:latin typeface="Calibri"/>
                <a:cs typeface="Calibri"/>
              </a:rPr>
              <a:t>d</a:t>
            </a:r>
            <a:r>
              <a:rPr sz="2000" spc="-45" dirty="0">
                <a:latin typeface="Times New Roman"/>
                <a:cs typeface="Times New Roman"/>
              </a:rPr>
              <a:t> </a:t>
            </a:r>
            <a:r>
              <a:rPr sz="2000" spc="5" dirty="0">
                <a:latin typeface="Calibri"/>
                <a:cs typeface="Calibri"/>
              </a:rPr>
              <a:t>D</a:t>
            </a:r>
            <a:r>
              <a:rPr sz="2000" spc="-5" dirty="0">
                <a:latin typeface="Calibri"/>
                <a:cs typeface="Calibri"/>
              </a:rPr>
              <a:t>oc</a:t>
            </a:r>
            <a:r>
              <a:rPr sz="2000" spc="5" dirty="0">
                <a:latin typeface="Calibri"/>
                <a:cs typeface="Calibri"/>
              </a:rPr>
              <a:t>u</a:t>
            </a:r>
            <a:r>
              <a:rPr sz="2000" dirty="0">
                <a:latin typeface="Calibri"/>
                <a:cs typeface="Calibri"/>
              </a:rPr>
              <a:t>m</a:t>
            </a:r>
            <a:r>
              <a:rPr sz="2000" spc="-10" dirty="0">
                <a:latin typeface="Calibri"/>
                <a:cs typeface="Calibri"/>
              </a:rPr>
              <a:t>e</a:t>
            </a:r>
            <a:r>
              <a:rPr sz="2000" spc="-25" dirty="0">
                <a:latin typeface="Calibri"/>
                <a:cs typeface="Calibri"/>
              </a:rPr>
              <a:t>n</a:t>
            </a:r>
            <a:r>
              <a:rPr sz="2000" dirty="0">
                <a:latin typeface="Calibri"/>
                <a:cs typeface="Calibri"/>
              </a:rPr>
              <a:t>ts</a:t>
            </a:r>
            <a:r>
              <a:rPr sz="2000" spc="-60" dirty="0">
                <a:latin typeface="Times New Roman"/>
                <a:cs typeface="Times New Roman"/>
              </a:rPr>
              <a:t> </a:t>
            </a:r>
            <a:r>
              <a:rPr sz="2000" dirty="0">
                <a:latin typeface="Calibri"/>
                <a:cs typeface="Calibri"/>
              </a:rPr>
              <a:t>Un</a:t>
            </a:r>
            <a:r>
              <a:rPr sz="2000" spc="-5" dirty="0">
                <a:latin typeface="Calibri"/>
                <a:cs typeface="Calibri"/>
              </a:rPr>
              <a:t>i</a:t>
            </a:r>
            <a:r>
              <a:rPr sz="2000" dirty="0">
                <a:latin typeface="Calibri"/>
                <a:cs typeface="Calibri"/>
              </a:rPr>
              <a:t>t</a:t>
            </a:r>
            <a:r>
              <a:rPr sz="2000" spc="-50" dirty="0">
                <a:latin typeface="Times New Roman"/>
                <a:cs typeface="Times New Roman"/>
              </a:rPr>
              <a:t> </a:t>
            </a:r>
            <a:r>
              <a:rPr sz="2000" spc="15" dirty="0">
                <a:latin typeface="Calibri"/>
                <a:cs typeface="Calibri"/>
              </a:rPr>
              <a:t>(</a:t>
            </a:r>
            <a:r>
              <a:rPr sz="2000" b="1" u="heavy" dirty="0">
                <a:solidFill>
                  <a:srgbClr val="FF0000"/>
                </a:solidFill>
                <a:latin typeface="Calibri"/>
                <a:cs typeface="Calibri"/>
              </a:rPr>
              <a:t>QDU</a:t>
            </a:r>
            <a:r>
              <a:rPr sz="2000" dirty="0">
                <a:latin typeface="Calibri"/>
                <a:cs typeface="Calibri"/>
              </a:rPr>
              <a:t>)</a:t>
            </a:r>
            <a:r>
              <a:rPr sz="2000" spc="-50" dirty="0">
                <a:latin typeface="Times New Roman"/>
                <a:cs typeface="Times New Roman"/>
              </a:rPr>
              <a:t> </a:t>
            </a:r>
            <a:r>
              <a:rPr sz="2000" spc="-5" dirty="0">
                <a:latin typeface="Calibri"/>
                <a:cs typeface="Calibri"/>
              </a:rPr>
              <a:t>p</a:t>
            </a:r>
            <a:r>
              <a:rPr sz="2000" spc="-40" dirty="0">
                <a:latin typeface="Calibri"/>
                <a:cs typeface="Calibri"/>
              </a:rPr>
              <a:t>r</a:t>
            </a:r>
            <a:r>
              <a:rPr sz="2000" spc="-15" dirty="0">
                <a:latin typeface="Calibri"/>
                <a:cs typeface="Calibri"/>
              </a:rPr>
              <a:t>o</a:t>
            </a:r>
            <a:r>
              <a:rPr sz="2000" dirty="0">
                <a:latin typeface="Calibri"/>
                <a:cs typeface="Calibri"/>
              </a:rPr>
              <a:t>v</a:t>
            </a:r>
            <a:r>
              <a:rPr sz="2000" spc="-10" dirty="0">
                <a:latin typeface="Calibri"/>
                <a:cs typeface="Calibri"/>
              </a:rPr>
              <a:t>i</a:t>
            </a:r>
            <a:r>
              <a:rPr sz="2000" spc="-5" dirty="0">
                <a:latin typeface="Calibri"/>
                <a:cs typeface="Calibri"/>
              </a:rPr>
              <a:t>des</a:t>
            </a:r>
            <a:r>
              <a:rPr sz="2000" spc="-5" dirty="0">
                <a:latin typeface="Times New Roman"/>
                <a:cs typeface="Times New Roman"/>
              </a:rPr>
              <a:t> </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ens</a:t>
            </a:r>
            <a:r>
              <a:rPr sz="2000" spc="-10" dirty="0">
                <a:latin typeface="Calibri"/>
                <a:cs typeface="Calibri"/>
              </a:rPr>
              <a:t>i</a:t>
            </a:r>
            <a:r>
              <a:rPr sz="2000" dirty="0">
                <a:latin typeface="Calibri"/>
                <a:cs typeface="Calibri"/>
              </a:rPr>
              <a:t>c</a:t>
            </a:r>
            <a:r>
              <a:rPr sz="2000" spc="-50" dirty="0">
                <a:latin typeface="Times New Roman"/>
                <a:cs typeface="Times New Roman"/>
              </a:rPr>
              <a:t> </a:t>
            </a:r>
            <a:r>
              <a:rPr sz="2000" spc="-10" dirty="0">
                <a:latin typeface="Calibri"/>
                <a:cs typeface="Calibri"/>
              </a:rPr>
              <a:t>s</a:t>
            </a:r>
            <a:r>
              <a:rPr sz="2000" spc="-5" dirty="0">
                <a:latin typeface="Calibri"/>
                <a:cs typeface="Calibri"/>
              </a:rPr>
              <a:t>u</a:t>
            </a:r>
            <a:r>
              <a:rPr sz="2000" spc="5" dirty="0">
                <a:latin typeface="Calibri"/>
                <a:cs typeface="Calibri"/>
              </a:rPr>
              <a:t>p</a:t>
            </a:r>
            <a:r>
              <a:rPr sz="2000" spc="-5" dirty="0">
                <a:latin typeface="Calibri"/>
                <a:cs typeface="Calibri"/>
              </a:rPr>
              <a:t>por</a:t>
            </a:r>
            <a:r>
              <a:rPr sz="2000" dirty="0">
                <a:latin typeface="Calibri"/>
                <a:cs typeface="Calibri"/>
              </a:rPr>
              <a:t>t</a:t>
            </a:r>
            <a:r>
              <a:rPr sz="2000" spc="-5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dirty="0">
                <a:latin typeface="Calibri"/>
                <a:cs typeface="Calibri"/>
              </a:rPr>
              <a:t>t</a:t>
            </a:r>
            <a:r>
              <a:rPr sz="2000" spc="5" dirty="0">
                <a:latin typeface="Calibri"/>
                <a:cs typeface="Calibri"/>
              </a:rPr>
              <a:t>h</a:t>
            </a:r>
            <a:r>
              <a:rPr sz="2000" dirty="0">
                <a:latin typeface="Calibri"/>
                <a:cs typeface="Calibri"/>
              </a:rPr>
              <a:t>e</a:t>
            </a:r>
            <a:r>
              <a:rPr sz="2000" spc="-60" dirty="0">
                <a:latin typeface="Times New Roman"/>
                <a:cs typeface="Times New Roman"/>
              </a:rPr>
              <a:t> </a:t>
            </a:r>
            <a:r>
              <a:rPr sz="2000" spc="-5" dirty="0">
                <a:latin typeface="Calibri"/>
                <a:cs typeface="Calibri"/>
              </a:rPr>
              <a:t>FB</a:t>
            </a:r>
            <a:r>
              <a:rPr sz="2000" dirty="0">
                <a:latin typeface="Calibri"/>
                <a:cs typeface="Calibri"/>
              </a:rPr>
              <a:t>I</a:t>
            </a:r>
            <a:r>
              <a:rPr sz="2000" spc="-45" dirty="0">
                <a:latin typeface="Times New Roman"/>
                <a:cs typeface="Times New Roman"/>
              </a:rPr>
              <a:t> </a:t>
            </a:r>
            <a:r>
              <a:rPr sz="2000" dirty="0">
                <a:latin typeface="Calibri"/>
                <a:cs typeface="Calibri"/>
              </a:rPr>
              <a:t>and</a:t>
            </a:r>
            <a:r>
              <a:rPr sz="2000" spc="-50" dirty="0">
                <a:latin typeface="Times New Roman"/>
                <a:cs typeface="Times New Roman"/>
              </a:rPr>
              <a:t> </a:t>
            </a:r>
            <a:r>
              <a:rPr sz="2000" spc="-55" dirty="0">
                <a:latin typeface="Calibri"/>
                <a:cs typeface="Calibri"/>
              </a:rPr>
              <a:t>f</a:t>
            </a:r>
            <a:r>
              <a:rPr sz="2000" dirty="0">
                <a:latin typeface="Calibri"/>
                <a:cs typeface="Calibri"/>
              </a:rPr>
              <a:t>ede</a:t>
            </a:r>
            <a:r>
              <a:rPr sz="2000" spc="-45" dirty="0">
                <a:latin typeface="Calibri"/>
                <a:cs typeface="Calibri"/>
              </a:rPr>
              <a:t>r</a:t>
            </a:r>
            <a:r>
              <a:rPr sz="2000" dirty="0">
                <a:latin typeface="Calibri"/>
                <a:cs typeface="Calibri"/>
              </a:rPr>
              <a:t>al,</a:t>
            </a:r>
            <a:r>
              <a:rPr sz="2000" spc="-50" dirty="0">
                <a:latin typeface="Times New Roman"/>
                <a:cs typeface="Times New Roman"/>
              </a:rPr>
              <a:t> </a:t>
            </a:r>
            <a:r>
              <a:rPr sz="2000" spc="-30" dirty="0">
                <a:latin typeface="Calibri"/>
                <a:cs typeface="Calibri"/>
              </a:rPr>
              <a:t>s</a:t>
            </a:r>
            <a:r>
              <a:rPr sz="2000" spc="-25" dirty="0">
                <a:latin typeface="Calibri"/>
                <a:cs typeface="Calibri"/>
              </a:rPr>
              <a:t>tat</a:t>
            </a:r>
            <a:r>
              <a:rPr sz="2000" dirty="0">
                <a:latin typeface="Calibri"/>
                <a:cs typeface="Calibri"/>
              </a:rPr>
              <a:t>e,</a:t>
            </a:r>
            <a:r>
              <a:rPr sz="2000" spc="-35" dirty="0">
                <a:latin typeface="Times New Roman"/>
                <a:cs typeface="Times New Roman"/>
              </a:rPr>
              <a:t> </a:t>
            </a:r>
            <a:r>
              <a:rPr sz="2000" dirty="0">
                <a:latin typeface="Calibri"/>
                <a:cs typeface="Calibri"/>
              </a:rPr>
              <a:t>and</a:t>
            </a:r>
            <a:r>
              <a:rPr sz="2000" dirty="0">
                <a:latin typeface="Times New Roman"/>
                <a:cs typeface="Times New Roman"/>
              </a:rPr>
              <a:t> </a:t>
            </a:r>
            <a:r>
              <a:rPr sz="2000" dirty="0">
                <a:latin typeface="Calibri"/>
                <a:cs typeface="Calibri"/>
              </a:rPr>
              <a:t>l</a:t>
            </a:r>
            <a:r>
              <a:rPr sz="2000" spc="-10" dirty="0">
                <a:latin typeface="Calibri"/>
                <a:cs typeface="Calibri"/>
              </a:rPr>
              <a:t>oc</a:t>
            </a:r>
            <a:r>
              <a:rPr sz="2000" dirty="0">
                <a:latin typeface="Calibri"/>
                <a:cs typeface="Calibri"/>
              </a:rPr>
              <a:t>al</a:t>
            </a:r>
            <a:r>
              <a:rPr sz="2000" spc="-55" dirty="0">
                <a:latin typeface="Times New Roman"/>
                <a:cs typeface="Times New Roman"/>
              </a:rPr>
              <a:t> </a:t>
            </a:r>
            <a:r>
              <a:rPr sz="2000" dirty="0">
                <a:latin typeface="Calibri"/>
                <a:cs typeface="Calibri"/>
              </a:rPr>
              <a:t>l</a:t>
            </a:r>
            <a:r>
              <a:rPr sz="2000" spc="-20" dirty="0">
                <a:latin typeface="Calibri"/>
                <a:cs typeface="Calibri"/>
              </a:rPr>
              <a:t>a</a:t>
            </a:r>
            <a:r>
              <a:rPr sz="2000" dirty="0">
                <a:latin typeface="Calibri"/>
                <a:cs typeface="Calibri"/>
              </a:rPr>
              <a:t>w</a:t>
            </a:r>
            <a:r>
              <a:rPr sz="2000" spc="-55" dirty="0">
                <a:latin typeface="Times New Roman"/>
                <a:cs typeface="Times New Roman"/>
              </a:rPr>
              <a:t> </a:t>
            </a:r>
            <a:r>
              <a:rPr sz="2000" dirty="0">
                <a:latin typeface="Calibri"/>
                <a:cs typeface="Calibri"/>
              </a:rPr>
              <a:t>e</a:t>
            </a:r>
            <a:r>
              <a:rPr sz="2000" spc="-15" dirty="0">
                <a:latin typeface="Calibri"/>
                <a:cs typeface="Calibri"/>
              </a:rPr>
              <a:t>n</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ce</a:t>
            </a:r>
            <a:r>
              <a:rPr sz="2000" spc="-5" dirty="0">
                <a:latin typeface="Calibri"/>
                <a:cs typeface="Calibri"/>
              </a:rPr>
              <a:t>m</a:t>
            </a:r>
            <a:r>
              <a:rPr sz="2000" dirty="0">
                <a:latin typeface="Calibri"/>
                <a:cs typeface="Calibri"/>
              </a:rPr>
              <a:t>e</a:t>
            </a:r>
            <a:r>
              <a:rPr sz="2000" spc="-25" dirty="0">
                <a:latin typeface="Calibri"/>
                <a:cs typeface="Calibri"/>
              </a:rPr>
              <a:t>n</a:t>
            </a:r>
            <a:r>
              <a:rPr sz="2000" dirty="0">
                <a:latin typeface="Calibri"/>
                <a:cs typeface="Calibri"/>
              </a:rPr>
              <a:t>t</a:t>
            </a:r>
            <a:r>
              <a:rPr sz="2000" spc="-60" dirty="0">
                <a:latin typeface="Times New Roman"/>
                <a:cs typeface="Times New Roman"/>
              </a:rPr>
              <a:t> </a:t>
            </a:r>
            <a:r>
              <a:rPr sz="2000" dirty="0">
                <a:latin typeface="Calibri"/>
                <a:cs typeface="Calibri"/>
              </a:rPr>
              <a:t>a</a:t>
            </a:r>
            <a:r>
              <a:rPr sz="2000" spc="-10" dirty="0">
                <a:latin typeface="Calibri"/>
                <a:cs typeface="Calibri"/>
              </a:rPr>
              <a:t>g</a:t>
            </a:r>
            <a:r>
              <a:rPr sz="2000" dirty="0">
                <a:latin typeface="Calibri"/>
                <a:cs typeface="Calibri"/>
              </a:rPr>
              <a:t>enc</a:t>
            </a:r>
            <a:r>
              <a:rPr sz="2000" spc="-5" dirty="0">
                <a:latin typeface="Calibri"/>
                <a:cs typeface="Calibri"/>
              </a:rPr>
              <a:t>i</a:t>
            </a:r>
            <a:r>
              <a:rPr sz="2000" dirty="0">
                <a:latin typeface="Calibri"/>
                <a:cs typeface="Calibri"/>
              </a:rPr>
              <a:t>es</a:t>
            </a:r>
            <a:r>
              <a:rPr sz="2000" spc="-60" dirty="0">
                <a:latin typeface="Times New Roman"/>
                <a:cs typeface="Times New Roman"/>
              </a:rPr>
              <a:t> </a:t>
            </a:r>
            <a:r>
              <a:rPr sz="2000" spc="-10" dirty="0">
                <a:latin typeface="Calibri"/>
                <a:cs typeface="Calibri"/>
              </a:rPr>
              <a:t>b</a:t>
            </a:r>
            <a:r>
              <a:rPr sz="2000" dirty="0">
                <a:latin typeface="Calibri"/>
                <a:cs typeface="Calibri"/>
              </a:rPr>
              <a:t>y</a:t>
            </a:r>
            <a:r>
              <a:rPr sz="2000" spc="-65" dirty="0">
                <a:latin typeface="Times New Roman"/>
                <a:cs typeface="Times New Roman"/>
              </a:rPr>
              <a:t> </a:t>
            </a:r>
            <a:r>
              <a:rPr sz="2000" spc="-10" dirty="0">
                <a:latin typeface="Calibri"/>
                <a:cs typeface="Calibri"/>
              </a:rPr>
              <a:t>c</a:t>
            </a:r>
            <a:r>
              <a:rPr sz="2000" spc="-5" dirty="0">
                <a:latin typeface="Calibri"/>
                <a:cs typeface="Calibri"/>
              </a:rPr>
              <a:t>ond</a:t>
            </a:r>
            <a:r>
              <a:rPr sz="2000" dirty="0">
                <a:latin typeface="Calibri"/>
                <a:cs typeface="Calibri"/>
              </a:rPr>
              <a:t>ucti</a:t>
            </a:r>
            <a:r>
              <a:rPr sz="2000" spc="-5" dirty="0">
                <a:latin typeface="Calibri"/>
                <a:cs typeface="Calibri"/>
              </a:rPr>
              <a:t>ng</a:t>
            </a:r>
            <a:r>
              <a:rPr sz="2000" spc="-5" dirty="0">
                <a:latin typeface="Times New Roman"/>
                <a:cs typeface="Times New Roman"/>
              </a:rPr>
              <a:t> </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ens</a:t>
            </a:r>
            <a:r>
              <a:rPr sz="2000" spc="-10" dirty="0">
                <a:latin typeface="Calibri"/>
                <a:cs typeface="Calibri"/>
              </a:rPr>
              <a:t>i</a:t>
            </a:r>
            <a:r>
              <a:rPr sz="2000" dirty="0">
                <a:latin typeface="Calibri"/>
                <a:cs typeface="Calibri"/>
              </a:rPr>
              <a:t>c</a:t>
            </a:r>
            <a:r>
              <a:rPr sz="2000" spc="-50" dirty="0">
                <a:latin typeface="Times New Roman"/>
                <a:cs typeface="Times New Roman"/>
              </a:rPr>
              <a:t> </a:t>
            </a:r>
            <a:r>
              <a:rPr sz="2000" spc="-45" dirty="0">
                <a:latin typeface="Calibri"/>
                <a:cs typeface="Calibri"/>
              </a:rPr>
              <a:t>ex</a:t>
            </a:r>
            <a:r>
              <a:rPr sz="2000" dirty="0">
                <a:latin typeface="Calibri"/>
                <a:cs typeface="Calibri"/>
              </a:rPr>
              <a:t>am</a:t>
            </a:r>
            <a:r>
              <a:rPr sz="2000" spc="-10" dirty="0">
                <a:latin typeface="Calibri"/>
                <a:cs typeface="Calibri"/>
              </a:rPr>
              <a:t>i</a:t>
            </a:r>
            <a:r>
              <a:rPr sz="2000" spc="-5" dirty="0">
                <a:latin typeface="Calibri"/>
                <a:cs typeface="Calibri"/>
              </a:rPr>
              <a:t>n</a:t>
            </a:r>
            <a:r>
              <a:rPr sz="2000" spc="-20" dirty="0">
                <a:latin typeface="Calibri"/>
                <a:cs typeface="Calibri"/>
              </a:rPr>
              <a:t>a</a:t>
            </a:r>
            <a:r>
              <a:rPr sz="2000" dirty="0">
                <a:latin typeface="Calibri"/>
                <a:cs typeface="Calibri"/>
              </a:rPr>
              <a:t>ti</a:t>
            </a:r>
            <a:r>
              <a:rPr sz="2000" spc="-5" dirty="0">
                <a:latin typeface="Calibri"/>
                <a:cs typeface="Calibri"/>
              </a:rPr>
              <a:t>on</a:t>
            </a:r>
            <a:r>
              <a:rPr sz="2000" dirty="0">
                <a:latin typeface="Calibri"/>
                <a:cs typeface="Calibri"/>
              </a:rPr>
              <a:t>s</a:t>
            </a:r>
            <a:r>
              <a:rPr sz="2000" spc="-25" dirty="0">
                <a:latin typeface="Times New Roman"/>
                <a:cs typeface="Times New Roman"/>
              </a:rPr>
              <a:t> </a:t>
            </a:r>
            <a:r>
              <a:rPr sz="2000" spc="-5" dirty="0">
                <a:latin typeface="Calibri"/>
                <a:cs typeface="Calibri"/>
              </a:rPr>
              <a:t>o</a:t>
            </a:r>
            <a:r>
              <a:rPr sz="2000" dirty="0">
                <a:latin typeface="Calibri"/>
                <a:cs typeface="Calibri"/>
              </a:rPr>
              <a:t>n</a:t>
            </a:r>
            <a:r>
              <a:rPr sz="2000" spc="-50" dirty="0">
                <a:latin typeface="Times New Roman"/>
                <a:cs typeface="Times New Roman"/>
              </a:rPr>
              <a:t> </a:t>
            </a:r>
            <a:r>
              <a:rPr sz="2000" spc="-20" dirty="0">
                <a:latin typeface="Calibri"/>
                <a:cs typeface="Calibri"/>
              </a:rPr>
              <a:t>e</a:t>
            </a:r>
            <a:r>
              <a:rPr sz="2000" dirty="0">
                <a:latin typeface="Calibri"/>
                <a:cs typeface="Calibri"/>
              </a:rPr>
              <a:t>v</a:t>
            </a:r>
            <a:r>
              <a:rPr sz="2000" spc="-10" dirty="0">
                <a:latin typeface="Calibri"/>
                <a:cs typeface="Calibri"/>
              </a:rPr>
              <a:t>i</a:t>
            </a:r>
            <a:r>
              <a:rPr sz="2000" spc="-5" dirty="0">
                <a:latin typeface="Calibri"/>
                <a:cs typeface="Calibri"/>
              </a:rPr>
              <a:t>den</a:t>
            </a:r>
            <a:r>
              <a:rPr sz="2000" spc="10" dirty="0">
                <a:latin typeface="Calibri"/>
                <a:cs typeface="Calibri"/>
              </a:rPr>
              <a:t>c</a:t>
            </a:r>
            <a:r>
              <a:rPr sz="2000" dirty="0">
                <a:latin typeface="Calibri"/>
                <a:cs typeface="Calibri"/>
              </a:rPr>
              <a:t>e</a:t>
            </a:r>
            <a:r>
              <a:rPr sz="2000" spc="-50" dirty="0">
                <a:latin typeface="Times New Roman"/>
                <a:cs typeface="Times New Roman"/>
              </a:rPr>
              <a:t> </a:t>
            </a:r>
            <a:r>
              <a:rPr sz="2000" spc="-10" dirty="0">
                <a:latin typeface="Calibri"/>
                <a:cs typeface="Calibri"/>
              </a:rPr>
              <a:t>c</a:t>
            </a:r>
            <a:r>
              <a:rPr sz="2000" spc="-5" dirty="0">
                <a:latin typeface="Calibri"/>
                <a:cs typeface="Calibri"/>
              </a:rPr>
              <a:t>o</a:t>
            </a:r>
            <a:r>
              <a:rPr sz="2000" dirty="0">
                <a:latin typeface="Calibri"/>
                <a:cs typeface="Calibri"/>
              </a:rPr>
              <a:t>l</a:t>
            </a:r>
            <a:r>
              <a:rPr sz="2000" spc="-10" dirty="0">
                <a:latin typeface="Calibri"/>
                <a:cs typeface="Calibri"/>
              </a:rPr>
              <a:t>l</a:t>
            </a:r>
            <a:r>
              <a:rPr sz="2000" dirty="0">
                <a:latin typeface="Calibri"/>
                <a:cs typeface="Calibri"/>
              </a:rPr>
              <a:t>ec</a:t>
            </a:r>
            <a:r>
              <a:rPr sz="2000" spc="-25" dirty="0">
                <a:latin typeface="Calibri"/>
                <a:cs typeface="Calibri"/>
              </a:rPr>
              <a:t>t</a:t>
            </a:r>
            <a:r>
              <a:rPr sz="2000" dirty="0">
                <a:latin typeface="Calibri"/>
                <a:cs typeface="Calibri"/>
              </a:rPr>
              <a:t>ed</a:t>
            </a:r>
            <a:r>
              <a:rPr sz="2000" dirty="0">
                <a:latin typeface="Times New Roman"/>
                <a:cs typeface="Times New Roman"/>
              </a:rPr>
              <a:t> </a:t>
            </a:r>
            <a:r>
              <a:rPr sz="2000" spc="-5" dirty="0">
                <a:latin typeface="Calibri"/>
                <a:cs typeface="Calibri"/>
              </a:rPr>
              <a:t>d</a:t>
            </a:r>
            <a:r>
              <a:rPr sz="2000" spc="5" dirty="0">
                <a:latin typeface="Calibri"/>
                <a:cs typeface="Calibri"/>
              </a:rPr>
              <a:t>u</a:t>
            </a:r>
            <a:r>
              <a:rPr sz="2000" dirty="0">
                <a:latin typeface="Calibri"/>
                <a:cs typeface="Calibri"/>
              </a:rPr>
              <a:t>r</a:t>
            </a:r>
            <a:r>
              <a:rPr sz="2000" spc="-10" dirty="0">
                <a:latin typeface="Calibri"/>
                <a:cs typeface="Calibri"/>
              </a:rPr>
              <a:t>i</a:t>
            </a:r>
            <a:r>
              <a:rPr sz="2000" spc="-5" dirty="0">
                <a:latin typeface="Calibri"/>
                <a:cs typeface="Calibri"/>
              </a:rPr>
              <a:t>n</a:t>
            </a:r>
            <a:r>
              <a:rPr sz="2000" dirty="0">
                <a:latin typeface="Calibri"/>
                <a:cs typeface="Calibri"/>
              </a:rPr>
              <a:t>g</a:t>
            </a:r>
            <a:r>
              <a:rPr sz="2000" spc="-65" dirty="0">
                <a:latin typeface="Times New Roman"/>
                <a:cs typeface="Times New Roman"/>
              </a:rPr>
              <a:t> </a:t>
            </a:r>
            <a:r>
              <a:rPr sz="2000" dirty="0">
                <a:latin typeface="Calibri"/>
                <a:cs typeface="Calibri"/>
              </a:rPr>
              <a:t>an</a:t>
            </a:r>
            <a:r>
              <a:rPr sz="2000" spc="-50" dirty="0">
                <a:latin typeface="Times New Roman"/>
                <a:cs typeface="Times New Roman"/>
              </a:rPr>
              <a:t> </a:t>
            </a:r>
            <a:r>
              <a:rPr sz="2000" spc="-10" dirty="0">
                <a:latin typeface="Calibri"/>
                <a:cs typeface="Calibri"/>
              </a:rPr>
              <a:t>i</a:t>
            </a:r>
            <a:r>
              <a:rPr sz="2000" spc="-35" dirty="0">
                <a:latin typeface="Calibri"/>
                <a:cs typeface="Calibri"/>
              </a:rPr>
              <a:t>n</a:t>
            </a:r>
            <a:r>
              <a:rPr sz="2000" spc="-30" dirty="0">
                <a:latin typeface="Calibri"/>
                <a:cs typeface="Calibri"/>
              </a:rPr>
              <a:t>v</a:t>
            </a:r>
            <a:r>
              <a:rPr sz="2000" dirty="0">
                <a:latin typeface="Calibri"/>
                <a:cs typeface="Calibri"/>
              </a:rPr>
              <a:t>e</a:t>
            </a:r>
            <a:r>
              <a:rPr sz="2000" spc="-35" dirty="0">
                <a:latin typeface="Calibri"/>
                <a:cs typeface="Calibri"/>
              </a:rPr>
              <a:t>s</a:t>
            </a:r>
            <a:r>
              <a:rPr sz="2000" dirty="0">
                <a:latin typeface="Calibri"/>
                <a:cs typeface="Calibri"/>
              </a:rPr>
              <a:t>ti</a:t>
            </a:r>
            <a:r>
              <a:rPr sz="2000" spc="-40" dirty="0">
                <a:latin typeface="Calibri"/>
                <a:cs typeface="Calibri"/>
              </a:rPr>
              <a:t>g</a:t>
            </a:r>
            <a:r>
              <a:rPr sz="2000" spc="-25" dirty="0">
                <a:latin typeface="Calibri"/>
                <a:cs typeface="Calibri"/>
              </a:rPr>
              <a:t>a</a:t>
            </a:r>
            <a:r>
              <a:rPr sz="2000" dirty="0">
                <a:latin typeface="Calibri"/>
                <a:cs typeface="Calibri"/>
              </a:rPr>
              <a:t>ti</a:t>
            </a:r>
            <a:r>
              <a:rPr sz="2000" spc="-5" dirty="0">
                <a:latin typeface="Calibri"/>
                <a:cs typeface="Calibri"/>
              </a:rPr>
              <a:t>on.</a:t>
            </a:r>
            <a:endParaRPr sz="2000">
              <a:latin typeface="Calibri"/>
              <a:cs typeface="Calibri"/>
            </a:endParaRPr>
          </a:p>
          <a:p>
            <a:pPr marL="698500" lvl="1" indent="-228600">
              <a:lnSpc>
                <a:spcPct val="100000"/>
              </a:lnSpc>
              <a:spcBef>
                <a:spcPts val="360"/>
              </a:spcBef>
              <a:buFont typeface="Calibri"/>
              <a:buAutoNum type="romanLcPeriod"/>
              <a:tabLst>
                <a:tab pos="698500" algn="l"/>
              </a:tabLst>
            </a:pPr>
            <a:r>
              <a:rPr sz="2000" dirty="0">
                <a:latin typeface="Calibri"/>
                <a:cs typeface="Calibri"/>
              </a:rPr>
              <a:t>Among</a:t>
            </a:r>
            <a:r>
              <a:rPr sz="2000" spc="-65" dirty="0">
                <a:latin typeface="Times New Roman"/>
                <a:cs typeface="Times New Roman"/>
              </a:rPr>
              <a:t> </a:t>
            </a:r>
            <a:r>
              <a:rPr sz="2000" dirty="0">
                <a:latin typeface="Calibri"/>
                <a:cs typeface="Calibri"/>
              </a:rPr>
              <a:t>the</a:t>
            </a:r>
            <a:r>
              <a:rPr sz="2000" spc="-55" dirty="0">
                <a:latin typeface="Times New Roman"/>
                <a:cs typeface="Times New Roman"/>
              </a:rPr>
              <a:t> </a:t>
            </a:r>
            <a:r>
              <a:rPr sz="2000" spc="-50" dirty="0">
                <a:latin typeface="Calibri"/>
                <a:cs typeface="Calibri"/>
              </a:rPr>
              <a:t>f</a:t>
            </a:r>
            <a:r>
              <a:rPr sz="2000" dirty="0">
                <a:latin typeface="Calibri"/>
                <a:cs typeface="Calibri"/>
              </a:rPr>
              <a:t>ede</a:t>
            </a:r>
            <a:r>
              <a:rPr sz="2000" spc="-40" dirty="0">
                <a:latin typeface="Calibri"/>
                <a:cs typeface="Calibri"/>
              </a:rPr>
              <a:t>r</a:t>
            </a:r>
            <a:r>
              <a:rPr sz="2000" dirty="0">
                <a:latin typeface="Calibri"/>
                <a:cs typeface="Calibri"/>
              </a:rPr>
              <a:t>al</a:t>
            </a:r>
            <a:r>
              <a:rPr sz="2000" spc="-40" dirty="0">
                <a:latin typeface="Times New Roman"/>
                <a:cs typeface="Times New Roman"/>
              </a:rPr>
              <a:t> </a:t>
            </a:r>
            <a:r>
              <a:rPr sz="2000" dirty="0">
                <a:latin typeface="Calibri"/>
                <a:cs typeface="Calibri"/>
              </a:rPr>
              <a:t>a</a:t>
            </a:r>
            <a:r>
              <a:rPr sz="2000" spc="-10" dirty="0">
                <a:latin typeface="Calibri"/>
                <a:cs typeface="Calibri"/>
              </a:rPr>
              <a:t>g</a:t>
            </a:r>
            <a:r>
              <a:rPr sz="2000" dirty="0">
                <a:latin typeface="Calibri"/>
                <a:cs typeface="Calibri"/>
              </a:rPr>
              <a:t>encies</a:t>
            </a:r>
            <a:r>
              <a:rPr sz="2000" spc="-65" dirty="0">
                <a:latin typeface="Times New Roman"/>
                <a:cs typeface="Times New Roman"/>
              </a:rPr>
              <a:t> </a:t>
            </a:r>
            <a:r>
              <a:rPr sz="2000" dirty="0">
                <a:latin typeface="Calibri"/>
                <a:cs typeface="Calibri"/>
              </a:rPr>
              <a:t>w</a:t>
            </a:r>
            <a:r>
              <a:rPr sz="2000" spc="-10" dirty="0">
                <a:latin typeface="Calibri"/>
                <a:cs typeface="Calibri"/>
              </a:rPr>
              <a:t>i</a:t>
            </a:r>
            <a:r>
              <a:rPr sz="2000" dirty="0">
                <a:latin typeface="Calibri"/>
                <a:cs typeface="Calibri"/>
              </a:rPr>
              <a:t>th</a:t>
            </a:r>
            <a:r>
              <a:rPr sz="2000" spc="-45" dirty="0">
                <a:latin typeface="Times New Roman"/>
                <a:cs typeface="Times New Roman"/>
              </a:rPr>
              <a:t> </a:t>
            </a:r>
            <a:r>
              <a:rPr sz="2000" dirty="0">
                <a:latin typeface="Calibri"/>
                <a:cs typeface="Calibri"/>
              </a:rPr>
              <a:t>QD</a:t>
            </a:r>
            <a:r>
              <a:rPr sz="2000" spc="-55" dirty="0">
                <a:latin typeface="Times New Roman"/>
                <a:cs typeface="Times New Roman"/>
              </a:rPr>
              <a:t> </a:t>
            </a:r>
            <a:r>
              <a:rPr sz="2000" dirty="0">
                <a:latin typeface="Calibri"/>
                <a:cs typeface="Calibri"/>
              </a:rPr>
              <a:t>units</a:t>
            </a:r>
            <a:r>
              <a:rPr sz="2000" spc="-60" dirty="0">
                <a:latin typeface="Times New Roman"/>
                <a:cs typeface="Times New Roman"/>
              </a:rPr>
              <a:t> </a:t>
            </a:r>
            <a:r>
              <a:rPr sz="2000" dirty="0">
                <a:latin typeface="Calibri"/>
                <a:cs typeface="Calibri"/>
              </a:rPr>
              <a:t>a</a:t>
            </a:r>
            <a:r>
              <a:rPr sz="2000" spc="-25" dirty="0">
                <a:latin typeface="Calibri"/>
                <a:cs typeface="Calibri"/>
              </a:rPr>
              <a:t>r</a:t>
            </a:r>
            <a:r>
              <a:rPr sz="2000" dirty="0">
                <a:latin typeface="Calibri"/>
                <a:cs typeface="Calibri"/>
              </a:rPr>
              <a:t>e</a:t>
            </a:r>
            <a:endParaRPr sz="2000">
              <a:latin typeface="Calibri"/>
              <a:cs typeface="Calibri"/>
            </a:endParaRPr>
          </a:p>
          <a:p>
            <a:pPr marL="698500">
              <a:lnSpc>
                <a:spcPct val="100000"/>
              </a:lnSpc>
              <a:spcBef>
                <a:spcPts val="360"/>
              </a:spcBef>
            </a:pPr>
            <a:r>
              <a:rPr sz="2000" dirty="0">
                <a:latin typeface="Calibri"/>
                <a:cs typeface="Calibri"/>
              </a:rPr>
              <a:t>the:</a:t>
            </a:r>
            <a:endParaRPr sz="2000">
              <a:latin typeface="Calibri"/>
              <a:cs typeface="Calibri"/>
            </a:endParaRPr>
          </a:p>
          <a:p>
            <a:pPr marL="1155700" lvl="2" indent="-228600">
              <a:lnSpc>
                <a:spcPct val="100000"/>
              </a:lnSpc>
              <a:spcBef>
                <a:spcPts val="360"/>
              </a:spcBef>
              <a:buFont typeface="Calibri"/>
              <a:buAutoNum type="arabicPeriod"/>
              <a:tabLst>
                <a:tab pos="1156335" algn="l"/>
              </a:tabLst>
            </a:pPr>
            <a:r>
              <a:rPr sz="2000" spc="-25" dirty="0">
                <a:latin typeface="Calibri"/>
                <a:cs typeface="Calibri"/>
              </a:rPr>
              <a:t>F</a:t>
            </a:r>
            <a:r>
              <a:rPr sz="2000" dirty="0">
                <a:latin typeface="Calibri"/>
                <a:cs typeface="Calibri"/>
              </a:rPr>
              <a:t>ede</a:t>
            </a:r>
            <a:r>
              <a:rPr sz="2000" spc="-45" dirty="0">
                <a:latin typeface="Calibri"/>
                <a:cs typeface="Calibri"/>
              </a:rPr>
              <a:t>r</a:t>
            </a:r>
            <a:r>
              <a:rPr sz="2000" dirty="0">
                <a:latin typeface="Calibri"/>
                <a:cs typeface="Calibri"/>
              </a:rPr>
              <a:t>al</a:t>
            </a:r>
            <a:r>
              <a:rPr sz="2000" spc="-50" dirty="0">
                <a:latin typeface="Times New Roman"/>
                <a:cs typeface="Times New Roman"/>
              </a:rPr>
              <a:t> </a:t>
            </a:r>
            <a:r>
              <a:rPr sz="2000" dirty="0">
                <a:latin typeface="Calibri"/>
                <a:cs typeface="Calibri"/>
              </a:rPr>
              <a:t>Bu</a:t>
            </a:r>
            <a:r>
              <a:rPr sz="2000" spc="-25" dirty="0">
                <a:latin typeface="Calibri"/>
                <a:cs typeface="Calibri"/>
              </a:rPr>
              <a:t>r</a:t>
            </a:r>
            <a:r>
              <a:rPr sz="2000" dirty="0">
                <a:latin typeface="Calibri"/>
                <a:cs typeface="Calibri"/>
              </a:rPr>
              <a:t>eau</a:t>
            </a:r>
            <a:r>
              <a:rPr sz="2000" spc="-60"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I</a:t>
            </a:r>
            <a:r>
              <a:rPr sz="2000" spc="-35" dirty="0">
                <a:latin typeface="Calibri"/>
                <a:cs typeface="Calibri"/>
              </a:rPr>
              <a:t>n</a:t>
            </a:r>
            <a:r>
              <a:rPr sz="2000" spc="-30" dirty="0">
                <a:latin typeface="Calibri"/>
                <a:cs typeface="Calibri"/>
              </a:rPr>
              <a:t>v</a:t>
            </a:r>
            <a:r>
              <a:rPr sz="2000" dirty="0">
                <a:latin typeface="Calibri"/>
                <a:cs typeface="Calibri"/>
              </a:rPr>
              <a:t>e</a:t>
            </a:r>
            <a:r>
              <a:rPr sz="2000" spc="-35" dirty="0">
                <a:latin typeface="Calibri"/>
                <a:cs typeface="Calibri"/>
              </a:rPr>
              <a:t>s</a:t>
            </a:r>
            <a:r>
              <a:rPr sz="2000" dirty="0">
                <a:latin typeface="Calibri"/>
                <a:cs typeface="Calibri"/>
              </a:rPr>
              <a:t>ti</a:t>
            </a:r>
            <a:r>
              <a:rPr sz="2000" spc="-40" dirty="0">
                <a:latin typeface="Calibri"/>
                <a:cs typeface="Calibri"/>
              </a:rPr>
              <a:t>g</a:t>
            </a:r>
            <a:r>
              <a:rPr sz="2000" spc="-25" dirty="0">
                <a:latin typeface="Calibri"/>
                <a:cs typeface="Calibri"/>
              </a:rPr>
              <a:t>a</a:t>
            </a:r>
            <a:r>
              <a:rPr sz="2000" dirty="0">
                <a:latin typeface="Calibri"/>
                <a:cs typeface="Calibri"/>
              </a:rPr>
              <a:t>ti</a:t>
            </a:r>
            <a:r>
              <a:rPr sz="2000" spc="-5" dirty="0">
                <a:latin typeface="Calibri"/>
                <a:cs typeface="Calibri"/>
              </a:rPr>
              <a:t>ons</a:t>
            </a:r>
            <a:endParaRPr sz="2000">
              <a:latin typeface="Calibri"/>
              <a:cs typeface="Calibri"/>
            </a:endParaRPr>
          </a:p>
          <a:p>
            <a:pPr marL="927100">
              <a:lnSpc>
                <a:spcPct val="100000"/>
              </a:lnSpc>
              <a:spcBef>
                <a:spcPts val="360"/>
              </a:spcBef>
            </a:pPr>
            <a:r>
              <a:rPr sz="2000" b="1" dirty="0">
                <a:latin typeface="Calibri"/>
                <a:cs typeface="Calibri"/>
              </a:rPr>
              <a:t>2.</a:t>
            </a:r>
            <a:r>
              <a:rPr sz="2000" b="1" spc="-260" dirty="0">
                <a:latin typeface="Times New Roman"/>
                <a:cs typeface="Times New Roman"/>
              </a:rPr>
              <a:t> </a:t>
            </a:r>
            <a:r>
              <a:rPr sz="2000" b="1" u="heavy" dirty="0">
                <a:solidFill>
                  <a:srgbClr val="FF0000"/>
                </a:solidFill>
                <a:latin typeface="Calibri"/>
                <a:cs typeface="Calibri"/>
              </a:rPr>
              <a:t>I</a:t>
            </a:r>
            <a:r>
              <a:rPr sz="2000" b="1" u="heavy" spc="5" dirty="0">
                <a:solidFill>
                  <a:srgbClr val="FF0000"/>
                </a:solidFill>
                <a:latin typeface="Calibri"/>
                <a:cs typeface="Calibri"/>
              </a:rPr>
              <a:t>m</a:t>
            </a:r>
            <a:r>
              <a:rPr sz="2000" b="1" u="heavy" spc="-5" dirty="0">
                <a:solidFill>
                  <a:srgbClr val="FF0000"/>
                </a:solidFill>
                <a:latin typeface="Calibri"/>
                <a:cs typeface="Calibri"/>
              </a:rPr>
              <a:t>mig</a:t>
            </a:r>
            <a:r>
              <a:rPr sz="2000" b="1" u="heavy" spc="-55" dirty="0">
                <a:solidFill>
                  <a:srgbClr val="FF0000"/>
                </a:solidFill>
                <a:latin typeface="Calibri"/>
                <a:cs typeface="Calibri"/>
              </a:rPr>
              <a:t>r</a:t>
            </a:r>
            <a:r>
              <a:rPr sz="2000" b="1" u="heavy" spc="-30" dirty="0">
                <a:solidFill>
                  <a:srgbClr val="FF0000"/>
                </a:solidFill>
                <a:latin typeface="Calibri"/>
                <a:cs typeface="Calibri"/>
              </a:rPr>
              <a:t>a</a:t>
            </a:r>
            <a:r>
              <a:rPr sz="2000" b="1" u="heavy" dirty="0">
                <a:solidFill>
                  <a:srgbClr val="FF0000"/>
                </a:solidFill>
                <a:latin typeface="Calibri"/>
                <a:cs typeface="Calibri"/>
              </a:rPr>
              <a:t>tion</a:t>
            </a:r>
            <a:r>
              <a:rPr sz="2000" b="1" spc="-75" dirty="0">
                <a:solidFill>
                  <a:srgbClr val="FF0000"/>
                </a:solidFill>
                <a:latin typeface="Times New Roman"/>
                <a:cs typeface="Times New Roman"/>
              </a:rPr>
              <a:t> </a:t>
            </a:r>
            <a:r>
              <a:rPr sz="2000" dirty="0">
                <a:latin typeface="Calibri"/>
                <a:cs typeface="Calibri"/>
              </a:rPr>
              <a:t>and</a:t>
            </a:r>
            <a:r>
              <a:rPr sz="2000" spc="-50" dirty="0">
                <a:latin typeface="Times New Roman"/>
                <a:cs typeface="Times New Roman"/>
              </a:rPr>
              <a:t> </a:t>
            </a:r>
            <a:r>
              <a:rPr sz="2000" b="1" u="heavy" spc="-5" dirty="0">
                <a:solidFill>
                  <a:srgbClr val="FF0000"/>
                </a:solidFill>
                <a:latin typeface="Calibri"/>
                <a:cs typeface="Calibri"/>
              </a:rPr>
              <a:t>Cu</a:t>
            </a:r>
            <a:r>
              <a:rPr sz="2000" b="1" u="heavy" spc="-20" dirty="0">
                <a:solidFill>
                  <a:srgbClr val="FF0000"/>
                </a:solidFill>
                <a:latin typeface="Calibri"/>
                <a:cs typeface="Calibri"/>
              </a:rPr>
              <a:t>s</a:t>
            </a:r>
            <a:r>
              <a:rPr sz="2000" b="1" u="heavy" spc="-25" dirty="0">
                <a:solidFill>
                  <a:srgbClr val="FF0000"/>
                </a:solidFill>
                <a:latin typeface="Calibri"/>
                <a:cs typeface="Calibri"/>
              </a:rPr>
              <a:t>t</a:t>
            </a:r>
            <a:r>
              <a:rPr sz="2000" b="1" u="heavy" dirty="0">
                <a:solidFill>
                  <a:srgbClr val="FF0000"/>
                </a:solidFill>
                <a:latin typeface="Calibri"/>
                <a:cs typeface="Calibri"/>
              </a:rPr>
              <a:t>oms</a:t>
            </a:r>
            <a:r>
              <a:rPr sz="2000" b="1" spc="-65" dirty="0">
                <a:solidFill>
                  <a:srgbClr val="FF0000"/>
                </a:solidFill>
                <a:latin typeface="Times New Roman"/>
                <a:cs typeface="Times New Roman"/>
              </a:rPr>
              <a:t> </a:t>
            </a:r>
            <a:r>
              <a:rPr sz="2000" dirty="0">
                <a:latin typeface="Calibri"/>
                <a:cs typeface="Calibri"/>
              </a:rPr>
              <a:t>E</a:t>
            </a:r>
            <a:r>
              <a:rPr sz="2000" spc="-10" dirty="0">
                <a:latin typeface="Calibri"/>
                <a:cs typeface="Calibri"/>
              </a:rPr>
              <a:t>n</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ceme</a:t>
            </a:r>
            <a:r>
              <a:rPr sz="2000" spc="-25" dirty="0">
                <a:latin typeface="Calibri"/>
                <a:cs typeface="Calibri"/>
              </a:rPr>
              <a:t>n</a:t>
            </a:r>
            <a:r>
              <a:rPr sz="2000" dirty="0">
                <a:latin typeface="Calibri"/>
                <a:cs typeface="Calibri"/>
              </a:rPr>
              <a:t>t</a:t>
            </a:r>
            <a:endParaRPr sz="2000">
              <a:latin typeface="Calibri"/>
              <a:cs typeface="Calibri"/>
            </a:endParaRPr>
          </a:p>
          <a:p>
            <a:pPr marL="1155700" indent="-228600">
              <a:lnSpc>
                <a:spcPct val="100000"/>
              </a:lnSpc>
              <a:spcBef>
                <a:spcPts val="360"/>
              </a:spcBef>
              <a:buFont typeface="Calibri"/>
              <a:buAutoNum type="arabicPeriod" startAt="3"/>
              <a:tabLst>
                <a:tab pos="1156335" algn="l"/>
              </a:tabLst>
            </a:pPr>
            <a:r>
              <a:rPr sz="2000" dirty="0">
                <a:latin typeface="Calibri"/>
                <a:cs typeface="Calibri"/>
              </a:rPr>
              <a:t>US</a:t>
            </a:r>
            <a:r>
              <a:rPr sz="2000" spc="-45" dirty="0">
                <a:latin typeface="Times New Roman"/>
                <a:cs typeface="Times New Roman"/>
              </a:rPr>
              <a:t> </a:t>
            </a:r>
            <a:r>
              <a:rPr sz="2000" b="1" u="heavy" dirty="0">
                <a:solidFill>
                  <a:srgbClr val="FF0000"/>
                </a:solidFill>
                <a:latin typeface="Calibri"/>
                <a:cs typeface="Calibri"/>
              </a:rPr>
              <a:t>Sec</a:t>
            </a:r>
            <a:r>
              <a:rPr sz="2000" b="1" u="heavy" spc="-30" dirty="0">
                <a:solidFill>
                  <a:srgbClr val="FF0000"/>
                </a:solidFill>
                <a:latin typeface="Calibri"/>
                <a:cs typeface="Calibri"/>
              </a:rPr>
              <a:t>r</a:t>
            </a:r>
            <a:r>
              <a:rPr sz="2000" b="1" u="heavy" spc="-15" dirty="0">
                <a:solidFill>
                  <a:srgbClr val="FF0000"/>
                </a:solidFill>
                <a:latin typeface="Calibri"/>
                <a:cs typeface="Calibri"/>
              </a:rPr>
              <a:t>e</a:t>
            </a:r>
            <a:r>
              <a:rPr sz="2000" b="1" u="heavy" dirty="0">
                <a:solidFill>
                  <a:srgbClr val="FF0000"/>
                </a:solidFill>
                <a:latin typeface="Calibri"/>
                <a:cs typeface="Calibri"/>
              </a:rPr>
              <a:t>t</a:t>
            </a:r>
            <a:r>
              <a:rPr sz="2000" b="1" spc="-45" dirty="0">
                <a:solidFill>
                  <a:srgbClr val="FF0000"/>
                </a:solidFill>
                <a:latin typeface="Times New Roman"/>
                <a:cs typeface="Times New Roman"/>
              </a:rPr>
              <a:t> </a:t>
            </a:r>
            <a:r>
              <a:rPr sz="2000" spc="-5" dirty="0">
                <a:latin typeface="Calibri"/>
                <a:cs typeface="Calibri"/>
              </a:rPr>
              <a:t>Se</a:t>
            </a:r>
            <a:r>
              <a:rPr sz="2000" spc="20" dirty="0">
                <a:latin typeface="Calibri"/>
                <a:cs typeface="Calibri"/>
              </a:rPr>
              <a:t>r</a:t>
            </a:r>
            <a:r>
              <a:rPr sz="2000" dirty="0">
                <a:latin typeface="Calibri"/>
                <a:cs typeface="Calibri"/>
              </a:rPr>
              <a:t>v</a:t>
            </a:r>
            <a:r>
              <a:rPr sz="2000" spc="-10" dirty="0">
                <a:latin typeface="Calibri"/>
                <a:cs typeface="Calibri"/>
              </a:rPr>
              <a:t>i</a:t>
            </a:r>
            <a:r>
              <a:rPr sz="2000" dirty="0">
                <a:latin typeface="Calibri"/>
                <a:cs typeface="Calibri"/>
              </a:rPr>
              <a:t>ce</a:t>
            </a:r>
            <a:endParaRPr sz="2000">
              <a:latin typeface="Calibri"/>
              <a:cs typeface="Calibri"/>
            </a:endParaRPr>
          </a:p>
          <a:p>
            <a:pPr marL="1155700" indent="-228600">
              <a:lnSpc>
                <a:spcPct val="100000"/>
              </a:lnSpc>
              <a:spcBef>
                <a:spcPts val="360"/>
              </a:spcBef>
              <a:buFont typeface="Calibri"/>
              <a:buAutoNum type="arabicPeriod" startAt="3"/>
              <a:tabLst>
                <a:tab pos="1156335" algn="l"/>
              </a:tabLst>
            </a:pPr>
            <a:r>
              <a:rPr sz="2000" dirty="0">
                <a:latin typeface="Calibri"/>
                <a:cs typeface="Calibri"/>
              </a:rPr>
              <a:t>US</a:t>
            </a:r>
            <a:r>
              <a:rPr sz="2000" spc="-45" dirty="0">
                <a:latin typeface="Times New Roman"/>
                <a:cs typeface="Times New Roman"/>
              </a:rPr>
              <a:t> </a:t>
            </a:r>
            <a:r>
              <a:rPr sz="2000" b="1" u="heavy" dirty="0">
                <a:solidFill>
                  <a:srgbClr val="FF0000"/>
                </a:solidFill>
                <a:latin typeface="Calibri"/>
                <a:cs typeface="Calibri"/>
              </a:rPr>
              <a:t>Ar</a:t>
            </a:r>
            <a:r>
              <a:rPr sz="2000" b="1" u="heavy" spc="-45" dirty="0">
                <a:solidFill>
                  <a:srgbClr val="FF0000"/>
                </a:solidFill>
                <a:latin typeface="Calibri"/>
                <a:cs typeface="Calibri"/>
              </a:rPr>
              <a:t>m</a:t>
            </a:r>
            <a:r>
              <a:rPr sz="2000" b="1" u="heavy" dirty="0">
                <a:solidFill>
                  <a:srgbClr val="FF0000"/>
                </a:solidFill>
                <a:latin typeface="Calibri"/>
                <a:cs typeface="Calibri"/>
              </a:rPr>
              <a:t>y</a:t>
            </a:r>
            <a:r>
              <a:rPr sz="2000" b="1" spc="-60" dirty="0">
                <a:solidFill>
                  <a:srgbClr val="FF0000"/>
                </a:solidFill>
                <a:latin typeface="Times New Roman"/>
                <a:cs typeface="Times New Roman"/>
              </a:rPr>
              <a:t> </a:t>
            </a:r>
            <a:r>
              <a:rPr sz="2000" spc="-5" dirty="0">
                <a:latin typeface="Calibri"/>
                <a:cs typeface="Calibri"/>
              </a:rPr>
              <a:t>Cr</a:t>
            </a:r>
            <a:r>
              <a:rPr sz="2000" spc="-10" dirty="0">
                <a:latin typeface="Calibri"/>
                <a:cs typeface="Calibri"/>
              </a:rPr>
              <a:t>i</a:t>
            </a:r>
            <a:r>
              <a:rPr sz="2000" dirty="0">
                <a:latin typeface="Calibri"/>
                <a:cs typeface="Calibri"/>
              </a:rPr>
              <a:t>me</a:t>
            </a:r>
            <a:r>
              <a:rPr sz="2000" spc="-45" dirty="0">
                <a:latin typeface="Times New Roman"/>
                <a:cs typeface="Times New Roman"/>
              </a:rPr>
              <a:t> </a:t>
            </a:r>
            <a:r>
              <a:rPr sz="2000" spc="-5" dirty="0">
                <a:latin typeface="Calibri"/>
                <a:cs typeface="Calibri"/>
              </a:rPr>
              <a:t>Lab</a:t>
            </a:r>
            <a:endParaRPr sz="2000">
              <a:latin typeface="Calibri"/>
              <a:cs typeface="Calibri"/>
            </a:endParaRPr>
          </a:p>
          <a:p>
            <a:pPr marL="1155700" marR="710565" indent="-228600">
              <a:lnSpc>
                <a:spcPct val="114999"/>
              </a:lnSpc>
            </a:pPr>
            <a:r>
              <a:rPr sz="2000" b="1" dirty="0">
                <a:latin typeface="Calibri"/>
                <a:cs typeface="Calibri"/>
              </a:rPr>
              <a:t>5.</a:t>
            </a:r>
            <a:r>
              <a:rPr sz="2000" b="1" spc="-260" dirty="0">
                <a:latin typeface="Times New Roman"/>
                <a:cs typeface="Times New Roman"/>
              </a:rPr>
              <a:t> </a:t>
            </a:r>
            <a:r>
              <a:rPr sz="2000" b="1" u="heavy" dirty="0">
                <a:solidFill>
                  <a:srgbClr val="FF0000"/>
                </a:solidFill>
                <a:latin typeface="Calibri"/>
                <a:cs typeface="Calibri"/>
              </a:rPr>
              <a:t>I</a:t>
            </a:r>
            <a:r>
              <a:rPr sz="2000" b="1" u="heavy" spc="-20" dirty="0">
                <a:solidFill>
                  <a:srgbClr val="FF0000"/>
                </a:solidFill>
                <a:latin typeface="Calibri"/>
                <a:cs typeface="Calibri"/>
              </a:rPr>
              <a:t>n</a:t>
            </a:r>
            <a:r>
              <a:rPr sz="2000" b="1" u="heavy" spc="-25" dirty="0">
                <a:solidFill>
                  <a:srgbClr val="FF0000"/>
                </a:solidFill>
                <a:latin typeface="Calibri"/>
                <a:cs typeface="Calibri"/>
              </a:rPr>
              <a:t>t</a:t>
            </a:r>
            <a:r>
              <a:rPr sz="2000" b="1" u="heavy" spc="-5" dirty="0">
                <a:solidFill>
                  <a:srgbClr val="FF0000"/>
                </a:solidFill>
                <a:latin typeface="Calibri"/>
                <a:cs typeface="Calibri"/>
              </a:rPr>
              <a:t>ernal</a:t>
            </a:r>
            <a:r>
              <a:rPr sz="2000" b="1" u="heavy" spc="-10" dirty="0">
                <a:solidFill>
                  <a:srgbClr val="FF0000"/>
                </a:solidFill>
                <a:latin typeface="Calibri"/>
                <a:cs typeface="Calibri"/>
              </a:rPr>
              <a:t> </a:t>
            </a:r>
            <a:r>
              <a:rPr sz="2000" b="1" u="heavy" spc="-25" dirty="0">
                <a:solidFill>
                  <a:srgbClr val="FF0000"/>
                </a:solidFill>
                <a:latin typeface="Calibri"/>
                <a:cs typeface="Calibri"/>
              </a:rPr>
              <a:t>R</a:t>
            </a:r>
            <a:r>
              <a:rPr sz="2000" b="1" u="heavy" spc="-15" dirty="0">
                <a:solidFill>
                  <a:srgbClr val="FF0000"/>
                </a:solidFill>
                <a:latin typeface="Calibri"/>
                <a:cs typeface="Calibri"/>
              </a:rPr>
              <a:t>e</a:t>
            </a:r>
            <a:r>
              <a:rPr sz="2000" b="1" u="heavy" spc="-25" dirty="0">
                <a:solidFill>
                  <a:srgbClr val="FF0000"/>
                </a:solidFill>
                <a:latin typeface="Calibri"/>
                <a:cs typeface="Calibri"/>
              </a:rPr>
              <a:t>v</a:t>
            </a:r>
            <a:r>
              <a:rPr sz="2000" b="1" u="heavy" spc="-5" dirty="0">
                <a:solidFill>
                  <a:srgbClr val="FF0000"/>
                </a:solidFill>
                <a:latin typeface="Calibri"/>
                <a:cs typeface="Calibri"/>
              </a:rPr>
              <a:t>en</a:t>
            </a:r>
            <a:r>
              <a:rPr sz="2000" b="1" u="heavy" spc="5" dirty="0">
                <a:solidFill>
                  <a:srgbClr val="FF0000"/>
                </a:solidFill>
                <a:latin typeface="Calibri"/>
                <a:cs typeface="Calibri"/>
              </a:rPr>
              <a:t>u</a:t>
            </a:r>
            <a:r>
              <a:rPr sz="2000" b="1" u="heavy" dirty="0">
                <a:solidFill>
                  <a:srgbClr val="FF0000"/>
                </a:solidFill>
                <a:latin typeface="Calibri"/>
                <a:cs typeface="Calibri"/>
              </a:rPr>
              <a:t>e</a:t>
            </a:r>
            <a:r>
              <a:rPr sz="2000" b="1" spc="-40" dirty="0">
                <a:solidFill>
                  <a:srgbClr val="FF0000"/>
                </a:solidFill>
                <a:latin typeface="Times New Roman"/>
                <a:cs typeface="Times New Roman"/>
              </a:rPr>
              <a:t> </a:t>
            </a:r>
            <a:r>
              <a:rPr sz="2000" spc="-5" dirty="0">
                <a:latin typeface="Calibri"/>
                <a:cs typeface="Calibri"/>
              </a:rPr>
              <a:t>Se</a:t>
            </a:r>
            <a:r>
              <a:rPr sz="2000" spc="20" dirty="0">
                <a:latin typeface="Calibri"/>
                <a:cs typeface="Calibri"/>
              </a:rPr>
              <a:t>r</a:t>
            </a:r>
            <a:r>
              <a:rPr sz="2000" dirty="0">
                <a:latin typeface="Calibri"/>
                <a:cs typeface="Calibri"/>
              </a:rPr>
              <a:t>v</a:t>
            </a:r>
            <a:r>
              <a:rPr sz="2000" spc="-10" dirty="0">
                <a:latin typeface="Calibri"/>
                <a:cs typeface="Calibri"/>
              </a:rPr>
              <a:t>i</a:t>
            </a:r>
            <a:r>
              <a:rPr sz="2000" dirty="0">
                <a:latin typeface="Calibri"/>
                <a:cs typeface="Calibri"/>
              </a:rPr>
              <a:t>ce</a:t>
            </a:r>
            <a:r>
              <a:rPr sz="2000" spc="-50" dirty="0">
                <a:latin typeface="Times New Roman"/>
                <a:cs typeface="Times New Roman"/>
              </a:rPr>
              <a:t> </a:t>
            </a:r>
            <a:r>
              <a:rPr sz="2000" spc="5" dirty="0">
                <a:latin typeface="Calibri"/>
                <a:cs typeface="Calibri"/>
              </a:rPr>
              <a:t>(</a:t>
            </a:r>
            <a:r>
              <a:rPr sz="2000" spc="-25"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ens</a:t>
            </a:r>
            <a:r>
              <a:rPr sz="2000" spc="-10" dirty="0">
                <a:latin typeface="Calibri"/>
                <a:cs typeface="Calibri"/>
              </a:rPr>
              <a:t>i</a:t>
            </a:r>
            <a:r>
              <a:rPr sz="2000" dirty="0">
                <a:latin typeface="Calibri"/>
                <a:cs typeface="Calibri"/>
              </a:rPr>
              <a:t>c</a:t>
            </a:r>
            <a:r>
              <a:rPr sz="2000" dirty="0">
                <a:latin typeface="Times New Roman"/>
                <a:cs typeface="Times New Roman"/>
              </a:rPr>
              <a:t> </a:t>
            </a:r>
            <a:r>
              <a:rPr sz="2000" spc="-5" dirty="0">
                <a:latin typeface="Calibri"/>
                <a:cs typeface="Calibri"/>
              </a:rPr>
              <a:t>Labo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dirty="0">
                <a:latin typeface="Calibri"/>
                <a:cs typeface="Calibri"/>
              </a:rPr>
              <a:t>y)</a:t>
            </a:r>
            <a:endParaRPr sz="2000">
              <a:latin typeface="Calibri"/>
              <a:cs typeface="Calibri"/>
            </a:endParaRPr>
          </a:p>
          <a:p>
            <a:pPr marL="1155700" indent="-228600">
              <a:lnSpc>
                <a:spcPct val="100000"/>
              </a:lnSpc>
              <a:spcBef>
                <a:spcPts val="360"/>
              </a:spcBef>
              <a:buFont typeface="Calibri"/>
              <a:buAutoNum type="arabicPeriod" startAt="6"/>
              <a:tabLst>
                <a:tab pos="1156335" algn="l"/>
              </a:tabLst>
            </a:pPr>
            <a:r>
              <a:rPr sz="2000" dirty="0">
                <a:latin typeface="Calibri"/>
                <a:cs typeface="Calibri"/>
              </a:rPr>
              <a:t>US</a:t>
            </a:r>
            <a:r>
              <a:rPr sz="2000" spc="-50" dirty="0">
                <a:latin typeface="Times New Roman"/>
                <a:cs typeface="Times New Roman"/>
              </a:rPr>
              <a:t> </a:t>
            </a:r>
            <a:r>
              <a:rPr sz="2000" spc="-40" dirty="0">
                <a:latin typeface="Calibri"/>
                <a:cs typeface="Calibri"/>
              </a:rPr>
              <a:t>P</a:t>
            </a:r>
            <a:r>
              <a:rPr sz="2000" spc="-5" dirty="0">
                <a:latin typeface="Calibri"/>
                <a:cs typeface="Calibri"/>
              </a:rPr>
              <a:t>o</a:t>
            </a:r>
            <a:r>
              <a:rPr sz="2000" spc="-35" dirty="0">
                <a:latin typeface="Calibri"/>
                <a:cs typeface="Calibri"/>
              </a:rPr>
              <a:t>s</a:t>
            </a:r>
            <a:r>
              <a:rPr sz="2000" spc="-25" dirty="0">
                <a:latin typeface="Calibri"/>
                <a:cs typeface="Calibri"/>
              </a:rPr>
              <a:t>t</a:t>
            </a:r>
            <a:r>
              <a:rPr sz="2000" dirty="0">
                <a:latin typeface="Calibri"/>
                <a:cs typeface="Calibri"/>
              </a:rPr>
              <a:t>al</a:t>
            </a:r>
            <a:r>
              <a:rPr sz="2000" spc="-40" dirty="0">
                <a:latin typeface="Times New Roman"/>
                <a:cs typeface="Times New Roman"/>
              </a:rPr>
              <a:t> </a:t>
            </a:r>
            <a:r>
              <a:rPr sz="2000" dirty="0">
                <a:latin typeface="Calibri"/>
                <a:cs typeface="Calibri"/>
              </a:rPr>
              <a:t>Inspect</a:t>
            </a:r>
            <a:r>
              <a:rPr sz="2000" spc="-10" dirty="0">
                <a:latin typeface="Calibri"/>
                <a:cs typeface="Calibri"/>
              </a:rPr>
              <a:t>i</a:t>
            </a:r>
            <a:r>
              <a:rPr sz="2000" spc="-5" dirty="0">
                <a:latin typeface="Calibri"/>
                <a:cs typeface="Calibri"/>
              </a:rPr>
              <a:t>o</a:t>
            </a:r>
            <a:r>
              <a:rPr sz="2000" dirty="0">
                <a:latin typeface="Calibri"/>
                <a:cs typeface="Calibri"/>
              </a:rPr>
              <a:t>n</a:t>
            </a:r>
            <a:r>
              <a:rPr sz="2000" spc="-70" dirty="0">
                <a:latin typeface="Times New Roman"/>
                <a:cs typeface="Times New Roman"/>
              </a:rPr>
              <a:t> </a:t>
            </a:r>
            <a:r>
              <a:rPr sz="2000" spc="-5" dirty="0">
                <a:latin typeface="Calibri"/>
                <a:cs typeface="Calibri"/>
              </a:rPr>
              <a:t>Se</a:t>
            </a:r>
            <a:r>
              <a:rPr sz="2000" spc="20" dirty="0">
                <a:latin typeface="Calibri"/>
                <a:cs typeface="Calibri"/>
              </a:rPr>
              <a:t>r</a:t>
            </a:r>
            <a:r>
              <a:rPr sz="2000" spc="-10" dirty="0">
                <a:latin typeface="Calibri"/>
                <a:cs typeface="Calibri"/>
              </a:rPr>
              <a:t>v</a:t>
            </a:r>
            <a:r>
              <a:rPr sz="2000" dirty="0">
                <a:latin typeface="Calibri"/>
                <a:cs typeface="Calibri"/>
              </a:rPr>
              <a:t>ice</a:t>
            </a:r>
            <a:endParaRPr sz="2000">
              <a:latin typeface="Calibri"/>
              <a:cs typeface="Calibri"/>
            </a:endParaRPr>
          </a:p>
          <a:p>
            <a:pPr marL="1155700" indent="-228600">
              <a:lnSpc>
                <a:spcPct val="100000"/>
              </a:lnSpc>
              <a:spcBef>
                <a:spcPts val="360"/>
              </a:spcBef>
              <a:buFont typeface="Calibri"/>
              <a:buAutoNum type="arabicPeriod" startAt="6"/>
              <a:tabLst>
                <a:tab pos="1156335" algn="l"/>
              </a:tabLst>
            </a:pPr>
            <a:r>
              <a:rPr sz="2000" dirty="0">
                <a:latin typeface="Calibri"/>
                <a:cs typeface="Calibri"/>
              </a:rPr>
              <a:t>Bu</a:t>
            </a:r>
            <a:r>
              <a:rPr sz="2000" spc="-25" dirty="0">
                <a:latin typeface="Calibri"/>
                <a:cs typeface="Calibri"/>
              </a:rPr>
              <a:t>r</a:t>
            </a:r>
            <a:r>
              <a:rPr sz="2000" dirty="0">
                <a:latin typeface="Calibri"/>
                <a:cs typeface="Calibri"/>
              </a:rPr>
              <a:t>eau</a:t>
            </a:r>
            <a:r>
              <a:rPr sz="2000" spc="-60" dirty="0">
                <a:latin typeface="Times New Roman"/>
                <a:cs typeface="Times New Roman"/>
              </a:rPr>
              <a:t> </a:t>
            </a:r>
            <a:r>
              <a:rPr sz="2000" spc="-5" dirty="0">
                <a:latin typeface="Calibri"/>
                <a:cs typeface="Calibri"/>
              </a:rPr>
              <a:t>o</a:t>
            </a:r>
            <a:r>
              <a:rPr sz="2000" dirty="0">
                <a:latin typeface="Calibri"/>
                <a:cs typeface="Calibri"/>
              </a:rPr>
              <a:t>f</a:t>
            </a:r>
            <a:r>
              <a:rPr sz="2000" spc="-55" dirty="0">
                <a:latin typeface="Times New Roman"/>
                <a:cs typeface="Times New Roman"/>
              </a:rPr>
              <a:t> </a:t>
            </a:r>
            <a:r>
              <a:rPr sz="2000" dirty="0">
                <a:latin typeface="Calibri"/>
                <a:cs typeface="Calibri"/>
              </a:rPr>
              <a:t>Al</a:t>
            </a:r>
            <a:r>
              <a:rPr sz="2000" spc="-10" dirty="0">
                <a:latin typeface="Calibri"/>
                <a:cs typeface="Calibri"/>
              </a:rPr>
              <a:t>c</a:t>
            </a:r>
            <a:r>
              <a:rPr sz="2000" spc="-5" dirty="0">
                <a:latin typeface="Calibri"/>
                <a:cs typeface="Calibri"/>
              </a:rPr>
              <a:t>oho</a:t>
            </a:r>
            <a:r>
              <a:rPr sz="2000" dirty="0">
                <a:latin typeface="Calibri"/>
                <a:cs typeface="Calibri"/>
              </a:rPr>
              <a:t>l,</a:t>
            </a:r>
            <a:r>
              <a:rPr sz="2000" spc="-70" dirty="0">
                <a:latin typeface="Times New Roman"/>
                <a:cs typeface="Times New Roman"/>
              </a:rPr>
              <a:t> </a:t>
            </a:r>
            <a:r>
              <a:rPr sz="2000" spc="-185" dirty="0">
                <a:latin typeface="Calibri"/>
                <a:cs typeface="Calibri"/>
              </a:rPr>
              <a:t>T</a:t>
            </a:r>
            <a:r>
              <a:rPr sz="2000" spc="-5" dirty="0">
                <a:latin typeface="Calibri"/>
                <a:cs typeface="Calibri"/>
              </a:rPr>
              <a:t>oba</a:t>
            </a:r>
            <a:r>
              <a:rPr sz="2000" spc="5" dirty="0">
                <a:latin typeface="Calibri"/>
                <a:cs typeface="Calibri"/>
              </a:rPr>
              <a:t>c</a:t>
            </a:r>
            <a:r>
              <a:rPr sz="2000" spc="-10" dirty="0">
                <a:latin typeface="Calibri"/>
                <a:cs typeface="Calibri"/>
              </a:rPr>
              <a:t>c</a:t>
            </a:r>
            <a:r>
              <a:rPr sz="2000" dirty="0">
                <a:latin typeface="Calibri"/>
                <a:cs typeface="Calibri"/>
              </a:rPr>
              <a:t>o</a:t>
            </a:r>
            <a:r>
              <a:rPr sz="2000" spc="-70" dirty="0">
                <a:latin typeface="Times New Roman"/>
                <a:cs typeface="Times New Roman"/>
              </a:rPr>
              <a:t> </a:t>
            </a:r>
            <a:r>
              <a:rPr sz="2000" dirty="0">
                <a:latin typeface="Calibri"/>
                <a:cs typeface="Calibri"/>
              </a:rPr>
              <a:t>and</a:t>
            </a:r>
            <a:r>
              <a:rPr sz="2000" spc="-55" dirty="0">
                <a:latin typeface="Times New Roman"/>
                <a:cs typeface="Times New Roman"/>
              </a:rPr>
              <a:t> </a:t>
            </a:r>
            <a:r>
              <a:rPr sz="2000" spc="-5" dirty="0">
                <a:latin typeface="Calibri"/>
                <a:cs typeface="Calibri"/>
              </a:rPr>
              <a:t>F</a:t>
            </a:r>
            <a:r>
              <a:rPr sz="2000" dirty="0">
                <a:latin typeface="Calibri"/>
                <a:cs typeface="Calibri"/>
              </a:rPr>
              <a:t>i</a:t>
            </a:r>
            <a:r>
              <a:rPr sz="2000" spc="-30" dirty="0">
                <a:latin typeface="Calibri"/>
                <a:cs typeface="Calibri"/>
              </a:rPr>
              <a:t>r</a:t>
            </a:r>
            <a:r>
              <a:rPr sz="2000" dirty="0">
                <a:latin typeface="Calibri"/>
                <a:cs typeface="Calibri"/>
              </a:rPr>
              <a:t>ear</a:t>
            </a:r>
            <a:r>
              <a:rPr sz="2000" spc="-15" dirty="0">
                <a:latin typeface="Calibri"/>
                <a:cs typeface="Calibri"/>
              </a:rPr>
              <a:t>m</a:t>
            </a:r>
            <a:r>
              <a:rPr sz="2000" dirty="0">
                <a:latin typeface="Calibri"/>
                <a:cs typeface="Calibri"/>
              </a:rPr>
              <a:t>s</a:t>
            </a:r>
            <a:endParaRPr sz="2000">
              <a:latin typeface="Calibri"/>
              <a:cs typeface="Calibri"/>
            </a:endParaRPr>
          </a:p>
          <a:p>
            <a:pPr marL="698500" marR="25400" indent="-228600">
              <a:lnSpc>
                <a:spcPct val="114999"/>
              </a:lnSpc>
            </a:pPr>
            <a:r>
              <a:rPr sz="2000" spc="-5" dirty="0">
                <a:latin typeface="Calibri"/>
                <a:cs typeface="Calibri"/>
              </a:rPr>
              <a:t>ii</a:t>
            </a:r>
            <a:r>
              <a:rPr sz="2000" dirty="0">
                <a:latin typeface="Calibri"/>
                <a:cs typeface="Calibri"/>
              </a:rPr>
              <a:t>.</a:t>
            </a:r>
            <a:r>
              <a:rPr sz="2000" spc="-120" dirty="0">
                <a:latin typeface="Times New Roman"/>
                <a:cs typeface="Times New Roman"/>
              </a:rPr>
              <a:t> </a:t>
            </a:r>
            <a:r>
              <a:rPr sz="2000" dirty="0">
                <a:latin typeface="Calibri"/>
                <a:cs typeface="Calibri"/>
              </a:rPr>
              <a:t>A</a:t>
            </a:r>
            <a:r>
              <a:rPr sz="2000" spc="-55" dirty="0">
                <a:latin typeface="Times New Roman"/>
                <a:cs typeface="Times New Roman"/>
              </a:rPr>
              <a:t> </a:t>
            </a:r>
            <a:r>
              <a:rPr sz="2000" dirty="0">
                <a:latin typeface="Calibri"/>
                <a:cs typeface="Calibri"/>
              </a:rPr>
              <a:t>number</a:t>
            </a:r>
            <a:r>
              <a:rPr sz="2000" spc="-60" dirty="0">
                <a:latin typeface="Times New Roman"/>
                <a:cs typeface="Times New Roman"/>
              </a:rPr>
              <a:t> </a:t>
            </a:r>
            <a:r>
              <a:rPr sz="2000" spc="-5" dirty="0">
                <a:latin typeface="Calibri"/>
                <a:cs typeface="Calibri"/>
              </a:rPr>
              <a:t>o</a:t>
            </a:r>
            <a:r>
              <a:rPr sz="2000" dirty="0">
                <a:latin typeface="Calibri"/>
                <a:cs typeface="Calibri"/>
              </a:rPr>
              <a:t>f</a:t>
            </a:r>
            <a:r>
              <a:rPr sz="2000" spc="-50" dirty="0">
                <a:latin typeface="Times New Roman"/>
                <a:cs typeface="Times New Roman"/>
              </a:rPr>
              <a:t> </a:t>
            </a:r>
            <a:r>
              <a:rPr sz="2000" spc="-5" dirty="0">
                <a:latin typeface="Calibri"/>
                <a:cs typeface="Calibri"/>
              </a:rPr>
              <a:t>q</a:t>
            </a:r>
            <a:r>
              <a:rPr sz="2000" dirty="0">
                <a:latin typeface="Calibri"/>
                <a:cs typeface="Calibri"/>
              </a:rPr>
              <a:t>ue</a:t>
            </a:r>
            <a:r>
              <a:rPr sz="2000" spc="-30" dirty="0">
                <a:latin typeface="Calibri"/>
                <a:cs typeface="Calibri"/>
              </a:rPr>
              <a:t>s</a:t>
            </a:r>
            <a:r>
              <a:rPr sz="2000" dirty="0">
                <a:latin typeface="Calibri"/>
                <a:cs typeface="Calibri"/>
              </a:rPr>
              <a:t>ti</a:t>
            </a:r>
            <a:r>
              <a:rPr sz="2000" spc="-5" dirty="0">
                <a:latin typeface="Calibri"/>
                <a:cs typeface="Calibri"/>
              </a:rPr>
              <a:t>one</a:t>
            </a:r>
            <a:r>
              <a:rPr sz="2000" dirty="0">
                <a:latin typeface="Calibri"/>
                <a:cs typeface="Calibri"/>
              </a:rPr>
              <a:t>d</a:t>
            </a:r>
            <a:r>
              <a:rPr sz="2000" spc="-40" dirty="0">
                <a:latin typeface="Times New Roman"/>
                <a:cs typeface="Times New Roman"/>
              </a:rPr>
              <a:t> </a:t>
            </a:r>
            <a:r>
              <a:rPr sz="2000" spc="5" dirty="0">
                <a:latin typeface="Calibri"/>
                <a:cs typeface="Calibri"/>
              </a:rPr>
              <a:t>d</a:t>
            </a:r>
            <a:r>
              <a:rPr sz="2000" spc="-5" dirty="0">
                <a:latin typeface="Calibri"/>
                <a:cs typeface="Calibri"/>
              </a:rPr>
              <a:t>o</a:t>
            </a:r>
            <a:r>
              <a:rPr sz="2000" dirty="0">
                <a:latin typeface="Calibri"/>
                <a:cs typeface="Calibri"/>
              </a:rPr>
              <a:t>cume</a:t>
            </a:r>
            <a:r>
              <a:rPr sz="2000" spc="-25" dirty="0">
                <a:latin typeface="Calibri"/>
                <a:cs typeface="Calibri"/>
              </a:rPr>
              <a:t>n</a:t>
            </a:r>
            <a:r>
              <a:rPr sz="2000" dirty="0">
                <a:latin typeface="Calibri"/>
                <a:cs typeface="Calibri"/>
              </a:rPr>
              <a:t>t</a:t>
            </a:r>
            <a:r>
              <a:rPr sz="2000" spc="-70" dirty="0">
                <a:latin typeface="Times New Roman"/>
                <a:cs typeface="Times New Roman"/>
              </a:rPr>
              <a:t> </a:t>
            </a:r>
            <a:r>
              <a:rPr sz="2000" spc="-40" dirty="0">
                <a:latin typeface="Calibri"/>
                <a:cs typeface="Calibri"/>
              </a:rPr>
              <a:t>e</a:t>
            </a:r>
            <a:r>
              <a:rPr sz="2000" spc="-45" dirty="0">
                <a:latin typeface="Calibri"/>
                <a:cs typeface="Calibri"/>
              </a:rPr>
              <a:t>x</a:t>
            </a:r>
            <a:r>
              <a:rPr sz="2000" dirty="0">
                <a:latin typeface="Calibri"/>
                <a:cs typeface="Calibri"/>
              </a:rPr>
              <a:t>am</a:t>
            </a:r>
            <a:r>
              <a:rPr sz="2000" spc="-10" dirty="0">
                <a:latin typeface="Calibri"/>
                <a:cs typeface="Calibri"/>
              </a:rPr>
              <a:t>i</a:t>
            </a:r>
            <a:r>
              <a:rPr sz="2000" dirty="0">
                <a:latin typeface="Calibri"/>
                <a:cs typeface="Calibri"/>
              </a:rPr>
              <a:t>ne</a:t>
            </a:r>
            <a:r>
              <a:rPr sz="2000" spc="-40" dirty="0">
                <a:latin typeface="Calibri"/>
                <a:cs typeface="Calibri"/>
              </a:rPr>
              <a:t>r</a:t>
            </a:r>
            <a:r>
              <a:rPr sz="2000" dirty="0">
                <a:latin typeface="Calibri"/>
                <a:cs typeface="Calibri"/>
              </a:rPr>
              <a:t>s</a:t>
            </a:r>
            <a:r>
              <a:rPr sz="2000" dirty="0">
                <a:latin typeface="Times New Roman"/>
                <a:cs typeface="Times New Roman"/>
              </a:rPr>
              <a:t> </a:t>
            </a:r>
            <a:r>
              <a:rPr sz="2000" dirty="0">
                <a:latin typeface="Calibri"/>
                <a:cs typeface="Calibri"/>
              </a:rPr>
              <a:t>al</a:t>
            </a:r>
            <a:r>
              <a:rPr sz="2000" spc="-10" dirty="0">
                <a:latin typeface="Calibri"/>
                <a:cs typeface="Calibri"/>
              </a:rPr>
              <a:t>s</a:t>
            </a:r>
            <a:r>
              <a:rPr sz="2000" dirty="0">
                <a:latin typeface="Calibri"/>
                <a:cs typeface="Calibri"/>
              </a:rPr>
              <a:t>o</a:t>
            </a:r>
            <a:r>
              <a:rPr sz="2000" spc="-50" dirty="0">
                <a:latin typeface="Times New Roman"/>
                <a:cs typeface="Times New Roman"/>
              </a:rPr>
              <a:t> </a:t>
            </a:r>
            <a:r>
              <a:rPr sz="2000" spc="-25" dirty="0">
                <a:latin typeface="Calibri"/>
                <a:cs typeface="Calibri"/>
              </a:rPr>
              <a:t>w</a:t>
            </a:r>
            <a:r>
              <a:rPr sz="2000" spc="-5" dirty="0">
                <a:latin typeface="Calibri"/>
                <a:cs typeface="Calibri"/>
              </a:rPr>
              <a:t>or</a:t>
            </a:r>
            <a:r>
              <a:rPr sz="2000" dirty="0">
                <a:latin typeface="Calibri"/>
                <a:cs typeface="Calibri"/>
              </a:rPr>
              <a:t>k</a:t>
            </a:r>
            <a:r>
              <a:rPr sz="2000" spc="-45" dirty="0">
                <a:latin typeface="Times New Roman"/>
                <a:cs typeface="Times New Roman"/>
              </a:rPr>
              <a:t> </a:t>
            </a:r>
            <a:r>
              <a:rPr sz="2000" dirty="0">
                <a:latin typeface="Calibri"/>
                <a:cs typeface="Calibri"/>
              </a:rPr>
              <a:t>t</a:t>
            </a:r>
            <a:r>
              <a:rPr sz="2000" spc="5" dirty="0">
                <a:latin typeface="Calibri"/>
                <a:cs typeface="Calibri"/>
              </a:rPr>
              <a:t>h</a:t>
            </a:r>
            <a:r>
              <a:rPr sz="2000" spc="-40" dirty="0">
                <a:latin typeface="Calibri"/>
                <a:cs typeface="Calibri"/>
              </a:rPr>
              <a:t>r</a:t>
            </a:r>
            <a:r>
              <a:rPr sz="2000" spc="-5" dirty="0">
                <a:latin typeface="Calibri"/>
                <a:cs typeface="Calibri"/>
              </a:rPr>
              <a:t>o</a:t>
            </a:r>
            <a:r>
              <a:rPr sz="2000" spc="5" dirty="0">
                <a:latin typeface="Calibri"/>
                <a:cs typeface="Calibri"/>
              </a:rPr>
              <a:t>u</a:t>
            </a:r>
            <a:r>
              <a:rPr sz="2000" dirty="0">
                <a:latin typeface="Calibri"/>
                <a:cs typeface="Calibri"/>
              </a:rPr>
              <a:t>gh</a:t>
            </a:r>
            <a:r>
              <a:rPr sz="2000" spc="-70" dirty="0">
                <a:latin typeface="Times New Roman"/>
                <a:cs typeface="Times New Roman"/>
              </a:rPr>
              <a:t> </a:t>
            </a:r>
            <a:r>
              <a:rPr sz="2000" b="1" u="heavy" dirty="0">
                <a:solidFill>
                  <a:srgbClr val="FF0000"/>
                </a:solidFill>
                <a:latin typeface="Calibri"/>
                <a:cs typeface="Calibri"/>
              </a:rPr>
              <a:t>p</a:t>
            </a:r>
            <a:r>
              <a:rPr sz="2000" b="1" u="heavy" spc="-5" dirty="0">
                <a:solidFill>
                  <a:srgbClr val="FF0000"/>
                </a:solidFill>
                <a:latin typeface="Calibri"/>
                <a:cs typeface="Calibri"/>
              </a:rPr>
              <a:t>ri</a:t>
            </a:r>
            <a:r>
              <a:rPr sz="2000" b="1" u="heavy" spc="-30" dirty="0">
                <a:solidFill>
                  <a:srgbClr val="FF0000"/>
                </a:solidFill>
                <a:latin typeface="Calibri"/>
                <a:cs typeface="Calibri"/>
              </a:rPr>
              <a:t>va</a:t>
            </a:r>
            <a:r>
              <a:rPr sz="2000" b="1" u="heavy" spc="-25" dirty="0">
                <a:solidFill>
                  <a:srgbClr val="FF0000"/>
                </a:solidFill>
                <a:latin typeface="Calibri"/>
                <a:cs typeface="Calibri"/>
              </a:rPr>
              <a:t>t</a:t>
            </a:r>
            <a:r>
              <a:rPr sz="2000" b="1" u="heavy" dirty="0">
                <a:solidFill>
                  <a:srgbClr val="FF0000"/>
                </a:solidFill>
                <a:latin typeface="Calibri"/>
                <a:cs typeface="Calibri"/>
              </a:rPr>
              <a:t>e</a:t>
            </a:r>
            <a:r>
              <a:rPr sz="2000" b="1" spc="-55" dirty="0">
                <a:solidFill>
                  <a:srgbClr val="FF0000"/>
                </a:solidFill>
                <a:latin typeface="Times New Roman"/>
                <a:cs typeface="Times New Roman"/>
              </a:rPr>
              <a:t> </a:t>
            </a:r>
            <a:r>
              <a:rPr sz="2000" dirty="0">
                <a:latin typeface="Calibri"/>
                <a:cs typeface="Calibri"/>
              </a:rPr>
              <a:t>i</a:t>
            </a:r>
            <a:r>
              <a:rPr sz="2000" spc="-40" dirty="0">
                <a:latin typeface="Calibri"/>
                <a:cs typeface="Calibri"/>
              </a:rPr>
              <a:t>n</a:t>
            </a:r>
            <a:r>
              <a:rPr sz="2000" spc="-30" dirty="0">
                <a:latin typeface="Calibri"/>
                <a:cs typeface="Calibri"/>
              </a:rPr>
              <a:t>v</a:t>
            </a:r>
            <a:r>
              <a:rPr sz="2000" dirty="0">
                <a:latin typeface="Calibri"/>
                <a:cs typeface="Calibri"/>
              </a:rPr>
              <a:t>e</a:t>
            </a:r>
            <a:r>
              <a:rPr sz="2000" spc="-35" dirty="0">
                <a:latin typeface="Calibri"/>
                <a:cs typeface="Calibri"/>
              </a:rPr>
              <a:t>s</a:t>
            </a:r>
            <a:r>
              <a:rPr sz="2000" dirty="0">
                <a:latin typeface="Calibri"/>
                <a:cs typeface="Calibri"/>
              </a:rPr>
              <a:t>ti</a:t>
            </a:r>
            <a:r>
              <a:rPr sz="2000" spc="-40" dirty="0">
                <a:latin typeface="Calibri"/>
                <a:cs typeface="Calibri"/>
              </a:rPr>
              <a:t>g</a:t>
            </a:r>
            <a:r>
              <a:rPr sz="2000" spc="-25" dirty="0">
                <a:latin typeface="Calibri"/>
                <a:cs typeface="Calibri"/>
              </a:rPr>
              <a:t>a</a:t>
            </a:r>
            <a:r>
              <a:rPr sz="2000" dirty="0">
                <a:latin typeface="Calibri"/>
                <a:cs typeface="Calibri"/>
              </a:rPr>
              <a:t>ti</a:t>
            </a:r>
            <a:r>
              <a:rPr sz="2000" spc="-35" dirty="0">
                <a:latin typeface="Calibri"/>
                <a:cs typeface="Calibri"/>
              </a:rPr>
              <a:t>v</a:t>
            </a:r>
            <a:r>
              <a:rPr sz="2000" dirty="0">
                <a:latin typeface="Calibri"/>
                <a:cs typeface="Calibri"/>
              </a:rPr>
              <a:t>e</a:t>
            </a:r>
            <a:r>
              <a:rPr sz="2000" dirty="0">
                <a:latin typeface="Times New Roman"/>
                <a:cs typeface="Times New Roman"/>
              </a:rPr>
              <a:t> </a:t>
            </a:r>
            <a:r>
              <a:rPr sz="2000" spc="-10" dirty="0">
                <a:latin typeface="Calibri"/>
                <a:cs typeface="Calibri"/>
              </a:rPr>
              <a:t>c</a:t>
            </a:r>
            <a:r>
              <a:rPr sz="2000" spc="-5" dirty="0">
                <a:latin typeface="Calibri"/>
                <a:cs typeface="Calibri"/>
              </a:rPr>
              <a:t>ompa</a:t>
            </a:r>
            <a:r>
              <a:rPr sz="2000" spc="10" dirty="0">
                <a:latin typeface="Calibri"/>
                <a:cs typeface="Calibri"/>
              </a:rPr>
              <a:t>n</a:t>
            </a:r>
            <a:r>
              <a:rPr sz="2000" dirty="0">
                <a:latin typeface="Calibri"/>
                <a:cs typeface="Calibri"/>
              </a:rPr>
              <a:t>ie</a:t>
            </a:r>
            <a:r>
              <a:rPr sz="2000" spc="-10" dirty="0">
                <a:latin typeface="Calibri"/>
                <a:cs typeface="Calibri"/>
              </a:rPr>
              <a:t>s</a:t>
            </a:r>
            <a:r>
              <a:rPr sz="2000" dirty="0">
                <a:latin typeface="Calibri"/>
                <a:cs typeface="Calibri"/>
              </a:rPr>
              <a:t>,</a:t>
            </a:r>
            <a:r>
              <a:rPr sz="2000" spc="-50" dirty="0">
                <a:latin typeface="Times New Roman"/>
                <a:cs typeface="Times New Roman"/>
              </a:rPr>
              <a:t> </a:t>
            </a:r>
            <a:r>
              <a:rPr sz="2000" dirty="0">
                <a:latin typeface="Calibri"/>
                <a:cs typeface="Calibri"/>
              </a:rPr>
              <a:t>a</a:t>
            </a:r>
            <a:r>
              <a:rPr sz="2000" spc="-10" dirty="0">
                <a:latin typeface="Calibri"/>
                <a:cs typeface="Calibri"/>
              </a:rPr>
              <a:t>l</a:t>
            </a:r>
            <a:r>
              <a:rPr sz="2000" dirty="0">
                <a:latin typeface="Calibri"/>
                <a:cs typeface="Calibri"/>
              </a:rPr>
              <a:t>th</a:t>
            </a:r>
            <a:r>
              <a:rPr sz="2000" spc="-5" dirty="0">
                <a:latin typeface="Calibri"/>
                <a:cs typeface="Calibri"/>
              </a:rPr>
              <a:t>o</a:t>
            </a:r>
            <a:r>
              <a:rPr sz="2000" spc="5" dirty="0">
                <a:latin typeface="Calibri"/>
                <a:cs typeface="Calibri"/>
              </a:rPr>
              <a:t>u</a:t>
            </a:r>
            <a:r>
              <a:rPr sz="2000" dirty="0">
                <a:latin typeface="Calibri"/>
                <a:cs typeface="Calibri"/>
              </a:rPr>
              <a:t>gh</a:t>
            </a:r>
            <a:r>
              <a:rPr sz="2000" spc="-60" dirty="0">
                <a:latin typeface="Times New Roman"/>
                <a:cs typeface="Times New Roman"/>
              </a:rPr>
              <a:t> </a:t>
            </a:r>
            <a:r>
              <a:rPr sz="2000" dirty="0">
                <a:latin typeface="Calibri"/>
                <a:cs typeface="Calibri"/>
              </a:rPr>
              <a:t>their</a:t>
            </a:r>
            <a:r>
              <a:rPr sz="2000" spc="-55" dirty="0">
                <a:latin typeface="Times New Roman"/>
                <a:cs typeface="Times New Roman"/>
              </a:rPr>
              <a:t> </a:t>
            </a:r>
            <a:r>
              <a:rPr sz="2000" spc="-25" dirty="0">
                <a:latin typeface="Calibri"/>
                <a:cs typeface="Calibri"/>
              </a:rPr>
              <a:t>w</a:t>
            </a:r>
            <a:r>
              <a:rPr sz="2000" spc="-5" dirty="0">
                <a:latin typeface="Calibri"/>
                <a:cs typeface="Calibri"/>
              </a:rPr>
              <a:t>or</a:t>
            </a:r>
            <a:r>
              <a:rPr sz="2000" dirty="0">
                <a:latin typeface="Calibri"/>
                <a:cs typeface="Calibri"/>
              </a:rPr>
              <a:t>k</a:t>
            </a:r>
            <a:r>
              <a:rPr sz="2000" spc="-45" dirty="0">
                <a:latin typeface="Times New Roman"/>
                <a:cs typeface="Times New Roman"/>
              </a:rPr>
              <a:t> </a:t>
            </a:r>
            <a:r>
              <a:rPr sz="2000" dirty="0">
                <a:latin typeface="Calibri"/>
                <a:cs typeface="Calibri"/>
              </a:rPr>
              <a:t>is</a:t>
            </a:r>
            <a:r>
              <a:rPr sz="2000" spc="-40" dirty="0">
                <a:latin typeface="Times New Roman"/>
                <a:cs typeface="Times New Roman"/>
              </a:rPr>
              <a:t> </a:t>
            </a:r>
            <a:r>
              <a:rPr sz="2000" spc="-10" dirty="0">
                <a:latin typeface="Calibri"/>
                <a:cs typeface="Calibri"/>
              </a:rPr>
              <a:t>g</a:t>
            </a:r>
            <a:r>
              <a:rPr sz="2000" dirty="0">
                <a:latin typeface="Calibri"/>
                <a:cs typeface="Calibri"/>
              </a:rPr>
              <a:t>ene</a:t>
            </a:r>
            <a:r>
              <a:rPr sz="2000" spc="-40" dirty="0">
                <a:latin typeface="Calibri"/>
                <a:cs typeface="Calibri"/>
              </a:rPr>
              <a:t>r</a:t>
            </a:r>
            <a:r>
              <a:rPr sz="2000" dirty="0">
                <a:latin typeface="Calibri"/>
                <a:cs typeface="Calibri"/>
              </a:rPr>
              <a:t>al</a:t>
            </a:r>
            <a:r>
              <a:rPr sz="2000" spc="-10" dirty="0">
                <a:latin typeface="Calibri"/>
                <a:cs typeface="Calibri"/>
              </a:rPr>
              <a:t>l</a:t>
            </a:r>
            <a:r>
              <a:rPr sz="2000" dirty="0">
                <a:latin typeface="Calibri"/>
                <a:cs typeface="Calibri"/>
              </a:rPr>
              <a:t>y</a:t>
            </a:r>
            <a:r>
              <a:rPr sz="2000" dirty="0">
                <a:latin typeface="Times New Roman"/>
                <a:cs typeface="Times New Roman"/>
              </a:rPr>
              <a:t> </a:t>
            </a:r>
            <a:r>
              <a:rPr sz="2000" spc="-10" dirty="0">
                <a:latin typeface="Calibri"/>
                <a:cs typeface="Calibri"/>
              </a:rPr>
              <a:t>g</a:t>
            </a:r>
            <a:r>
              <a:rPr sz="2000" dirty="0">
                <a:latin typeface="Calibri"/>
                <a:cs typeface="Calibri"/>
              </a:rPr>
              <a:t>ea</a:t>
            </a:r>
            <a:r>
              <a:rPr sz="2000" spc="-30" dirty="0">
                <a:latin typeface="Calibri"/>
                <a:cs typeface="Calibri"/>
              </a:rPr>
              <a:t>r</a:t>
            </a:r>
            <a:r>
              <a:rPr sz="2000" dirty="0">
                <a:latin typeface="Calibri"/>
                <a:cs typeface="Calibri"/>
              </a:rPr>
              <a:t>ed</a:t>
            </a:r>
            <a:r>
              <a:rPr sz="2000" spc="-55" dirty="0">
                <a:latin typeface="Times New Roman"/>
                <a:cs typeface="Times New Roman"/>
              </a:rPr>
              <a:t> </a:t>
            </a:r>
            <a:r>
              <a:rPr sz="2000" dirty="0">
                <a:latin typeface="Calibri"/>
                <a:cs typeface="Calibri"/>
              </a:rPr>
              <a:t>mo</a:t>
            </a:r>
            <a:r>
              <a:rPr sz="2000" spc="-30" dirty="0">
                <a:latin typeface="Calibri"/>
                <a:cs typeface="Calibri"/>
              </a:rPr>
              <a:t>r</a:t>
            </a:r>
            <a:r>
              <a:rPr sz="2000" dirty="0">
                <a:latin typeface="Calibri"/>
                <a:cs typeface="Calibri"/>
              </a:rPr>
              <a:t>e</a:t>
            </a:r>
            <a:r>
              <a:rPr sz="2000" spc="-50" dirty="0">
                <a:latin typeface="Times New Roman"/>
                <a:cs typeface="Times New Roman"/>
              </a:rPr>
              <a:t> </a:t>
            </a:r>
            <a:r>
              <a:rPr sz="2000" spc="-20" dirty="0">
                <a:latin typeface="Calibri"/>
                <a:cs typeface="Calibri"/>
              </a:rPr>
              <a:t>t</a:t>
            </a:r>
            <a:r>
              <a:rPr sz="2000" spc="-15" dirty="0">
                <a:latin typeface="Calibri"/>
                <a:cs typeface="Calibri"/>
              </a:rPr>
              <a:t>o</a:t>
            </a:r>
            <a:r>
              <a:rPr sz="2000" spc="-30" dirty="0">
                <a:latin typeface="Calibri"/>
                <a:cs typeface="Calibri"/>
              </a:rPr>
              <a:t>w</a:t>
            </a:r>
            <a:r>
              <a:rPr sz="2000" dirty="0">
                <a:latin typeface="Calibri"/>
                <a:cs typeface="Calibri"/>
              </a:rPr>
              <a:t>a</a:t>
            </a:r>
            <a:r>
              <a:rPr sz="2000" spc="-30" dirty="0">
                <a:latin typeface="Calibri"/>
                <a:cs typeface="Calibri"/>
              </a:rPr>
              <a:t>r</a:t>
            </a:r>
            <a:r>
              <a:rPr sz="2000" dirty="0">
                <a:latin typeface="Calibri"/>
                <a:cs typeface="Calibri"/>
              </a:rPr>
              <a:t>d</a:t>
            </a:r>
            <a:r>
              <a:rPr sz="2000" spc="-55" dirty="0">
                <a:latin typeface="Times New Roman"/>
                <a:cs typeface="Times New Roman"/>
              </a:rPr>
              <a:t> </a:t>
            </a:r>
            <a:r>
              <a:rPr sz="2000" dirty="0">
                <a:latin typeface="Calibri"/>
                <a:cs typeface="Calibri"/>
              </a:rPr>
              <a:t>ci</a:t>
            </a:r>
            <a:r>
              <a:rPr sz="2000" spc="-10" dirty="0">
                <a:latin typeface="Calibri"/>
                <a:cs typeface="Calibri"/>
              </a:rPr>
              <a:t>v</a:t>
            </a:r>
            <a:r>
              <a:rPr sz="2000" dirty="0">
                <a:latin typeface="Calibri"/>
                <a:cs typeface="Calibri"/>
              </a:rPr>
              <a:t>il</a:t>
            </a:r>
            <a:r>
              <a:rPr sz="2000" spc="-45" dirty="0">
                <a:latin typeface="Times New Roman"/>
                <a:cs typeface="Times New Roman"/>
              </a:rPr>
              <a:t> </a:t>
            </a:r>
            <a:r>
              <a:rPr sz="2000" spc="-10" dirty="0">
                <a:latin typeface="Calibri"/>
                <a:cs typeface="Calibri"/>
              </a:rPr>
              <a:t>c</a:t>
            </a:r>
            <a:r>
              <a:rPr sz="2000" dirty="0">
                <a:latin typeface="Calibri"/>
                <a:cs typeface="Calibri"/>
              </a:rPr>
              <a:t>ase</a:t>
            </a:r>
            <a:r>
              <a:rPr sz="2000" spc="-10" dirty="0">
                <a:latin typeface="Calibri"/>
                <a:cs typeface="Calibri"/>
              </a:rPr>
              <a:t>s</a:t>
            </a:r>
            <a:r>
              <a:rPr sz="2000" dirty="0">
                <a:latin typeface="Calibri"/>
                <a:cs typeface="Calibri"/>
              </a:rPr>
              <a:t>.</a:t>
            </a:r>
            <a:endParaRPr sz="2000">
              <a:latin typeface="Calibri"/>
              <a:cs typeface="Calibri"/>
            </a:endParaRPr>
          </a:p>
        </p:txBody>
      </p:sp>
      <p:sp>
        <p:nvSpPr>
          <p:cNvPr id="3" name="object 3"/>
          <p:cNvSpPr/>
          <p:nvPr/>
        </p:nvSpPr>
        <p:spPr>
          <a:xfrm>
            <a:off x="6864095" y="44196"/>
            <a:ext cx="2104644" cy="2171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29400" y="4264150"/>
            <a:ext cx="2499359" cy="2499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693407" y="2295144"/>
            <a:ext cx="2371344" cy="193243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50" y="309493"/>
            <a:ext cx="3580129" cy="2087880"/>
          </a:xfrm>
          <a:prstGeom prst="rect">
            <a:avLst/>
          </a:prstGeom>
        </p:spPr>
        <p:txBody>
          <a:bodyPr vert="horz" wrap="square" lIns="0" tIns="0" rIns="0" bIns="0" rtlCol="0">
            <a:spAutoFit/>
          </a:bodyPr>
          <a:lstStyle/>
          <a:p>
            <a:pPr marL="475615" marR="5080" indent="-463550">
              <a:lnSpc>
                <a:spcPct val="100000"/>
              </a:lnSpc>
              <a:tabLst>
                <a:tab pos="475615" algn="l"/>
              </a:tabLst>
            </a:pPr>
            <a:r>
              <a:rPr sz="2800" spc="-20" dirty="0">
                <a:latin typeface="Calibri"/>
                <a:cs typeface="Calibri"/>
              </a:rPr>
              <a:t>d</a:t>
            </a:r>
            <a:r>
              <a:rPr sz="2800" spc="-10" dirty="0">
                <a:latin typeface="Calibri"/>
                <a:cs typeface="Calibri"/>
              </a:rPr>
              <a:t>.</a:t>
            </a:r>
            <a:r>
              <a:rPr sz="2800" dirty="0">
                <a:latin typeface="Times New Roman"/>
                <a:cs typeface="Times New Roman"/>
              </a:rPr>
              <a:t>	</a:t>
            </a:r>
            <a:r>
              <a:rPr sz="2800" spc="-20" dirty="0">
                <a:latin typeface="Calibri"/>
                <a:cs typeface="Calibri"/>
              </a:rPr>
              <a:t>Th</a:t>
            </a:r>
            <a:r>
              <a:rPr sz="2800" spc="-15" dirty="0">
                <a:latin typeface="Calibri"/>
                <a:cs typeface="Calibri"/>
              </a:rPr>
              <a:t>e</a:t>
            </a:r>
            <a:r>
              <a:rPr sz="2800" spc="-70" dirty="0">
                <a:latin typeface="Times New Roman"/>
                <a:cs typeface="Times New Roman"/>
              </a:rPr>
              <a:t> </a:t>
            </a:r>
            <a:r>
              <a:rPr sz="2800" spc="-20" dirty="0">
                <a:latin typeface="Calibri"/>
                <a:cs typeface="Calibri"/>
              </a:rPr>
              <a:t>uni</a:t>
            </a:r>
            <a:r>
              <a:rPr sz="2800" spc="-10" dirty="0">
                <a:latin typeface="Calibri"/>
                <a:cs typeface="Calibri"/>
              </a:rPr>
              <a:t>t</a:t>
            </a:r>
            <a:r>
              <a:rPr sz="2800" spc="-45" dirty="0">
                <a:latin typeface="Times New Roman"/>
                <a:cs typeface="Times New Roman"/>
              </a:rPr>
              <a:t> </a:t>
            </a:r>
            <a:r>
              <a:rPr sz="2800" spc="-15" dirty="0">
                <a:latin typeface="Calibri"/>
                <a:cs typeface="Calibri"/>
              </a:rPr>
              <a:t>a</a:t>
            </a:r>
            <a:r>
              <a:rPr sz="2800" spc="-10" dirty="0">
                <a:latin typeface="Calibri"/>
                <a:cs typeface="Calibri"/>
              </a:rPr>
              <a:t>c</a:t>
            </a:r>
            <a:r>
              <a:rPr sz="2800" spc="-15" dirty="0">
                <a:latin typeface="Calibri"/>
                <a:cs typeface="Calibri"/>
              </a:rPr>
              <a:t>tually</a:t>
            </a:r>
            <a:r>
              <a:rPr sz="2800" spc="-10" dirty="0">
                <a:latin typeface="Times New Roman"/>
                <a:cs typeface="Times New Roman"/>
              </a:rPr>
              <a:t> </a:t>
            </a:r>
            <a:r>
              <a:rPr sz="2800" spc="-20" dirty="0">
                <a:latin typeface="Calibri"/>
                <a:cs typeface="Calibri"/>
              </a:rPr>
              <a:t>per</a:t>
            </a:r>
            <a:r>
              <a:rPr sz="2800" spc="-80" dirty="0">
                <a:latin typeface="Calibri"/>
                <a:cs typeface="Calibri"/>
              </a:rPr>
              <a:t>f</a:t>
            </a:r>
            <a:r>
              <a:rPr sz="2800" spc="-25" dirty="0">
                <a:latin typeface="Calibri"/>
                <a:cs typeface="Calibri"/>
              </a:rPr>
              <a:t>orm</a:t>
            </a:r>
            <a:r>
              <a:rPr sz="2800" spc="-15" dirty="0">
                <a:latin typeface="Calibri"/>
                <a:cs typeface="Calibri"/>
              </a:rPr>
              <a:t>s</a:t>
            </a:r>
            <a:r>
              <a:rPr sz="2800" spc="-45" dirty="0">
                <a:latin typeface="Times New Roman"/>
                <a:cs typeface="Times New Roman"/>
              </a:rPr>
              <a:t> </a:t>
            </a:r>
            <a:r>
              <a:rPr sz="2800" spc="-15" dirty="0">
                <a:latin typeface="Calibri"/>
                <a:cs typeface="Calibri"/>
              </a:rPr>
              <a:t>25</a:t>
            </a:r>
            <a:r>
              <a:rPr sz="2800" spc="-50" dirty="0">
                <a:latin typeface="Times New Roman"/>
                <a:cs typeface="Times New Roman"/>
              </a:rPr>
              <a:t> </a:t>
            </a:r>
            <a:r>
              <a:rPr sz="2800" spc="-20" dirty="0">
                <a:latin typeface="Calibri"/>
                <a:cs typeface="Calibri"/>
              </a:rPr>
              <a:t>di</a:t>
            </a:r>
            <a:r>
              <a:rPr sz="2800" spc="-40" dirty="0">
                <a:latin typeface="Calibri"/>
                <a:cs typeface="Calibri"/>
              </a:rPr>
              <a:t>f</a:t>
            </a:r>
            <a:r>
              <a:rPr sz="2800" spc="-85" dirty="0">
                <a:latin typeface="Calibri"/>
                <a:cs typeface="Calibri"/>
              </a:rPr>
              <a:t>f</a:t>
            </a:r>
            <a:r>
              <a:rPr sz="2800" spc="-15" dirty="0">
                <a:latin typeface="Calibri"/>
                <a:cs typeface="Calibri"/>
              </a:rPr>
              <a:t>e</a:t>
            </a:r>
            <a:r>
              <a:rPr sz="2800" spc="-50"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10" dirty="0">
                <a:latin typeface="Times New Roman"/>
                <a:cs typeface="Times New Roman"/>
              </a:rPr>
              <a:t> </a:t>
            </a:r>
            <a:r>
              <a:rPr sz="2800" spc="-15" dirty="0">
                <a:latin typeface="Calibri"/>
                <a:cs typeface="Calibri"/>
              </a:rPr>
              <a:t>ty</a:t>
            </a:r>
            <a:r>
              <a:rPr sz="2800" spc="-30" dirty="0">
                <a:latin typeface="Calibri"/>
                <a:cs typeface="Calibri"/>
              </a:rPr>
              <a:t>p</a:t>
            </a:r>
            <a:r>
              <a:rPr sz="2800" spc="-15" dirty="0">
                <a:latin typeface="Calibri"/>
                <a:cs typeface="Calibri"/>
              </a:rPr>
              <a:t>es</a:t>
            </a:r>
            <a:r>
              <a:rPr sz="2800" spc="-50"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60" dirty="0">
                <a:latin typeface="Calibri"/>
                <a:cs typeface="Calibri"/>
              </a:rPr>
              <a:t>e</a:t>
            </a:r>
            <a:r>
              <a:rPr sz="2800" spc="-65" dirty="0">
                <a:latin typeface="Calibri"/>
                <a:cs typeface="Calibri"/>
              </a:rPr>
              <a:t>x</a:t>
            </a:r>
            <a:r>
              <a:rPr sz="2800" spc="-20" dirty="0">
                <a:latin typeface="Calibri"/>
                <a:cs typeface="Calibri"/>
              </a:rPr>
              <a:t>am</a:t>
            </a:r>
            <a:r>
              <a:rPr sz="2800" spc="-10" dirty="0">
                <a:latin typeface="Calibri"/>
                <a:cs typeface="Calibri"/>
              </a:rPr>
              <a:t>s</a:t>
            </a:r>
            <a:r>
              <a:rPr sz="2800" spc="-30" dirty="0">
                <a:latin typeface="Calibri"/>
                <a:cs typeface="Calibri"/>
              </a:rPr>
              <a:t>—</a:t>
            </a:r>
            <a:r>
              <a:rPr sz="2800" spc="-10" dirty="0">
                <a:latin typeface="Calibri"/>
                <a:cs typeface="Calibri"/>
              </a:rPr>
              <a:t>al</a:t>
            </a:r>
            <a:r>
              <a:rPr sz="2800" dirty="0">
                <a:latin typeface="Calibri"/>
                <a:cs typeface="Calibri"/>
              </a:rPr>
              <a:t>l</a:t>
            </a:r>
            <a:r>
              <a:rPr sz="2800" dirty="0">
                <a:latin typeface="Times New Roman"/>
                <a:cs typeface="Times New Roman"/>
              </a:rPr>
              <a:t> </a:t>
            </a:r>
            <a:r>
              <a:rPr sz="2800" spc="-15" dirty="0">
                <a:latin typeface="Calibri"/>
                <a:cs typeface="Calibri"/>
              </a:rPr>
              <a:t>without</a:t>
            </a:r>
            <a:r>
              <a:rPr sz="2800" spc="-55" dirty="0">
                <a:latin typeface="Times New Roman"/>
                <a:cs typeface="Times New Roman"/>
              </a:rPr>
              <a:t> </a:t>
            </a:r>
            <a:r>
              <a:rPr sz="2800" spc="-50" dirty="0">
                <a:latin typeface="Calibri"/>
                <a:cs typeface="Calibri"/>
              </a:rPr>
              <a:t>t</a:t>
            </a:r>
            <a:r>
              <a:rPr sz="2800" spc="-10" dirty="0">
                <a:latin typeface="Calibri"/>
                <a:cs typeface="Calibri"/>
              </a:rPr>
              <a:t>ai</a:t>
            </a:r>
            <a:r>
              <a:rPr sz="2800" spc="-50" dirty="0">
                <a:latin typeface="Calibri"/>
                <a:cs typeface="Calibri"/>
              </a:rPr>
              <a:t>n</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55" dirty="0">
                <a:latin typeface="Times New Roman"/>
                <a:cs typeface="Times New Roman"/>
              </a:rPr>
              <a:t> </a:t>
            </a:r>
            <a:r>
              <a:rPr sz="2800" spc="-20" dirty="0">
                <a:latin typeface="Calibri"/>
                <a:cs typeface="Calibri"/>
              </a:rPr>
              <a:t>or</a:t>
            </a:r>
            <a:r>
              <a:rPr sz="2800" spc="-15" dirty="0">
                <a:latin typeface="Times New Roman"/>
                <a:cs typeface="Times New Roman"/>
              </a:rPr>
              <a:t> </a:t>
            </a:r>
            <a:r>
              <a:rPr sz="2800" b="1" u="heavy" spc="-15" dirty="0">
                <a:solidFill>
                  <a:srgbClr val="FF0000"/>
                </a:solidFill>
                <a:latin typeface="Calibri"/>
                <a:cs typeface="Calibri"/>
              </a:rPr>
              <a:t>de</a:t>
            </a:r>
            <a:r>
              <a:rPr sz="2800" b="1" u="heavy" spc="-60" dirty="0">
                <a:solidFill>
                  <a:srgbClr val="FF0000"/>
                </a:solidFill>
                <a:latin typeface="Calibri"/>
                <a:cs typeface="Calibri"/>
              </a:rPr>
              <a:t>s</a:t>
            </a:r>
            <a:r>
              <a:rPr sz="2800" b="1" u="heavy" spc="-10" dirty="0">
                <a:solidFill>
                  <a:srgbClr val="FF0000"/>
                </a:solidFill>
                <a:latin typeface="Calibri"/>
                <a:cs typeface="Calibri"/>
              </a:rPr>
              <a:t>t</a:t>
            </a:r>
            <a:r>
              <a:rPr sz="2800" b="1" u="heavy" spc="-45" dirty="0">
                <a:solidFill>
                  <a:srgbClr val="FF0000"/>
                </a:solidFill>
                <a:latin typeface="Calibri"/>
                <a:cs typeface="Calibri"/>
              </a:rPr>
              <a:t>r</a:t>
            </a:r>
            <a:r>
              <a:rPr sz="2800" b="1" u="heavy" spc="-35" dirty="0">
                <a:solidFill>
                  <a:srgbClr val="FF0000"/>
                </a:solidFill>
                <a:latin typeface="Calibri"/>
                <a:cs typeface="Calibri"/>
              </a:rPr>
              <a:t>o</a:t>
            </a:r>
            <a:r>
              <a:rPr sz="2800" b="1" u="heavy" spc="-15" dirty="0">
                <a:solidFill>
                  <a:srgbClr val="FF0000"/>
                </a:solidFill>
                <a:latin typeface="Calibri"/>
                <a:cs typeface="Calibri"/>
              </a:rPr>
              <a:t>y</a:t>
            </a:r>
            <a:r>
              <a:rPr sz="2800" b="1" u="heavy" spc="-20" dirty="0">
                <a:solidFill>
                  <a:srgbClr val="FF0000"/>
                </a:solidFill>
                <a:latin typeface="Calibri"/>
                <a:cs typeface="Calibri"/>
              </a:rPr>
              <a:t>i</a:t>
            </a:r>
            <a:r>
              <a:rPr sz="2800" b="1" u="heavy" spc="-15" dirty="0">
                <a:solidFill>
                  <a:srgbClr val="FF0000"/>
                </a:solidFill>
                <a:latin typeface="Calibri"/>
                <a:cs typeface="Calibri"/>
              </a:rPr>
              <a:t>ng</a:t>
            </a:r>
            <a:r>
              <a:rPr sz="2800" b="1" spc="-50" dirty="0">
                <a:solidFill>
                  <a:srgbClr val="FF0000"/>
                </a:solidFill>
                <a:latin typeface="Times New Roman"/>
                <a:cs typeface="Times New Roman"/>
              </a:rPr>
              <a:t> </a:t>
            </a:r>
            <a:r>
              <a:rPr sz="2800" spc="-25" dirty="0">
                <a:latin typeface="Calibri"/>
                <a:cs typeface="Calibri"/>
              </a:rPr>
              <a:t>e</a:t>
            </a:r>
            <a:r>
              <a:rPr sz="2800" spc="-15" dirty="0">
                <a:latin typeface="Calibri"/>
                <a:cs typeface="Calibri"/>
              </a:rPr>
              <a:t>v</a:t>
            </a:r>
            <a:r>
              <a:rPr sz="2800" spc="-20" dirty="0">
                <a:latin typeface="Calibri"/>
                <a:cs typeface="Calibri"/>
              </a:rPr>
              <a:t>idence.</a:t>
            </a:r>
            <a:endParaRPr sz="2800">
              <a:latin typeface="Calibri"/>
              <a:cs typeface="Calibri"/>
            </a:endParaRPr>
          </a:p>
        </p:txBody>
      </p:sp>
      <p:sp>
        <p:nvSpPr>
          <p:cNvPr id="3" name="object 3"/>
          <p:cNvSpPr/>
          <p:nvPr/>
        </p:nvSpPr>
        <p:spPr>
          <a:xfrm>
            <a:off x="5562600" y="141731"/>
            <a:ext cx="3390900" cy="22478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19200" y="3962400"/>
            <a:ext cx="7740396" cy="27630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240523" y="2590800"/>
            <a:ext cx="1719072" cy="116586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16879" y="2592323"/>
            <a:ext cx="1524000" cy="11430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505200" y="2604516"/>
            <a:ext cx="1705355" cy="11308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19200" y="2604516"/>
            <a:ext cx="1981200" cy="113537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2610</Words>
  <Application>Microsoft Office PowerPoint</Application>
  <PresentationFormat>On-screen Show (4:3)</PresentationFormat>
  <Paragraphs>158</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Britannic Bold</vt:lpstr>
      <vt:lpstr>Calibri</vt:lpstr>
      <vt:lpstr>Rockwell Extra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Jenn15</cp:lastModifiedBy>
  <cp:revision>16</cp:revision>
  <dcterms:created xsi:type="dcterms:W3CDTF">2018-06-25T16:02:03Z</dcterms:created>
  <dcterms:modified xsi:type="dcterms:W3CDTF">2018-06-26T15:31:54Z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2018-06-25T00:00:00Z</vt:filetime>
  </property>
  <property fmtid="{D5CDD505-2E9C-101B-9397-08002B2CF9AE}" pid="3" name="LastSaved">
    <vt:filetime>2018-06-25T00:00:00Z</vt:filetime>
  </property>
</Properties>
</file>