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3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media/image148.JPG" ContentType="image/jpeg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9" r:id="rId3"/>
    <p:sldId id="305" r:id="rId4"/>
    <p:sldId id="357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8" r:id="rId49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77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64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10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74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09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92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18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09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718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65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21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510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42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002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63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77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226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751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1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18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164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25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73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57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6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830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323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008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498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735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989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44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28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847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664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185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0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085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0828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272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26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117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13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08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44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48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83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4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8400" y="1676400"/>
            <a:ext cx="2703576" cy="2703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2772" y="1905000"/>
            <a:ext cx="6467856" cy="3041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5127" y="4718303"/>
            <a:ext cx="28575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0" y="4718303"/>
            <a:ext cx="4181855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3583" y="1057655"/>
            <a:ext cx="7510272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153" y="384449"/>
            <a:ext cx="7143692" cy="111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217" y="1338194"/>
            <a:ext cx="8687564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pn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g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8/05/17/science/17einsteinw.html?_r=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hyperlink" Target="http://edition.cnn.com/2008/US/04/02/lincoln.lette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png"/><Relationship Id="rId7" Type="http://schemas.openxmlformats.org/officeDocument/2006/relationships/image" Target="../media/image1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jp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1.jpg"/><Relationship Id="rId4" Type="http://schemas.openxmlformats.org/officeDocument/2006/relationships/image" Target="../media/image1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ehow.com/Volume-3/Paper-Currency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5" Type="http://schemas.openxmlformats.org/officeDocument/2006/relationships/image" Target="../media/image146.jpg"/><Relationship Id="rId4" Type="http://schemas.openxmlformats.org/officeDocument/2006/relationships/image" Target="../media/image145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JP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nsicsciencesimplified.org/docs/how.html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7467600" cy="5724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727" y="152032"/>
            <a:ext cx="5378073" cy="677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78" marR="5080" indent="-286378">
              <a:buFont typeface="Arial"/>
              <a:buChar char="•"/>
              <a:tabLst>
                <a:tab pos="299713" algn="l"/>
              </a:tabLst>
            </a:pPr>
            <a:r>
              <a:rPr sz="2200" b="1" spc="-5" dirty="0">
                <a:latin typeface="Calibri"/>
                <a:cs typeface="Calibri"/>
              </a:rPr>
              <a:t>Vi</a:t>
            </a:r>
            <a:r>
              <a:rPr sz="2200" b="1" spc="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Spect</a:t>
            </a: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al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Compa</a:t>
            </a:r>
            <a:r>
              <a:rPr sz="2200" b="1" spc="-51" dirty="0">
                <a:latin typeface="Calibri"/>
                <a:cs typeface="Calibri"/>
              </a:rPr>
              <a:t>r</a:t>
            </a:r>
            <a:r>
              <a:rPr sz="2200" b="1" spc="-31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or-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spc="-31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7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an</a:t>
            </a:r>
            <a:r>
              <a:rPr sz="2200" b="1" spc="-11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45" dirty="0">
                <a:latin typeface="Calibri"/>
                <a:cs typeface="Calibri"/>
              </a:rPr>
              <a:t>z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15" dirty="0">
                <a:latin typeface="Calibri"/>
                <a:cs typeface="Calibri"/>
              </a:rPr>
              <a:t>k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see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wh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ther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th</a:t>
            </a:r>
            <a:r>
              <a:rPr sz="2200" b="1" spc="-2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y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11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m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dif</a:t>
            </a:r>
            <a:r>
              <a:rPr sz="2200" b="1" spc="-3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31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t.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ume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3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oo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em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spc="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f</a:t>
            </a:r>
            <a:r>
              <a:rPr sz="2200" spc="-51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spc="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whe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so</a:t>
            </a:r>
            <a:r>
              <a:rPr sz="2200" spc="-11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31" dirty="0">
                <a:latin typeface="Calibri"/>
                <a:cs typeface="Calibri"/>
              </a:rPr>
              <a:t>w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ths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oc</a:t>
            </a:r>
            <a:r>
              <a:rPr sz="2200" spc="-5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ed.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Th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unc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ume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whe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1" dirty="0">
                <a:latin typeface="Calibri"/>
                <a:cs typeface="Calibri"/>
              </a:rPr>
              <a:t>w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bee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cri</a:t>
            </a:r>
            <a:r>
              <a:rPr sz="2200" spc="-5" dirty="0">
                <a:latin typeface="Calibri"/>
                <a:cs typeface="Calibri"/>
              </a:rPr>
              <a:t>bb</a:t>
            </a:r>
            <a:r>
              <a:rPr sz="2200" dirty="0">
                <a:latin typeface="Calibri"/>
                <a:cs typeface="Calibri"/>
              </a:rPr>
              <a:t>led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</a:t>
            </a:r>
            <a:r>
              <a:rPr sz="2200" spc="-1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1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1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.</a:t>
            </a:r>
          </a:p>
          <a:p>
            <a:pPr marL="299078" marR="55879" indent="-286378">
              <a:buFont typeface="Arial"/>
              <a:buChar char="•"/>
              <a:tabLst>
                <a:tab pos="299713" algn="l"/>
              </a:tabLst>
            </a:pPr>
            <a:r>
              <a:rPr sz="2200" b="1" dirty="0" smtClean="0">
                <a:latin typeface="Calibri"/>
                <a:cs typeface="Calibri"/>
              </a:rPr>
              <a:t>Inf</a:t>
            </a:r>
            <a:r>
              <a:rPr sz="2200" b="1" spc="-55" dirty="0" smtClean="0">
                <a:latin typeface="Calibri"/>
                <a:cs typeface="Calibri"/>
              </a:rPr>
              <a:t>r</a:t>
            </a:r>
            <a:r>
              <a:rPr sz="2200" b="1" dirty="0" smtClean="0">
                <a:latin typeface="Calibri"/>
                <a:cs typeface="Calibri"/>
              </a:rPr>
              <a:t>a</a:t>
            </a:r>
            <a:r>
              <a:rPr sz="2200" b="1" spc="-35" dirty="0" smtClean="0">
                <a:latin typeface="Calibri"/>
                <a:cs typeface="Calibri"/>
              </a:rPr>
              <a:t>r</a:t>
            </a:r>
            <a:r>
              <a:rPr sz="2200" b="1" spc="-5" dirty="0" smtClean="0">
                <a:latin typeface="Calibri"/>
                <a:cs typeface="Calibri"/>
              </a:rPr>
              <a:t>e</a:t>
            </a:r>
            <a:r>
              <a:rPr sz="2200" b="1" dirty="0" smtClean="0">
                <a:latin typeface="Calibri"/>
                <a:cs typeface="Calibri"/>
              </a:rPr>
              <a:t>d</a:t>
            </a:r>
            <a:r>
              <a:rPr sz="2200" b="1" spc="-31" dirty="0" smtClean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flec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anc</a:t>
            </a:r>
            <a:r>
              <a:rPr sz="2200" b="1" spc="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-</a:t>
            </a:r>
            <a:r>
              <a:rPr sz="2200" b="1" spc="-7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spc="-31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5" dirty="0">
                <a:latin typeface="Calibri"/>
                <a:cs typeface="Calibri"/>
              </a:rPr>
              <a:t>h</a:t>
            </a:r>
            <a:r>
              <a:rPr sz="2200" b="1" dirty="0">
                <a:latin typeface="Calibri"/>
                <a:cs typeface="Calibri"/>
              </a:rPr>
              <a:t>ow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31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esi</a:t>
            </a:r>
            <a:r>
              <a:rPr sz="2200" b="1" spc="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ue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pe</a:t>
            </a:r>
            <a:r>
              <a:rPr sz="2200" b="1" spc="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ci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ma</a:t>
            </a:r>
            <a:r>
              <a:rPr sz="2200" b="1" spc="-11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k</a:t>
            </a:r>
            <a:r>
              <a:rPr sz="2200" b="1" dirty="0">
                <a:latin typeface="Calibri"/>
                <a:cs typeface="Calibri"/>
              </a:rPr>
              <a:t>s.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Th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one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clear</a:t>
            </a:r>
            <a:r>
              <a:rPr sz="2200" spc="-11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</a:t>
            </a:r>
            <a:r>
              <a:rPr sz="2200" spc="-1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bee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ased.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enci</a:t>
            </a:r>
            <a:r>
              <a:rPr sz="2200" spc="-11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made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aphi</a:t>
            </a:r>
            <a:r>
              <a:rPr sz="2200" spc="-31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orm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arbon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– 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so</a:t>
            </a:r>
            <a:r>
              <a:rPr sz="2200" spc="-11" dirty="0">
                <a:latin typeface="Calibri"/>
                <a:cs typeface="Calibri"/>
              </a:rPr>
              <a:t>rb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lig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l</a:t>
            </a:r>
          </a:p>
          <a:p>
            <a:pPr marL="299078" marR="17780" indent="-286378">
              <a:buFont typeface="Arial"/>
              <a:buChar char="•"/>
              <a:tabLst>
                <a:tab pos="299713" algn="l"/>
              </a:tabLst>
            </a:pPr>
            <a:r>
              <a:rPr sz="2200" b="1" spc="-5" dirty="0" smtClean="0">
                <a:latin typeface="Calibri"/>
                <a:cs typeface="Calibri"/>
              </a:rPr>
              <a:t>T</a:t>
            </a:r>
            <a:r>
              <a:rPr sz="2200" b="1" spc="5" dirty="0" smtClean="0">
                <a:latin typeface="Calibri"/>
                <a:cs typeface="Calibri"/>
              </a:rPr>
              <a:t>h</a:t>
            </a:r>
            <a:r>
              <a:rPr sz="2200" b="1" dirty="0" smtClean="0">
                <a:latin typeface="Calibri"/>
                <a:cs typeface="Calibri"/>
              </a:rPr>
              <a:t>in</a:t>
            </a:r>
            <a:r>
              <a:rPr sz="2200" b="1" spc="-71" dirty="0" smtClean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40" dirty="0">
                <a:latin typeface="Calibri"/>
                <a:cs typeface="Calibri"/>
              </a:rPr>
              <a:t>a</a:t>
            </a:r>
            <a:r>
              <a:rPr sz="2200" b="1" spc="-31" dirty="0">
                <a:latin typeface="Calibri"/>
                <a:cs typeface="Calibri"/>
              </a:rPr>
              <a:t>y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spc="-31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Ch</a:t>
            </a:r>
            <a:r>
              <a:rPr sz="2200" b="1" spc="-31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om</a:t>
            </a:r>
            <a:r>
              <a:rPr sz="2200" b="1" spc="-31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og</a:t>
            </a: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ap</a:t>
            </a:r>
            <a:r>
              <a:rPr sz="2200" b="1" spc="-35" dirty="0">
                <a:latin typeface="Calibri"/>
                <a:cs typeface="Calibri"/>
              </a:rPr>
              <a:t>h</a:t>
            </a:r>
            <a:r>
              <a:rPr sz="2200" b="1" spc="11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-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spc="-31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se</a:t>
            </a:r>
            <a:r>
              <a:rPr sz="2200" b="1" spc="5" dirty="0">
                <a:latin typeface="Calibri"/>
                <a:cs typeface="Calibri"/>
              </a:rPr>
              <a:t>p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31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le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v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uni</a:t>
            </a:r>
            <a:r>
              <a:rPr sz="2200" b="1" spc="5" dirty="0">
                <a:latin typeface="Calibri"/>
                <a:cs typeface="Calibri"/>
              </a:rPr>
              <a:t>q</a:t>
            </a:r>
            <a:r>
              <a:rPr sz="2200" b="1" dirty="0">
                <a:latin typeface="Calibri"/>
                <a:cs typeface="Calibri"/>
              </a:rPr>
              <a:t>ue</a:t>
            </a:r>
            <a:r>
              <a:rPr sz="2200" b="1" spc="-7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p</a:t>
            </a:r>
            <a:r>
              <a:rPr sz="2200" b="1" spc="-31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tt</a:t>
            </a:r>
            <a:r>
              <a:rPr sz="2200" b="1" spc="-5" dirty="0">
                <a:latin typeface="Calibri"/>
                <a:cs typeface="Calibri"/>
              </a:rPr>
              <a:t>er</a:t>
            </a:r>
            <a:r>
              <a:rPr sz="2200" b="1" dirty="0">
                <a:latin typeface="Calibri"/>
                <a:cs typeface="Calibri"/>
              </a:rPr>
              <a:t>n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f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eac</a:t>
            </a:r>
            <a:r>
              <a:rPr sz="2200" b="1" dirty="0">
                <a:latin typeface="Calibri"/>
                <a:cs typeface="Calibri"/>
              </a:rPr>
              <a:t>h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ink</a:t>
            </a:r>
            <a:r>
              <a:rPr sz="2200" b="1" spc="-71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f</a:t>
            </a:r>
            <a:r>
              <a:rPr sz="2200" b="1" dirty="0">
                <a:latin typeface="Calibri"/>
                <a:cs typeface="Calibri"/>
              </a:rPr>
              <a:t>or</a:t>
            </a:r>
            <a:r>
              <a:rPr sz="2200" b="1" spc="-5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ide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tifi</a:t>
            </a:r>
            <a:r>
              <a:rPr sz="2200" b="1" spc="-11" dirty="0">
                <a:latin typeface="Calibri"/>
                <a:cs typeface="Calibri"/>
              </a:rPr>
              <a:t>c</a:t>
            </a:r>
            <a:r>
              <a:rPr sz="2200" b="1" spc="-31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tion.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made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up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1" dirty="0">
                <a:latin typeface="Calibri"/>
                <a:cs typeface="Calibri"/>
              </a:rPr>
              <a:t>f</a:t>
            </a:r>
            <a:r>
              <a:rPr sz="2200" spc="-51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pou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ds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tu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yrig</a:t>
            </a:r>
            <a:r>
              <a:rPr sz="2200" spc="-25" dirty="0">
                <a:latin typeface="Calibri"/>
                <a:cs typeface="Calibri"/>
              </a:rPr>
              <a:t>ht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co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pa</a:t>
            </a:r>
            <a:r>
              <a:rPr sz="2200" spc="-31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ha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wn.</a:t>
            </a:r>
          </a:p>
        </p:txBody>
      </p:sp>
      <p:sp>
        <p:nvSpPr>
          <p:cNvPr id="3" name="object 3"/>
          <p:cNvSpPr/>
          <p:nvPr/>
        </p:nvSpPr>
        <p:spPr>
          <a:xfrm>
            <a:off x="6481571" y="0"/>
            <a:ext cx="2667000" cy="267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0904" y="2374392"/>
            <a:ext cx="2673096" cy="448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1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308" y="-998563"/>
            <a:ext cx="109673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9117"/>
            <a:r>
              <a:rPr spc="-15" dirty="0"/>
              <a:t>iii.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308" y="119654"/>
            <a:ext cx="4379048" cy="6477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4" marR="487668">
              <a:lnSpc>
                <a:spcPct val="114999"/>
              </a:lnSpc>
            </a:pP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sz="2400" b="1" u="heavy" spc="-3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3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og</a:t>
            </a:r>
            <a:r>
              <a:rPr sz="2400" b="1" u="heavy" spc="-5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ap</a:t>
            </a:r>
            <a:r>
              <a:rPr sz="2400" b="1" u="heavy" spc="-6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ivi</a:t>
            </a:r>
            <a:r>
              <a:rPr sz="2400" spc="-5" dirty="0">
                <a:latin typeface="Calibri"/>
                <a:cs typeface="Calibri"/>
              </a:rPr>
              <a:t>dua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35" dirty="0" smtClean="0">
                <a:latin typeface="Calibri"/>
                <a:cs typeface="Calibri"/>
              </a:rPr>
              <a:t>c</a:t>
            </a:r>
            <a:r>
              <a:rPr sz="2400" spc="-5" dirty="0" smtClean="0">
                <a:latin typeface="Calibri"/>
                <a:cs typeface="Calibri"/>
              </a:rPr>
              <a:t>omp</a:t>
            </a:r>
            <a:r>
              <a:rPr sz="2400" spc="-11" dirty="0" smtClean="0">
                <a:latin typeface="Calibri"/>
                <a:cs typeface="Calibri"/>
              </a:rPr>
              <a:t>o</a:t>
            </a:r>
            <a:r>
              <a:rPr sz="2400" spc="-5" dirty="0" smtClean="0">
                <a:latin typeface="Calibri"/>
                <a:cs typeface="Calibri"/>
              </a:rPr>
              <a:t>ne</a:t>
            </a:r>
            <a:r>
              <a:rPr sz="2400" spc="-20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ts</a:t>
            </a:r>
            <a:endParaRPr lang="en-US" sz="2400" dirty="0" smtClean="0">
              <a:latin typeface="Calibri"/>
              <a:cs typeface="Calibri"/>
            </a:endParaRPr>
          </a:p>
          <a:p>
            <a:pPr marL="70484" marR="487668">
              <a:lnSpc>
                <a:spcPct val="114999"/>
              </a:lnSpc>
            </a:pPr>
            <a:endParaRPr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4999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2100" spc="-5" dirty="0" smtClean="0">
                <a:latin typeface="Calibri"/>
                <a:cs typeface="Calibri"/>
              </a:rPr>
              <a:t>Ch</a:t>
            </a:r>
            <a:r>
              <a:rPr sz="2100" spc="-45" dirty="0" smtClean="0">
                <a:latin typeface="Calibri"/>
                <a:cs typeface="Calibri"/>
              </a:rPr>
              <a:t>r</a:t>
            </a:r>
            <a:r>
              <a:rPr sz="2100" spc="-5" dirty="0" smtClean="0">
                <a:latin typeface="Calibri"/>
                <a:cs typeface="Calibri"/>
              </a:rPr>
              <a:t>om</a:t>
            </a:r>
            <a:r>
              <a:rPr sz="2100" spc="-31" dirty="0" smtClean="0">
                <a:latin typeface="Calibri"/>
                <a:cs typeface="Calibri"/>
              </a:rPr>
              <a:t>a</a:t>
            </a:r>
            <a:r>
              <a:rPr sz="2100" spc="-25" dirty="0" smtClean="0">
                <a:latin typeface="Calibri"/>
                <a:cs typeface="Calibri"/>
              </a:rPr>
              <a:t>t</a:t>
            </a:r>
            <a:r>
              <a:rPr sz="2100" spc="-5" dirty="0" smtClean="0">
                <a:latin typeface="Calibri"/>
                <a:cs typeface="Calibri"/>
              </a:rPr>
              <a:t>o</a:t>
            </a:r>
            <a:r>
              <a:rPr sz="2100" spc="-11" dirty="0" smtClean="0">
                <a:latin typeface="Calibri"/>
                <a:cs typeface="Calibri"/>
              </a:rPr>
              <a:t>g</a:t>
            </a:r>
            <a:r>
              <a:rPr sz="2100" spc="-51" dirty="0" smtClean="0">
                <a:latin typeface="Calibri"/>
                <a:cs typeface="Calibri"/>
              </a:rPr>
              <a:t>r</a:t>
            </a:r>
            <a:r>
              <a:rPr sz="2100" dirty="0" smtClean="0">
                <a:latin typeface="Calibri"/>
                <a:cs typeface="Calibri"/>
              </a:rPr>
              <a:t>ap</a:t>
            </a:r>
            <a:r>
              <a:rPr sz="2100" spc="-40" dirty="0" smtClean="0">
                <a:latin typeface="Calibri"/>
                <a:cs typeface="Calibri"/>
              </a:rPr>
              <a:t>h</a:t>
            </a:r>
            <a:r>
              <a:rPr sz="2100" dirty="0" smtClean="0">
                <a:latin typeface="Calibri"/>
                <a:cs typeface="Calibri"/>
              </a:rPr>
              <a:t>y</a:t>
            </a:r>
            <a:r>
              <a:rPr sz="2100" spc="-40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51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amily</a:t>
            </a:r>
            <a:r>
              <a:rPr sz="2100" spc="-7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31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echn</a:t>
            </a:r>
            <a:r>
              <a:rPr sz="2100" spc="-5" dirty="0">
                <a:latin typeface="Calibri"/>
                <a:cs typeface="Calibri"/>
              </a:rPr>
              <a:t>ique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use</a:t>
            </a:r>
            <a:r>
              <a:rPr sz="2100" dirty="0">
                <a:latin typeface="Calibri"/>
                <a:cs typeface="Calibri"/>
              </a:rPr>
              <a:t>d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1" dirty="0">
                <a:latin typeface="Calibri"/>
                <a:cs typeface="Calibri"/>
              </a:rPr>
              <a:t>r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0000"/>
                </a:solidFill>
                <a:latin typeface="Calibri"/>
                <a:cs typeface="Calibri"/>
              </a:rPr>
              <a:t>sepa</a:t>
            </a:r>
            <a:r>
              <a:rPr sz="2100" b="1" u="heavy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b="1" u="heavy" spc="-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ting</a:t>
            </a:r>
            <a:r>
              <a:rPr sz="21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u="heavy" spc="-5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xtu</a:t>
            </a:r>
            <a:r>
              <a:rPr sz="2100" b="1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.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It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spc="-35" dirty="0">
                <a:latin typeface="Calibri"/>
                <a:cs typeface="Calibri"/>
              </a:rPr>
              <a:t>v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-45" dirty="0">
                <a:latin typeface="Calibri"/>
                <a:cs typeface="Calibri"/>
              </a:rPr>
              <a:t>v</a:t>
            </a:r>
            <a:r>
              <a:rPr sz="2100" spc="-11" dirty="0">
                <a:latin typeface="Calibri"/>
                <a:cs typeface="Calibri"/>
              </a:rPr>
              <a:t>es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mall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cu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g</a:t>
            </a:r>
            <a:r>
              <a:rPr sz="2100" spc="-71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f</a:t>
            </a:r>
            <a:r>
              <a:rPr sz="2100" spc="-5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m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the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spc="-31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5" dirty="0">
                <a:latin typeface="Calibri"/>
                <a:cs typeface="Calibri"/>
              </a:rPr>
              <a:t>oned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docume</a:t>
            </a:r>
            <a:r>
              <a:rPr sz="2100" spc="-20" dirty="0">
                <a:latin typeface="Calibri"/>
                <a:cs typeface="Calibri"/>
              </a:rPr>
              <a:t>n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be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g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-11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1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spc="-15" dirty="0">
                <a:latin typeface="Calibri"/>
                <a:cs typeface="Calibri"/>
              </a:rPr>
              <a:t>ed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1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45" dirty="0">
                <a:latin typeface="Calibri"/>
                <a:cs typeface="Calibri"/>
              </a:rPr>
              <a:t>n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then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anal</a:t>
            </a:r>
            <a:r>
              <a:rPr sz="2100" spc="-25" dirty="0">
                <a:latin typeface="Calibri"/>
                <a:cs typeface="Calibri"/>
              </a:rPr>
              <a:t>y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ed.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Th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one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h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31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w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b="1" u="heavy" spc="-1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1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tructi</a:t>
            </a:r>
            <a:r>
              <a:rPr sz="2100" b="1" u="heavy" spc="-3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1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echn</a:t>
            </a:r>
            <a:r>
              <a:rPr sz="2100" spc="-1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que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emp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31" dirty="0">
                <a:latin typeface="Calibri"/>
                <a:cs typeface="Calibri"/>
              </a:rPr>
              <a:t>y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b</a:t>
            </a:r>
            <a:r>
              <a:rPr sz="2100" dirty="0">
                <a:latin typeface="Calibri"/>
                <a:cs typeface="Calibri"/>
              </a:rPr>
              <a:t>y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docume</a:t>
            </a:r>
            <a:r>
              <a:rPr sz="2100" spc="-20" dirty="0">
                <a:latin typeface="Calibri"/>
                <a:cs typeface="Calibri"/>
              </a:rPr>
              <a:t>n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alibri"/>
                <a:cs typeface="Calibri"/>
              </a:rPr>
              <a:t>e</a:t>
            </a:r>
            <a:r>
              <a:rPr sz="2100" spc="-35" dirty="0">
                <a:latin typeface="Calibri"/>
                <a:cs typeface="Calibri"/>
              </a:rPr>
              <a:t>x</a:t>
            </a:r>
            <a:r>
              <a:rPr sz="2100" dirty="0">
                <a:latin typeface="Calibri"/>
                <a:cs typeface="Calibri"/>
              </a:rPr>
              <a:t>ami</a:t>
            </a:r>
            <a:r>
              <a:rPr sz="2100" spc="-20" dirty="0">
                <a:latin typeface="Calibri"/>
                <a:cs typeface="Calibri"/>
              </a:rPr>
              <a:t>ne</a:t>
            </a:r>
            <a:r>
              <a:rPr sz="2100" spc="-2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.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Th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n</a:t>
            </a:r>
            <a:r>
              <a:rPr sz="2100" spc="-31" dirty="0">
                <a:latin typeface="Calibri"/>
                <a:cs typeface="Calibri"/>
              </a:rPr>
              <a:t>k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an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alibri"/>
                <a:cs typeface="Calibri"/>
              </a:rPr>
              <a:t>b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ompa</a:t>
            </a:r>
            <a:r>
              <a:rPr sz="2100" spc="-20" dirty="0">
                <a:latin typeface="Calibri"/>
                <a:cs typeface="Calibri"/>
              </a:rPr>
              <a:t>r</a:t>
            </a:r>
            <a:r>
              <a:rPr sz="2100" spc="-15" dirty="0">
                <a:latin typeface="Calibri"/>
                <a:cs typeface="Calibri"/>
              </a:rPr>
              <a:t>ed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31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h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b="1" u="heavy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b="1" u="heavy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b="1" u="heavy" spc="-5" dirty="0">
                <a:solidFill>
                  <a:srgbClr val="FF0000"/>
                </a:solidFill>
                <a:latin typeface="Calibri"/>
                <a:cs typeface="Calibri"/>
              </a:rPr>
              <a:t>ern</a:t>
            </a:r>
            <a:r>
              <a:rPr sz="2100" b="1" u="heavy" spc="-3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tional</a:t>
            </a:r>
            <a:r>
              <a:rPr sz="21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u="heavy" spc="-11" dirty="0">
                <a:solidFill>
                  <a:srgbClr val="FF0000"/>
                </a:solidFill>
                <a:latin typeface="Calibri"/>
                <a:cs typeface="Calibri"/>
              </a:rPr>
              <a:t>Ink</a:t>
            </a:r>
            <a:r>
              <a:rPr sz="21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b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spc="-11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160" dirty="0">
                <a:latin typeface="Calibri"/>
                <a:cs typeface="Calibri"/>
              </a:rPr>
              <a:t>y</a:t>
            </a:r>
            <a:r>
              <a:rPr sz="2100" spc="-11" dirty="0">
                <a:latin typeface="Calibri"/>
                <a:cs typeface="Calibri"/>
              </a:rPr>
              <a:t>,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31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abase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mai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31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ai</a:t>
            </a:r>
            <a:r>
              <a:rPr sz="2100" spc="-5" dirty="0">
                <a:latin typeface="Calibri"/>
                <a:cs typeface="Calibri"/>
              </a:rPr>
              <a:t>ne</a:t>
            </a:r>
            <a:r>
              <a:rPr sz="2100" dirty="0">
                <a:latin typeface="Calibri"/>
                <a:cs typeface="Calibri"/>
              </a:rPr>
              <a:t>d</a:t>
            </a:r>
            <a:r>
              <a:rPr sz="2100" spc="-71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b</a:t>
            </a:r>
            <a:r>
              <a:rPr sz="2100" spc="-11" dirty="0">
                <a:latin typeface="Calibri"/>
                <a:cs typeface="Calibri"/>
              </a:rPr>
              <a:t>y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h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alibri"/>
                <a:cs typeface="Calibri"/>
              </a:rPr>
              <a:t>U</a:t>
            </a:r>
            <a:r>
              <a:rPr sz="2100" spc="-5" dirty="0">
                <a:latin typeface="Calibri"/>
                <a:cs typeface="Calibri"/>
              </a:rPr>
              <a:t>.S</a:t>
            </a:r>
            <a:r>
              <a:rPr sz="2100" dirty="0">
                <a:latin typeface="Calibri"/>
                <a:cs typeface="Calibri"/>
              </a:rPr>
              <a:t>.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1" dirty="0">
                <a:latin typeface="Calibri"/>
                <a:cs typeface="Calibri"/>
              </a:rPr>
              <a:t>ec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spc="-31" dirty="0">
                <a:latin typeface="Calibri"/>
                <a:cs typeface="Calibri"/>
              </a:rPr>
              <a:t>e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11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Se</a:t>
            </a:r>
            <a:r>
              <a:rPr sz="2100" dirty="0">
                <a:latin typeface="Calibri"/>
                <a:cs typeface="Calibri"/>
              </a:rPr>
              <a:t>rvi</a:t>
            </a:r>
            <a:r>
              <a:rPr sz="2100" spc="-11" dirty="0">
                <a:latin typeface="Calibri"/>
                <a:cs typeface="Calibri"/>
              </a:rPr>
              <a:t>ce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th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spc="-31" dirty="0">
                <a:latin typeface="Calibri"/>
                <a:cs typeface="Calibri"/>
              </a:rPr>
              <a:t>nt</a:t>
            </a:r>
            <a:r>
              <a:rPr sz="2100" dirty="0">
                <a:latin typeface="Calibri"/>
                <a:cs typeface="Calibri"/>
              </a:rPr>
              <a:t>ai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5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31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mo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th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n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9,5</a:t>
            </a:r>
            <a:r>
              <a:rPr sz="2100" spc="-15" dirty="0">
                <a:latin typeface="Calibri"/>
                <a:cs typeface="Calibri"/>
              </a:rPr>
              <a:t>00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n</a:t>
            </a:r>
            <a:r>
              <a:rPr sz="2100" spc="-35" dirty="0">
                <a:latin typeface="Calibri"/>
                <a:cs typeface="Calibri"/>
              </a:rPr>
              <a:t>k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th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11" dirty="0">
                <a:latin typeface="Calibri"/>
                <a:cs typeface="Calibri"/>
              </a:rPr>
              <a:t>t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spc="-35" dirty="0">
                <a:latin typeface="Calibri"/>
                <a:cs typeface="Calibri"/>
              </a:rPr>
              <a:t>av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1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bee</a:t>
            </a:r>
            <a:r>
              <a:rPr sz="2100" dirty="0">
                <a:latin typeface="Calibri"/>
                <a:cs typeface="Calibri"/>
              </a:rPr>
              <a:t>n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manu</a:t>
            </a:r>
            <a:r>
              <a:rPr sz="2100" spc="-45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act</a:t>
            </a:r>
            <a:r>
              <a:rPr sz="2100" spc="-11" dirty="0">
                <a:latin typeface="Calibri"/>
                <a:cs typeface="Calibri"/>
              </a:rPr>
              <a:t>u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-91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1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nc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192</a:t>
            </a:r>
            <a:r>
              <a:rPr sz="2100" spc="5" dirty="0">
                <a:latin typeface="Calibri"/>
                <a:cs typeface="Calibri"/>
              </a:rPr>
              <a:t>0</a:t>
            </a:r>
            <a:r>
              <a:rPr sz="21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577840" y="4869179"/>
            <a:ext cx="3474720" cy="193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1370" y="228600"/>
            <a:ext cx="3229355" cy="2051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219" y="2436877"/>
            <a:ext cx="2310383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6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9" y="105786"/>
            <a:ext cx="7729855" cy="309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90803">
              <a:lnSpc>
                <a:spcPct val="115100"/>
              </a:lnSpc>
              <a:tabLst>
                <a:tab pos="469888" algn="l"/>
              </a:tabLst>
            </a:pPr>
            <a:r>
              <a:rPr sz="2200" spc="-2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anal</a:t>
            </a:r>
            <a:r>
              <a:rPr sz="2200" spc="-2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se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ume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pr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mach</a:t>
            </a:r>
            <a:r>
              <a:rPr sz="2200" spc="-5" dirty="0">
                <a:latin typeface="Calibri"/>
                <a:cs typeface="Calibri"/>
              </a:rPr>
              <a:t>ines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3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ar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ou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libri"/>
                <a:cs typeface="Calibri"/>
              </a:rPr>
              <a:t>d</a:t>
            </a:r>
            <a:r>
              <a:rPr sz="2200" spc="-25" dirty="0">
                <a:latin typeface="Calibri"/>
                <a:cs typeface="Calibri"/>
              </a:rPr>
              <a:t>at</a:t>
            </a:r>
            <a:r>
              <a:rPr sz="2200" dirty="0">
                <a:latin typeface="Calibri"/>
                <a:cs typeface="Calibri"/>
              </a:rPr>
              <a:t>abases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ompar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so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p</a:t>
            </a:r>
            <a:r>
              <a:rPr sz="2200" spc="5" dirty="0" smtClean="0">
                <a:latin typeface="Calibri"/>
                <a:cs typeface="Calibri"/>
              </a:rPr>
              <a:t>u</a:t>
            </a:r>
            <a:r>
              <a:rPr sz="2200" dirty="0" smtClean="0">
                <a:latin typeface="Calibri"/>
                <a:cs typeface="Calibri"/>
              </a:rPr>
              <a:t>rpose</a:t>
            </a:r>
            <a:r>
              <a:rPr sz="2200" spc="-15" dirty="0" smtClean="0">
                <a:latin typeface="Calibri"/>
                <a:cs typeface="Calibri"/>
              </a:rPr>
              <a:t>s</a:t>
            </a:r>
            <a:r>
              <a:rPr sz="2200" dirty="0" smtClean="0">
                <a:latin typeface="Calibri"/>
                <a:cs typeface="Calibri"/>
              </a:rPr>
              <a:t>.</a:t>
            </a:r>
            <a:endParaRPr lang="en-US" sz="2200" dirty="0" smtClean="0">
              <a:latin typeface="Calibri"/>
              <a:cs typeface="Calibri"/>
            </a:endParaRPr>
          </a:p>
          <a:p>
            <a:pPr marL="469899" marR="90803" indent="-457200">
              <a:lnSpc>
                <a:spcPct val="115100"/>
              </a:lnSpc>
              <a:buFont typeface="+mj-lt"/>
              <a:buAutoNum type="arabicPeriod"/>
              <a:tabLst>
                <a:tab pos="469888" algn="l"/>
              </a:tabLst>
            </a:pPr>
            <a:r>
              <a:rPr sz="2200" spc="-5" dirty="0" smtClean="0">
                <a:latin typeface="Calibri"/>
                <a:cs typeface="Calibri"/>
              </a:rPr>
              <a:t>Do</a:t>
            </a:r>
            <a:r>
              <a:rPr sz="2200" spc="5" dirty="0" smtClean="0">
                <a:latin typeface="Calibri"/>
                <a:cs typeface="Calibri"/>
              </a:rPr>
              <a:t>c</a:t>
            </a:r>
            <a:r>
              <a:rPr sz="2200" spc="-5" dirty="0" smtClean="0">
                <a:latin typeface="Calibri"/>
                <a:cs typeface="Calibri"/>
              </a:rPr>
              <a:t>ume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dirty="0" smtClean="0">
                <a:latin typeface="Calibri"/>
                <a:cs typeface="Calibri"/>
              </a:rPr>
              <a:t>ts</a:t>
            </a:r>
            <a:r>
              <a:rPr sz="2200" spc="-60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-11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w</a:t>
            </a:r>
            <a:r>
              <a:rPr sz="2200" spc="-1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1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pr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nt</a:t>
            </a:r>
            <a:r>
              <a:rPr sz="2200" dirty="0">
                <a:latin typeface="Calibri"/>
                <a:cs typeface="Calibri"/>
              </a:rPr>
              <a:t>ed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j</a:t>
            </a:r>
            <a:r>
              <a:rPr sz="2200" spc="-11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t,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aser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pr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nt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mach</a:t>
            </a:r>
            <a:r>
              <a:rPr sz="2200" spc="-5" dirty="0">
                <a:latin typeface="Calibri"/>
                <a:cs typeface="Calibri"/>
              </a:rPr>
              <a:t>ine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5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op</a:t>
            </a:r>
            <a:r>
              <a:rPr sz="2200" dirty="0">
                <a:latin typeface="Calibri"/>
                <a:cs typeface="Calibri"/>
              </a:rPr>
              <a:t>ie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sou</a:t>
            </a:r>
            <a:r>
              <a:rPr sz="2200" spc="-31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ced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parti</a:t>
            </a:r>
            <a:r>
              <a:rPr sz="2200" dirty="0">
                <a:latin typeface="Calibri"/>
                <a:cs typeface="Calibri"/>
              </a:rPr>
              <a:t>cular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ode</a:t>
            </a:r>
            <a:r>
              <a:rPr sz="2200" spc="-11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spec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ic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1" dirty="0" smtClean="0">
                <a:latin typeface="Calibri"/>
                <a:cs typeface="Calibri"/>
              </a:rPr>
              <a:t>m</a:t>
            </a:r>
            <a:r>
              <a:rPr sz="2200" dirty="0" smtClean="0">
                <a:latin typeface="Calibri"/>
                <a:cs typeface="Calibri"/>
              </a:rPr>
              <a:t>achi</a:t>
            </a:r>
            <a:r>
              <a:rPr sz="2200" spc="-5" dirty="0" smtClean="0">
                <a:latin typeface="Calibri"/>
                <a:cs typeface="Calibri"/>
              </a:rPr>
              <a:t>ne.</a:t>
            </a:r>
            <a:endParaRPr lang="en-US" sz="2200" dirty="0">
              <a:latin typeface="Calibri"/>
              <a:cs typeface="Calibri"/>
            </a:endParaRPr>
          </a:p>
          <a:p>
            <a:pPr marL="469899" marR="90803" indent="-457200">
              <a:lnSpc>
                <a:spcPct val="115100"/>
              </a:lnSpc>
              <a:buFont typeface="+mj-lt"/>
              <a:buAutoNum type="arabicPeriod"/>
              <a:tabLst>
                <a:tab pos="469888" algn="l"/>
              </a:tabLst>
            </a:pPr>
            <a:r>
              <a:rPr sz="2200" dirty="0" smtClean="0">
                <a:latin typeface="Calibri"/>
                <a:cs typeface="Calibri"/>
              </a:rPr>
              <a:t>W</a:t>
            </a:r>
            <a:r>
              <a:rPr sz="2200" spc="5" dirty="0" smtClean="0">
                <a:latin typeface="Calibri"/>
                <a:cs typeface="Calibri"/>
              </a:rPr>
              <a:t>h</a:t>
            </a:r>
            <a:r>
              <a:rPr sz="2200" dirty="0" smtClean="0">
                <a:latin typeface="Calibri"/>
                <a:cs typeface="Calibri"/>
              </a:rPr>
              <a:t>en</a:t>
            </a:r>
            <a:r>
              <a:rPr sz="2200" spc="-71" dirty="0" smtClean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poss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le,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shoul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b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ain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known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 s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anda</a:t>
            </a:r>
            <a:r>
              <a:rPr sz="2200" b="1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ai</a:t>
            </a:r>
            <a:r>
              <a:rPr sz="2200" spc="-11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able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ac</a:t>
            </a:r>
            <a:r>
              <a:rPr sz="2200" spc="5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es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es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mach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libri"/>
                <a:cs typeface="Calibri"/>
              </a:rPr>
              <a:t>q</a:t>
            </a:r>
            <a:r>
              <a:rPr sz="2200" spc="-5" dirty="0">
                <a:latin typeface="Calibri"/>
                <a:cs typeface="Calibri"/>
              </a:rPr>
              <a:t>ue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mach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11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lf</a:t>
            </a:r>
            <a:r>
              <a:rPr sz="2200" spc="-3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shoul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2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bmi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u="heavy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b="1" spc="-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71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x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1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spc="-20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ti</a:t>
            </a:r>
            <a:r>
              <a:rPr sz="2200" spc="-5" dirty="0">
                <a:latin typeface="Calibri"/>
                <a:cs typeface="Calibri"/>
              </a:rPr>
              <a:t>on.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8616" y="3276599"/>
            <a:ext cx="2139698" cy="2168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0370" y="5588507"/>
            <a:ext cx="3953255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8314" y="3276600"/>
            <a:ext cx="2285999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1" y="3195863"/>
            <a:ext cx="2285999" cy="1706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4313" y="5079492"/>
            <a:ext cx="3494531" cy="166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26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8" y="208553"/>
            <a:ext cx="752475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56" algn="l"/>
              </a:tabLst>
            </a:pPr>
            <a:r>
              <a:rPr sz="2400" spc="-5" dirty="0" smtClean="0">
                <a:latin typeface="Calibri"/>
                <a:cs typeface="Calibri"/>
              </a:rPr>
              <a:t>Dur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g</a:t>
            </a:r>
            <a:r>
              <a:rPr sz="2400" spc="-8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handwr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anal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ses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ami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spc="-3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samp</a:t>
            </a:r>
            <a:r>
              <a:rPr sz="2400" dirty="0" smtClean="0">
                <a:latin typeface="Calibri"/>
                <a:cs typeface="Calibri"/>
              </a:rPr>
              <a:t>les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p</a:t>
            </a:r>
            <a:r>
              <a:rPr sz="2400" spc="-35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vi</a:t>
            </a:r>
            <a:r>
              <a:rPr sz="2400" spc="-5" dirty="0" smtClean="0">
                <a:latin typeface="Calibri"/>
                <a:cs typeface="Calibri"/>
              </a:rPr>
              <a:t>de</a:t>
            </a:r>
            <a:r>
              <a:rPr sz="2400" dirty="0" smtClean="0">
                <a:latin typeface="Calibri"/>
                <a:cs typeface="Calibri"/>
              </a:rPr>
              <a:t>d</a:t>
            </a:r>
            <a:r>
              <a:rPr sz="2400" spc="-51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part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ar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popu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1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4477511" y="3566159"/>
            <a:ext cx="4590288" cy="3220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3572255"/>
            <a:ext cx="3054096" cy="321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3" y="981455"/>
            <a:ext cx="2389631" cy="2385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6301" y="966787"/>
            <a:ext cx="486156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sz="2000" spc="-5" dirty="0" smtClean="0">
                <a:latin typeface="Calibri"/>
                <a:cs typeface="Calibri"/>
              </a:rPr>
              <a:t>Cer</a:t>
            </a:r>
            <a:r>
              <a:rPr sz="2000" spc="-31" dirty="0" smtClean="0">
                <a:latin typeface="Calibri"/>
                <a:cs typeface="Calibri"/>
              </a:rPr>
              <a:t>t</a:t>
            </a:r>
            <a:r>
              <a:rPr sz="2000" dirty="0" smtClean="0">
                <a:latin typeface="Calibri"/>
                <a:cs typeface="Calibri"/>
              </a:rPr>
              <a:t>ain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ag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.S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Ge</a:t>
            </a:r>
            <a:r>
              <a:rPr sz="2000" spc="-1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man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a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abas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1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Calibri"/>
                <a:cs typeface="Calibri"/>
              </a:rPr>
              <a:t>Handw</a:t>
            </a:r>
            <a:r>
              <a:rPr sz="2000" spc="-1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11" dirty="0">
                <a:latin typeface="Calibri"/>
                <a:cs typeface="Calibri"/>
              </a:rPr>
              <a:t>(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.S.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Labo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5" dirty="0">
                <a:latin typeface="Calibri"/>
                <a:cs typeface="Calibri"/>
              </a:rPr>
              <a:t>ns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1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7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thousands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1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638430" y="2791969"/>
            <a:ext cx="2505569" cy="208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5423" y="140584"/>
            <a:ext cx="750137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69254" algn="l"/>
              </a:tabLst>
            </a:pPr>
            <a:r>
              <a:rPr sz="2800" b="1" spc="-225" dirty="0" smtClean="0">
                <a:latin typeface="Calibri"/>
                <a:cs typeface="Calibri"/>
              </a:rPr>
              <a:t>T</a:t>
            </a:r>
            <a:r>
              <a:rPr sz="2800" b="1" spc="-15" dirty="0" smtClean="0">
                <a:latin typeface="Calibri"/>
                <a:cs typeface="Calibri"/>
              </a:rPr>
              <a:t>e</a:t>
            </a:r>
            <a:r>
              <a:rPr sz="2800" b="1" spc="-11" dirty="0" smtClean="0">
                <a:latin typeface="Calibri"/>
                <a:cs typeface="Calibri"/>
              </a:rPr>
              <a:t>c</a:t>
            </a:r>
            <a:r>
              <a:rPr sz="2800" b="1" spc="-5" dirty="0" smtClean="0">
                <a:latin typeface="Calibri"/>
                <a:cs typeface="Calibri"/>
              </a:rPr>
              <a:t>hno</a:t>
            </a:r>
            <a:r>
              <a:rPr sz="2800" b="1" dirty="0" smtClean="0">
                <a:latin typeface="Calibri"/>
                <a:cs typeface="Calibri"/>
              </a:rPr>
              <a:t>l</a:t>
            </a:r>
            <a:r>
              <a:rPr sz="2800" b="1" spc="-15" dirty="0" smtClean="0">
                <a:latin typeface="Calibri"/>
                <a:cs typeface="Calibri"/>
              </a:rPr>
              <a:t>ogy</a:t>
            </a:r>
            <a:r>
              <a:rPr sz="2800" b="1" spc="-60" dirty="0" smtClean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al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71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assi</a:t>
            </a:r>
            <a:r>
              <a:rPr sz="2800" b="1" spc="-31" dirty="0">
                <a:latin typeface="Calibri"/>
                <a:cs typeface="Calibri"/>
              </a:rPr>
              <a:t>s</a:t>
            </a:r>
            <a:r>
              <a:rPr sz="2800" b="1" spc="-11" dirty="0">
                <a:latin typeface="Calibri"/>
                <a:cs typeface="Calibri"/>
              </a:rPr>
              <a:t>t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xp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1" dirty="0">
                <a:latin typeface="Calibri"/>
                <a:cs typeface="Calibri"/>
              </a:rPr>
              <a:t>rts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anal</a:t>
            </a:r>
            <a:r>
              <a:rPr sz="2800" b="1" spc="-35" dirty="0">
                <a:latin typeface="Calibri"/>
                <a:cs typeface="Calibri"/>
              </a:rPr>
              <a:t>y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5422" y="670715"/>
            <a:ext cx="7653778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885" marR="5080" indent="-457200">
              <a:lnSpc>
                <a:spcPct val="115100"/>
              </a:lnSpc>
              <a:buFont typeface="+mj-lt"/>
              <a:buAutoNum type="arabicPeriod"/>
              <a:tabLst>
                <a:tab pos="419724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1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ogn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1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esea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1970s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ocuse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the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use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of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or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eom</a:t>
            </a:r>
            <a:r>
              <a:rPr sz="2400" b="1" u="heavy" spc="-3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11" dirty="0">
                <a:solidFill>
                  <a:srgbClr val="FF0000"/>
                </a:solidFill>
                <a:latin typeface="Calibri"/>
                <a:cs typeface="Calibri"/>
              </a:rPr>
              <a:t>tric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cha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1" dirty="0">
                <a:latin typeface="Calibri"/>
                <a:cs typeface="Calibri"/>
              </a:rPr>
              <a:t>ac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1" dirty="0">
                <a:latin typeface="Calibri"/>
                <a:cs typeface="Calibri"/>
              </a:rPr>
              <a:t>eri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(wh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ign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91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)</a:t>
            </a:r>
            <a:r>
              <a:rPr sz="2400" spc="-11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  <a:p>
            <a:pPr marL="476885" marR="5080" indent="-457200">
              <a:lnSpc>
                <a:spcPct val="115100"/>
              </a:lnSpc>
              <a:buFont typeface="+mj-lt"/>
              <a:buAutoNum type="arabicPeriod"/>
              <a:tabLst>
                <a:tab pos="419724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Today’s machines with touch sensitive technologies allow </a:t>
            </a:r>
            <a:r>
              <a:rPr lang="en-US"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yn</a:t>
            </a:r>
            <a:r>
              <a:rPr sz="24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400" b="1" u="heavy" spc="-11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spc="-5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cha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1" dirty="0">
                <a:latin typeface="Calibri"/>
                <a:cs typeface="Calibri"/>
              </a:rPr>
              <a:t>ac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1" dirty="0">
                <a:latin typeface="Calibri"/>
                <a:cs typeface="Calibri"/>
              </a:rPr>
              <a:t>eri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(h</a:t>
            </a:r>
            <a:r>
              <a:rPr sz="2400" spc="-31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ign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1" dirty="0">
                <a:latin typeface="Calibri"/>
                <a:cs typeface="Calibri"/>
              </a:rPr>
              <a:t>w</a:t>
            </a:r>
            <a:r>
              <a:rPr sz="2400" spc="-11" dirty="0">
                <a:latin typeface="Calibri"/>
                <a:cs typeface="Calibri"/>
              </a:rPr>
              <a:t>as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made</a:t>
            </a:r>
            <a:r>
              <a:rPr sz="2400" spc="-15" dirty="0" smtClean="0">
                <a:latin typeface="Calibri"/>
                <a:cs typeface="Calibri"/>
              </a:rPr>
              <a:t>).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455123" y="5486399"/>
            <a:ext cx="2629442" cy="137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66800" y="2743200"/>
            <a:ext cx="5791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885" marR="5080" indent="-457200">
              <a:lnSpc>
                <a:spcPct val="115100"/>
              </a:lnSpc>
              <a:buFont typeface="+mj-lt"/>
              <a:buAutoNum type="arabicPeriod" startAt="3"/>
              <a:tabLst>
                <a:tab pos="419724" algn="l"/>
              </a:tabLst>
            </a:pP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Biom</a:t>
            </a:r>
            <a:r>
              <a:rPr lang="en-US" sz="2400" b="1" u="heavy" spc="-40" dirty="0">
                <a:solidFill>
                  <a:srgbClr val="FF0000"/>
                </a:solidFill>
                <a:cs typeface="Calibri"/>
              </a:rPr>
              <a:t>e</a:t>
            </a:r>
            <a:r>
              <a:rPr lang="en-US" sz="2400" b="1" u="heavy" spc="-20" dirty="0">
                <a:solidFill>
                  <a:srgbClr val="FF0000"/>
                </a:solidFill>
                <a:cs typeface="Calibri"/>
              </a:rPr>
              <a:t>t</a:t>
            </a: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ri</a:t>
            </a:r>
            <a:r>
              <a:rPr lang="en-US" sz="2400" b="1" u="heavy" spc="-11" dirty="0">
                <a:solidFill>
                  <a:srgbClr val="FF0000"/>
                </a:solidFill>
                <a:cs typeface="Calibri"/>
              </a:rPr>
              <a:t>c</a:t>
            </a:r>
            <a:r>
              <a:rPr lang="en-US"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i</a:t>
            </a:r>
            <a:r>
              <a:rPr lang="en-US" sz="2400" spc="-15" dirty="0">
                <a:cs typeface="Calibri"/>
              </a:rPr>
              <a:t>g</a:t>
            </a:r>
            <a:r>
              <a:rPr lang="en-US" sz="2400" spc="-25" dirty="0">
                <a:cs typeface="Calibri"/>
              </a:rPr>
              <a:t>n</a:t>
            </a:r>
            <a:r>
              <a:rPr lang="en-US" sz="2400" spc="-40" dirty="0">
                <a:cs typeface="Calibri"/>
              </a:rPr>
              <a:t>a</a:t>
            </a:r>
            <a:r>
              <a:rPr lang="en-US" sz="2400" spc="-11" dirty="0">
                <a:cs typeface="Calibri"/>
              </a:rPr>
              <a:t>t</a:t>
            </a:r>
            <a:r>
              <a:rPr lang="en-US" sz="2400" spc="-25" dirty="0">
                <a:cs typeface="Calibri"/>
              </a:rPr>
              <a:t>u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cs typeface="Calibri"/>
              </a:rPr>
              <a:t>P</a:t>
            </a:r>
            <a:r>
              <a:rPr lang="en-US" sz="2400" spc="-15" dirty="0">
                <a:cs typeface="Calibri"/>
              </a:rPr>
              <a:t>ads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</a:t>
            </a:r>
            <a:r>
              <a:rPr lang="en-US" sz="2400" spc="-31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p</a:t>
            </a:r>
            <a:r>
              <a:rPr lang="en-US" sz="2400" spc="-4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og</a:t>
            </a:r>
            <a:r>
              <a:rPr lang="en-US" sz="2400" spc="-60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ammed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cs typeface="Calibri"/>
              </a:rPr>
              <a:t>t</a:t>
            </a:r>
            <a:r>
              <a:rPr lang="en-US" sz="2400" spc="-15" dirty="0">
                <a:cs typeface="Calibri"/>
              </a:rPr>
              <a:t>o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spc="-31" dirty="0">
                <a:cs typeface="Calibri"/>
              </a:rPr>
              <a:t>e</a:t>
            </a:r>
            <a:r>
              <a:rPr lang="en-US" sz="2400" spc="-45" dirty="0">
                <a:cs typeface="Calibri"/>
              </a:rPr>
              <a:t>v</a:t>
            </a:r>
            <a:r>
              <a:rPr lang="en-US" sz="2400" spc="-11" dirty="0">
                <a:cs typeface="Calibri"/>
              </a:rPr>
              <a:t>al</a:t>
            </a:r>
            <a:r>
              <a:rPr lang="en-US" sz="2400" spc="-20" dirty="0">
                <a:cs typeface="Calibri"/>
              </a:rPr>
              <a:t>u</a:t>
            </a:r>
            <a:r>
              <a:rPr lang="en-US" sz="2400" spc="-35" dirty="0">
                <a:cs typeface="Calibri"/>
              </a:rPr>
              <a:t>a</a:t>
            </a:r>
            <a:r>
              <a:rPr lang="en-US" sz="2400" spc="-40" dirty="0">
                <a:cs typeface="Calibri"/>
              </a:rPr>
              <a:t>t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1" dirty="0">
                <a:cs typeface="Calibri"/>
              </a:rPr>
              <a:t>the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spee</a:t>
            </a:r>
            <a:r>
              <a:rPr lang="en-US" sz="2400" b="1" u="heavy" spc="-25" dirty="0">
                <a:solidFill>
                  <a:srgbClr val="FF0000"/>
                </a:solidFill>
                <a:cs typeface="Calibri"/>
              </a:rPr>
              <a:t>d</a:t>
            </a:r>
            <a:r>
              <a:rPr lang="en-US" sz="2400" spc="-11" dirty="0">
                <a:cs typeface="Calibri"/>
              </a:rPr>
              <a:t>,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p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1" dirty="0">
                <a:cs typeface="Calibri"/>
              </a:rPr>
              <a:t>es</a:t>
            </a:r>
            <a:r>
              <a:rPr lang="en-US" sz="2400" spc="-5" dirty="0">
                <a:cs typeface="Calibri"/>
              </a:rPr>
              <a:t>s</a:t>
            </a:r>
            <a:r>
              <a:rPr lang="en-US" sz="2400" spc="-20" dirty="0">
                <a:cs typeface="Calibri"/>
              </a:rPr>
              <a:t>u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1" dirty="0">
                <a:cs typeface="Calibri"/>
              </a:rPr>
              <a:t>e,</a:t>
            </a:r>
            <a:r>
              <a:rPr lang="en-US" sz="2400" spc="-7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and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11" dirty="0" smtClean="0">
                <a:cs typeface="Calibri"/>
              </a:rPr>
              <a:t>r</a:t>
            </a:r>
            <a:r>
              <a:rPr lang="en-US" sz="2400" spc="-55" dirty="0" smtClean="0">
                <a:cs typeface="Calibri"/>
              </a:rPr>
              <a:t>h</a:t>
            </a:r>
            <a:r>
              <a:rPr lang="en-US" sz="2400" dirty="0" smtClean="0">
                <a:cs typeface="Calibri"/>
              </a:rPr>
              <a:t>y</a:t>
            </a:r>
            <a:r>
              <a:rPr lang="en-US" sz="2400" spc="-15" dirty="0" smtClean="0">
                <a:cs typeface="Calibri"/>
              </a:rPr>
              <a:t>thm of a person’s signature and are able to </a:t>
            </a:r>
            <a:r>
              <a:rPr lang="en-US" sz="2400" spc="-35" dirty="0" smtClean="0">
                <a:cs typeface="Calibri"/>
              </a:rPr>
              <a:t>r</a:t>
            </a:r>
            <a:r>
              <a:rPr lang="en-US" sz="2400" spc="-15" dirty="0" smtClean="0">
                <a:cs typeface="Calibri"/>
              </a:rPr>
              <a:t>e</a:t>
            </a:r>
            <a:r>
              <a:rPr lang="en-US" sz="2400" spc="-45" dirty="0" smtClean="0">
                <a:cs typeface="Calibri"/>
              </a:rPr>
              <a:t>c</a:t>
            </a:r>
            <a:r>
              <a:rPr lang="en-US" sz="2400" spc="-15" dirty="0" smtClean="0">
                <a:cs typeface="Calibri"/>
              </a:rPr>
              <a:t>ogn</a:t>
            </a:r>
            <a:r>
              <a:rPr lang="en-US" sz="2400" spc="-11" dirty="0" smtClean="0">
                <a:cs typeface="Calibri"/>
              </a:rPr>
              <a:t>i</a:t>
            </a:r>
            <a:r>
              <a:rPr lang="en-US" sz="2400" spc="-65" dirty="0" smtClean="0">
                <a:cs typeface="Calibri"/>
              </a:rPr>
              <a:t>z</a:t>
            </a:r>
            <a:r>
              <a:rPr lang="en-US" sz="2400" spc="-15" dirty="0" smtClean="0">
                <a:cs typeface="Calibri"/>
              </a:rPr>
              <a:t>e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how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</a:t>
            </a:r>
            <a:r>
              <a:rPr lang="en-US" sz="2400" spc="-51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p</a:t>
            </a:r>
            <a:r>
              <a:rPr lang="en-US" sz="2400" spc="-25" dirty="0">
                <a:cs typeface="Calibri"/>
              </a:rPr>
              <a:t>e</a:t>
            </a:r>
            <a:r>
              <a:rPr lang="en-US" sz="2400" spc="-4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s</a:t>
            </a:r>
            <a:r>
              <a:rPr lang="en-US" sz="2400" spc="-11" dirty="0">
                <a:cs typeface="Calibri"/>
              </a:rPr>
              <a:t>o</a:t>
            </a:r>
            <a:r>
              <a:rPr lang="en-US" sz="2400" spc="-15" dirty="0">
                <a:cs typeface="Calibri"/>
              </a:rPr>
              <a:t>n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1" dirty="0">
                <a:cs typeface="Calibri"/>
              </a:rPr>
              <a:t>wri</a:t>
            </a:r>
            <a:r>
              <a:rPr lang="en-US" sz="2400" spc="-40" dirty="0">
                <a:cs typeface="Calibri"/>
              </a:rPr>
              <a:t>t</a:t>
            </a:r>
            <a:r>
              <a:rPr lang="en-US" sz="2400" spc="-11" dirty="0">
                <a:cs typeface="Calibri"/>
              </a:rPr>
              <a:t>es</a:t>
            </a:r>
            <a:r>
              <a:rPr lang="en-US" sz="2400" spc="-5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so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11" dirty="0">
                <a:cs typeface="Calibri"/>
              </a:rPr>
              <a:t>th</a:t>
            </a:r>
            <a:r>
              <a:rPr lang="en-US" sz="2400" spc="-45" dirty="0">
                <a:cs typeface="Calibri"/>
              </a:rPr>
              <a:t>a</a:t>
            </a:r>
            <a:r>
              <a:rPr lang="en-US" sz="2400" spc="-11" dirty="0">
                <a:cs typeface="Calibri"/>
              </a:rPr>
              <a:t>t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i</a:t>
            </a:r>
            <a:r>
              <a:rPr lang="en-US" sz="2400" spc="-11" dirty="0">
                <a:cs typeface="Calibri"/>
              </a:rPr>
              <a:t>t</a:t>
            </a:r>
            <a:r>
              <a:rPr lang="en-US" sz="2400" spc="-51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cs typeface="Calibri"/>
              </a:rPr>
              <a:t>c</a:t>
            </a:r>
            <a:r>
              <a:rPr lang="en-US" sz="2400" spc="-15" dirty="0">
                <a:cs typeface="Calibri"/>
              </a:rPr>
              <a:t>an</a:t>
            </a:r>
            <a:r>
              <a:rPr lang="en-US" sz="2400" spc="-5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ea</a:t>
            </a:r>
            <a:r>
              <a:rPr lang="en-US" sz="2400" spc="-5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il</a:t>
            </a:r>
            <a:r>
              <a:rPr lang="en-US" sz="2400" spc="-11" dirty="0">
                <a:cs typeface="Calibri"/>
              </a:rPr>
              <a:t>y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d</a:t>
            </a:r>
            <a:r>
              <a:rPr lang="en-US" sz="2400" b="1" u="heavy" spc="-35" dirty="0">
                <a:solidFill>
                  <a:srgbClr val="FF0000"/>
                </a:solidFill>
                <a:cs typeface="Calibri"/>
              </a:rPr>
              <a:t>e</a:t>
            </a:r>
            <a:r>
              <a:rPr lang="en-US" sz="2400" b="1" u="heavy" spc="-40" dirty="0">
                <a:solidFill>
                  <a:srgbClr val="FF0000"/>
                </a:solidFill>
                <a:cs typeface="Calibri"/>
              </a:rPr>
              <a:t>t</a:t>
            </a:r>
            <a:r>
              <a:rPr lang="en-US" sz="2400" b="1" u="heavy" spc="-20" dirty="0">
                <a:solidFill>
                  <a:srgbClr val="FF0000"/>
                </a:solidFill>
                <a:cs typeface="Calibri"/>
              </a:rPr>
              <a:t>ec</a:t>
            </a:r>
            <a:r>
              <a:rPr lang="en-US" sz="2400" b="1" u="heavy" spc="-11" dirty="0">
                <a:solidFill>
                  <a:srgbClr val="FF0000"/>
                </a:solidFill>
                <a:cs typeface="Calibri"/>
              </a:rPr>
              <a:t>t</a:t>
            </a:r>
            <a:r>
              <a:rPr lang="en-US"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d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spc="-35" dirty="0">
                <a:cs typeface="Calibri"/>
              </a:rPr>
              <a:t>f</a:t>
            </a:r>
            <a:r>
              <a:rPr lang="en-US" sz="2400" spc="-71" dirty="0">
                <a:cs typeface="Calibri"/>
              </a:rPr>
              <a:t>f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en</a:t>
            </a:r>
            <a:r>
              <a:rPr lang="en-US" sz="2400" spc="-20" dirty="0">
                <a:cs typeface="Calibri"/>
              </a:rPr>
              <a:t>c</a:t>
            </a:r>
            <a:r>
              <a:rPr lang="en-US" sz="2400" spc="-11" dirty="0">
                <a:cs typeface="Calibri"/>
              </a:rPr>
              <a:t>es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and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45" dirty="0">
                <a:cs typeface="Calibri"/>
              </a:rPr>
              <a:t>c</a:t>
            </a:r>
            <a:r>
              <a:rPr lang="en-US" sz="2400" spc="-15" dirty="0">
                <a:cs typeface="Calibri"/>
              </a:rPr>
              <a:t>ogn</a:t>
            </a:r>
            <a:r>
              <a:rPr lang="en-US" sz="2400" spc="-11" dirty="0">
                <a:cs typeface="Calibri"/>
              </a:rPr>
              <a:t>i</a:t>
            </a:r>
            <a:r>
              <a:rPr lang="en-US" sz="2400" spc="-65" dirty="0">
                <a:cs typeface="Calibri"/>
              </a:rPr>
              <a:t>z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cs typeface="Calibri"/>
              </a:rPr>
              <a:t>f</a:t>
            </a:r>
            <a:r>
              <a:rPr lang="en-US" sz="2400" spc="-15" dirty="0">
                <a:cs typeface="Calibri"/>
              </a:rPr>
              <a:t>o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45" dirty="0">
                <a:cs typeface="Calibri"/>
              </a:rPr>
              <a:t>g</a:t>
            </a:r>
            <a:r>
              <a:rPr lang="en-US" sz="2400" spc="-11" dirty="0">
                <a:cs typeface="Calibri"/>
              </a:rPr>
              <a:t>eries.</a:t>
            </a:r>
            <a:endParaRPr lang="en-US" sz="2400" dirty="0">
              <a:cs typeface="Calibri"/>
            </a:endParaRPr>
          </a:p>
          <a:p>
            <a:pPr marL="476885" marR="5080" indent="-457200">
              <a:lnSpc>
                <a:spcPct val="115100"/>
              </a:lnSpc>
              <a:buFont typeface="+mj-lt"/>
              <a:buAutoNum type="arabicPeriod" startAt="3"/>
              <a:tabLst>
                <a:tab pos="419724" algn="l"/>
              </a:tabLst>
            </a:pPr>
            <a:r>
              <a:rPr lang="en-US" sz="2400" spc="-15" dirty="0">
                <a:cs typeface="Calibri"/>
              </a:rPr>
              <a:t>Beh</a:t>
            </a:r>
            <a:r>
              <a:rPr lang="en-US" sz="2400" spc="-45" dirty="0">
                <a:cs typeface="Calibri"/>
              </a:rPr>
              <a:t>a</a:t>
            </a:r>
            <a:r>
              <a:rPr lang="en-US" sz="2400" spc="-11" dirty="0">
                <a:cs typeface="Calibri"/>
              </a:rPr>
              <a:t>vio</a:t>
            </a:r>
            <a:r>
              <a:rPr lang="en-US" sz="2400" spc="-60" dirty="0">
                <a:cs typeface="Calibri"/>
              </a:rPr>
              <a:t>r</a:t>
            </a:r>
            <a:r>
              <a:rPr lang="en-US" sz="2400" spc="-11" dirty="0">
                <a:cs typeface="Calibri"/>
              </a:rPr>
              <a:t>al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b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spc="-20" dirty="0">
                <a:cs typeface="Calibri"/>
              </a:rPr>
              <a:t>om</a:t>
            </a:r>
            <a:r>
              <a:rPr lang="en-US" sz="2400" spc="-25" dirty="0">
                <a:cs typeface="Calibri"/>
              </a:rPr>
              <a:t>e</a:t>
            </a:r>
            <a:r>
              <a:rPr lang="en-US" sz="2400" spc="-11" dirty="0">
                <a:cs typeface="Calibri"/>
              </a:rPr>
              <a:t>tri</a:t>
            </a:r>
            <a:r>
              <a:rPr lang="en-US" sz="2400" spc="-20" dirty="0">
                <a:cs typeface="Calibri"/>
              </a:rPr>
              <a:t>c</a:t>
            </a:r>
            <a:r>
              <a:rPr lang="en-US" sz="2400" spc="-11" dirty="0">
                <a:cs typeface="Calibri"/>
              </a:rPr>
              <a:t>s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such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1" dirty="0">
                <a:cs typeface="Calibri"/>
              </a:rPr>
              <a:t>as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s</a:t>
            </a:r>
            <a:r>
              <a:rPr lang="en-US" sz="2400" spc="-11" dirty="0">
                <a:cs typeface="Calibri"/>
              </a:rPr>
              <a:t>ign</a:t>
            </a:r>
            <a:r>
              <a:rPr lang="en-US" sz="2400" spc="-40" dirty="0">
                <a:cs typeface="Calibri"/>
              </a:rPr>
              <a:t>a</a:t>
            </a:r>
            <a:r>
              <a:rPr lang="en-US" sz="2400" spc="-11" dirty="0">
                <a:cs typeface="Calibri"/>
              </a:rPr>
              <a:t>tu</a:t>
            </a:r>
            <a:r>
              <a:rPr lang="en-US" sz="2400" spc="-40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cs typeface="Calibri"/>
              </a:rPr>
              <a:t>p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1" dirty="0">
                <a:cs typeface="Calibri"/>
              </a:rPr>
              <a:t>es</a:t>
            </a:r>
            <a:r>
              <a:rPr lang="en-US" sz="2400" spc="-5" dirty="0">
                <a:cs typeface="Calibri"/>
              </a:rPr>
              <a:t>s</a:t>
            </a:r>
            <a:r>
              <a:rPr lang="en-US" sz="2400" spc="-20" dirty="0">
                <a:cs typeface="Calibri"/>
              </a:rPr>
              <a:t>u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cs typeface="Calibri"/>
              </a:rPr>
              <a:t>p</a:t>
            </a:r>
            <a:r>
              <a:rPr lang="en-US" sz="2400" spc="-4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of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dirty="0">
                <a:cs typeface="Calibri"/>
              </a:rPr>
              <a:t>l</a:t>
            </a:r>
            <a:r>
              <a:rPr lang="en-US" sz="2400" spc="-11" dirty="0">
                <a:cs typeface="Calibri"/>
              </a:rPr>
              <a:t>es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</a:t>
            </a:r>
            <a:r>
              <a:rPr lang="en-US" sz="2400" spc="-31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g</a:t>
            </a:r>
            <a:r>
              <a:rPr lang="en-US" sz="2400" spc="-51" dirty="0">
                <a:cs typeface="Calibri"/>
              </a:rPr>
              <a:t>r</a:t>
            </a:r>
            <a:r>
              <a:rPr lang="en-US" sz="2400" spc="-20" dirty="0">
                <a:cs typeface="Calibri"/>
              </a:rPr>
              <a:t>ow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spc="-20" dirty="0">
                <a:cs typeface="Calibri"/>
              </a:rPr>
              <a:t>n</a:t>
            </a:r>
            <a:r>
              <a:rPr lang="en-US" sz="2400" spc="-15" dirty="0">
                <a:cs typeface="Calibri"/>
              </a:rPr>
              <a:t>g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cs typeface="Calibri"/>
              </a:rPr>
              <a:t>f</a:t>
            </a:r>
            <a:r>
              <a:rPr lang="en-US" sz="2400" spc="-15" dirty="0">
                <a:cs typeface="Calibri"/>
              </a:rPr>
              <a:t>ocus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cs typeface="Calibri"/>
              </a:rPr>
              <a:t>f</a:t>
            </a:r>
            <a:r>
              <a:rPr lang="en-US" sz="2400" spc="-11" dirty="0">
                <a:cs typeface="Calibri"/>
              </a:rPr>
              <a:t>or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1" dirty="0">
                <a:cs typeface="Calibri"/>
              </a:rPr>
              <a:t>t</a:t>
            </a:r>
            <a:r>
              <a:rPr lang="en-US" sz="2400" spc="-25" dirty="0">
                <a:cs typeface="Calibri"/>
              </a:rPr>
              <a:t>h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b="1" u="heavy" spc="-11" dirty="0">
                <a:solidFill>
                  <a:srgbClr val="FF0000"/>
                </a:solidFill>
                <a:cs typeface="Calibri"/>
              </a:rPr>
              <a:t>security</a:t>
            </a:r>
            <a:r>
              <a:rPr lang="en-US"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and</a:t>
            </a:r>
            <a:r>
              <a:rPr lang="en-US" sz="2400" spc="-11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b</a:t>
            </a:r>
            <a:r>
              <a:rPr lang="en-US" sz="2400" dirty="0">
                <a:cs typeface="Calibri"/>
              </a:rPr>
              <a:t>i</a:t>
            </a:r>
            <a:r>
              <a:rPr lang="en-US" sz="2400" spc="-20" dirty="0">
                <a:cs typeface="Calibri"/>
              </a:rPr>
              <a:t>om</a:t>
            </a:r>
            <a:r>
              <a:rPr lang="en-US" sz="2400" spc="-35" dirty="0">
                <a:cs typeface="Calibri"/>
              </a:rPr>
              <a:t>e</a:t>
            </a:r>
            <a:r>
              <a:rPr lang="en-US" sz="2400" spc="-11" dirty="0">
                <a:cs typeface="Calibri"/>
              </a:rPr>
              <a:t>tri</a:t>
            </a:r>
            <a:r>
              <a:rPr lang="en-US" sz="2400" spc="-25" dirty="0">
                <a:cs typeface="Calibri"/>
              </a:rPr>
              <a:t>c</a:t>
            </a:r>
            <a:r>
              <a:rPr lang="en-US" sz="2400" spc="-11" dirty="0">
                <a:cs typeface="Calibri"/>
              </a:rPr>
              <a:t>s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cs typeface="Calibri"/>
              </a:rPr>
              <a:t>c</a:t>
            </a:r>
            <a:r>
              <a:rPr lang="en-US" sz="2400" spc="-20" dirty="0">
                <a:cs typeface="Calibri"/>
              </a:rPr>
              <a:t>ommu</a:t>
            </a:r>
            <a:r>
              <a:rPr lang="en-US" sz="2400" spc="-25" dirty="0">
                <a:cs typeface="Calibri"/>
              </a:rPr>
              <a:t>n</a:t>
            </a:r>
            <a:r>
              <a:rPr lang="en-US" sz="2400" dirty="0">
                <a:cs typeface="Calibri"/>
              </a:rPr>
              <a:t>i</a:t>
            </a:r>
            <a:r>
              <a:rPr lang="en-US" sz="2400" spc="-11" dirty="0">
                <a:cs typeface="Calibri"/>
              </a:rPr>
              <a:t>t</a:t>
            </a:r>
            <a:r>
              <a:rPr lang="en-US" sz="2400" spc="-160" dirty="0">
                <a:cs typeface="Calibri"/>
              </a:rPr>
              <a:t>y</a:t>
            </a:r>
            <a:r>
              <a:rPr lang="en-US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17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5242917"/>
            <a:ext cx="528828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2000" dirty="0" smtClean="0">
                <a:latin typeface="Calibri"/>
                <a:cs typeface="Calibri"/>
              </a:rPr>
              <a:t>The signature pad represents the “</a:t>
            </a:r>
            <a:r>
              <a:rPr lang="en-US" sz="2000" dirty="0" err="1" smtClean="0">
                <a:latin typeface="Calibri"/>
                <a:cs typeface="Calibri"/>
              </a:rPr>
              <a:t>xy</a:t>
            </a:r>
            <a:r>
              <a:rPr lang="en-US" sz="2000" dirty="0" smtClean="0">
                <a:latin typeface="Calibri"/>
                <a:cs typeface="Calibri"/>
              </a:rPr>
              <a:t>” coordinates of a graph.  The pad senses the electrostatic present of the stylus.  As is “writes” the signature the s</a:t>
            </a:r>
            <a:r>
              <a:rPr sz="2000" spc="-5" dirty="0" smtClean="0">
                <a:latin typeface="Calibri"/>
                <a:cs typeface="Calibri"/>
              </a:rPr>
              <a:t>oft</a:t>
            </a:r>
            <a:r>
              <a:rPr sz="2000" spc="-31" dirty="0" smtClean="0">
                <a:latin typeface="Calibri"/>
                <a:cs typeface="Calibri"/>
              </a:rPr>
              <a:t>w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-31" dirty="0" smtClean="0">
                <a:latin typeface="Calibri"/>
                <a:cs typeface="Calibri"/>
              </a:rPr>
              <a:t>r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egular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spc="-31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1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1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/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1222248" y="2385060"/>
            <a:ext cx="7924800" cy="281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095" y="4774691"/>
            <a:ext cx="2517647" cy="2083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5041" y="152400"/>
            <a:ext cx="5518404" cy="2084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11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7741920" cy="908304"/>
          </a:xfrm>
          <a:prstGeom prst="rect">
            <a:avLst/>
          </a:prstGeom>
          <a:blipFill>
            <a:blip r:embed="rId3" cstate="print"/>
            <a:srcRect/>
            <a:stretch>
              <a:fillRect l="-78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997" y="685800"/>
            <a:ext cx="7781925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Non</a:t>
            </a:r>
            <a:r>
              <a:rPr sz="2000" spc="-5" dirty="0">
                <a:latin typeface="Calibri"/>
                <a:cs typeface="Calibri"/>
              </a:rPr>
              <a:t>-or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den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(s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heavy" spc="-3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b="1" u="heavy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spc="-4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marL="812800" lvl="1" indent="-342900"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spc="-4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subje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yi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sma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dirty="0" smtClean="0">
                <a:latin typeface="Calibri"/>
                <a:cs typeface="Calibri"/>
              </a:rPr>
              <a:t>l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ou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t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469900" indent="-457200">
              <a:spcBef>
                <a:spcPts val="360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Insu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ici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tity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al.</a:t>
            </a:r>
          </a:p>
          <a:p>
            <a:pPr marL="812800" lvl="1" indent="-342900"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eno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gh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adeq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the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e</a:t>
            </a:r>
            <a:r>
              <a:rPr sz="2000" spc="-45" dirty="0" smtClean="0">
                <a:latin typeface="Calibri"/>
                <a:cs typeface="Calibri"/>
              </a:rPr>
              <a:t>x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dirty="0" smtClean="0">
                <a:latin typeface="Calibri"/>
                <a:cs typeface="Calibri"/>
              </a:rPr>
              <a:t>r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una</a:t>
            </a:r>
            <a:r>
              <a:rPr sz="2000" dirty="0">
                <a:latin typeface="Calibri"/>
                <a:cs typeface="Calibri"/>
              </a:rPr>
              <a:t>ble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ender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4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onc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spcBef>
                <a:spcPts val="360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Insu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ici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ity</a:t>
            </a:r>
            <a:endParaRPr sz="2000" dirty="0">
              <a:latin typeface="Calibri"/>
              <a:cs typeface="Calibri"/>
            </a:endParaRPr>
          </a:p>
          <a:p>
            <a:pPr marL="812800" marR="250825" lvl="1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ua</a:t>
            </a:r>
            <a:r>
              <a:rPr sz="2000" dirty="0">
                <a:latin typeface="Calibri"/>
                <a:cs typeface="Calibri"/>
              </a:rPr>
              <a:t>lity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kn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ici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una</a:t>
            </a:r>
            <a:r>
              <a:rPr sz="2000" dirty="0">
                <a:latin typeface="Calibri"/>
                <a:cs typeface="Calibri"/>
              </a:rPr>
              <a:t>ble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ender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4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onc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1" y="4415028"/>
            <a:ext cx="3220211" cy="2299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393691"/>
            <a:ext cx="3930396" cy="2464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" y="62822"/>
            <a:ext cx="1377950" cy="4924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82880"/>
            <a:r>
              <a:rPr sz="3200" spc="-7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art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96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905000"/>
            <a:ext cx="7860791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0" y="76200"/>
            <a:ext cx="9677399" cy="1698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8510" marR="5080" indent="-401320">
              <a:lnSpc>
                <a:spcPct val="114999"/>
              </a:lnSpc>
              <a:tabLst>
                <a:tab pos="2048510" algn="l"/>
              </a:tabLst>
            </a:pPr>
            <a:r>
              <a:rPr lang="en-US" sz="2400" spc="-5" dirty="0" smtClean="0"/>
              <a:t>     </a:t>
            </a:r>
            <a:r>
              <a:rPr sz="2400" spc="-5" dirty="0" smtClean="0"/>
              <a:t>E</a:t>
            </a:r>
            <a:r>
              <a:rPr sz="2400" spc="-45" dirty="0" smtClean="0"/>
              <a:t>x</a:t>
            </a:r>
            <a:r>
              <a:rPr sz="2400" dirty="0" smtClean="0"/>
              <a:t>amples</a:t>
            </a:r>
            <a:r>
              <a:rPr sz="2400" spc="-75" dirty="0" smtClean="0">
                <a:latin typeface="Times New Roman"/>
                <a:cs typeface="Times New Roman"/>
              </a:rPr>
              <a:t> </a:t>
            </a:r>
            <a:r>
              <a:rPr sz="2400" dirty="0"/>
              <a:t>i</a:t>
            </a:r>
            <a:r>
              <a:rPr sz="2400" spc="-5" dirty="0"/>
              <a:t>nc</a:t>
            </a:r>
            <a:r>
              <a:rPr sz="2400" dirty="0"/>
              <a:t>l</a:t>
            </a:r>
            <a:r>
              <a:rPr sz="2400" spc="-5" dirty="0"/>
              <a:t>ud</a:t>
            </a:r>
            <a:r>
              <a:rPr sz="2400" dirty="0"/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spc="-10" dirty="0"/>
              <a:t>o</a:t>
            </a:r>
            <a:r>
              <a:rPr sz="2400" dirty="0"/>
              <a:t>cume</a:t>
            </a:r>
            <a:r>
              <a:rPr sz="2400" spc="-25" dirty="0"/>
              <a:t>n</a:t>
            </a:r>
            <a:r>
              <a:rPr sz="2400" dirty="0"/>
              <a:t>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/>
              <a:t>t</a:t>
            </a:r>
            <a:r>
              <a:rPr sz="2400" spc="-5" dirty="0"/>
              <a:t>h</a:t>
            </a:r>
            <a:r>
              <a:rPr sz="2400" spc="-25" dirty="0"/>
              <a:t>a</a:t>
            </a:r>
            <a:r>
              <a:rPr sz="2400" dirty="0"/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/>
              <a:t>h</a:t>
            </a:r>
            <a:r>
              <a:rPr sz="2400" spc="-40" dirty="0"/>
              <a:t>a</a:t>
            </a:r>
            <a:r>
              <a:rPr sz="2400" spc="-30" dirty="0"/>
              <a:t>v</a:t>
            </a:r>
            <a:r>
              <a:rPr sz="2400" dirty="0"/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/>
              <a:t>bee</a:t>
            </a:r>
            <a:r>
              <a:rPr sz="2400" dirty="0"/>
              <a:t>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</a:rPr>
              <a:t>b</a:t>
            </a:r>
            <a:r>
              <a:rPr sz="2400" b="1" u="heavy" spc="-15" dirty="0">
                <a:solidFill>
                  <a:srgbClr val="FF0000"/>
                </a:solidFill>
              </a:rPr>
              <a:t>u</a:t>
            </a:r>
            <a:r>
              <a:rPr sz="2400" b="1" u="heavy" spc="-5" dirty="0">
                <a:solidFill>
                  <a:srgbClr val="FF0000"/>
                </a:solidFill>
              </a:rPr>
              <a:t>rne</a:t>
            </a:r>
            <a:r>
              <a:rPr sz="2400" b="1" u="heavy" dirty="0">
                <a:solidFill>
                  <a:srgbClr val="FF0000"/>
                </a:solidFill>
              </a:rPr>
              <a:t>d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 smtClean="0"/>
              <a:t>t</a:t>
            </a:r>
            <a:r>
              <a:rPr sz="2400" dirty="0" smtClean="0"/>
              <a:t>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dirty="0" smtClean="0"/>
              <a:t>ashes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-20" dirty="0"/>
              <a:t>o</a:t>
            </a:r>
            <a:r>
              <a:rPr sz="2400" spc="-10" dirty="0"/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</a:rPr>
              <a:t>c</a:t>
            </a:r>
            <a:r>
              <a:rPr sz="2400" b="1" u="heavy" spc="-25" dirty="0">
                <a:solidFill>
                  <a:srgbClr val="FF0000"/>
                </a:solidFill>
              </a:rPr>
              <a:t>r</a:t>
            </a:r>
            <a:r>
              <a:rPr sz="2400" b="1" u="heavy" spc="-15" dirty="0">
                <a:solidFill>
                  <a:srgbClr val="FF0000"/>
                </a:solidFill>
              </a:rPr>
              <a:t>o</a:t>
            </a:r>
            <a:r>
              <a:rPr sz="2400" b="1" u="heavy" spc="-5" dirty="0">
                <a:solidFill>
                  <a:srgbClr val="FF0000"/>
                </a:solidFill>
              </a:rPr>
              <a:t>ss-</a:t>
            </a:r>
            <a:r>
              <a:rPr sz="2400" b="1" u="heavy" spc="-20" dirty="0">
                <a:solidFill>
                  <a:srgbClr val="FF0000"/>
                </a:solidFill>
              </a:rPr>
              <a:t>cu</a:t>
            </a:r>
            <a:r>
              <a:rPr sz="2400" b="1" u="heavy" spc="-10" dirty="0">
                <a:solidFill>
                  <a:srgbClr val="FF0000"/>
                </a:solidFill>
              </a:rPr>
              <a:t>t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/>
              <a:t>sh</a:t>
            </a:r>
            <a:r>
              <a:rPr sz="2400" spc="-40" dirty="0"/>
              <a:t>r</a:t>
            </a:r>
            <a:r>
              <a:rPr sz="2400" spc="-15" dirty="0"/>
              <a:t>edde</a:t>
            </a:r>
            <a:r>
              <a:rPr sz="2400" spc="-20" dirty="0"/>
              <a:t>d</a:t>
            </a:r>
            <a:r>
              <a:rPr sz="2400" spc="-10" dirty="0"/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/>
              <a:t>docum</a:t>
            </a:r>
            <a:r>
              <a:rPr sz="2400" spc="5" dirty="0"/>
              <a:t>e</a:t>
            </a:r>
            <a:r>
              <a:rPr sz="2400" spc="-25" dirty="0"/>
              <a:t>n</a:t>
            </a:r>
            <a:r>
              <a:rPr sz="2400" dirty="0"/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/>
              <a:t>th</a:t>
            </a:r>
            <a:r>
              <a:rPr sz="2400" spc="-25" dirty="0"/>
              <a:t>a</a:t>
            </a:r>
            <a:r>
              <a:rPr sz="2400" spc="-10" dirty="0"/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/>
              <a:t>a</a:t>
            </a:r>
            <a:r>
              <a:rPr sz="2400" spc="-45" dirty="0"/>
              <a:t>r</a:t>
            </a:r>
            <a:r>
              <a:rPr sz="2400" spc="-15" dirty="0"/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 smtClean="0"/>
              <a:t>mu</a:t>
            </a:r>
            <a:r>
              <a:rPr sz="2400" spc="-5" dirty="0" smtClean="0"/>
              <a:t>l</a:t>
            </a:r>
            <a:r>
              <a:rPr sz="2400" dirty="0" smtClean="0"/>
              <a:t>t</a:t>
            </a:r>
            <a:r>
              <a:rPr sz="2400" spc="15" dirty="0" smtClean="0"/>
              <a:t>i</a:t>
            </a:r>
            <a:r>
              <a:rPr lang="en-US" sz="2400" dirty="0"/>
              <a:t> </a:t>
            </a:r>
            <a:r>
              <a:rPr sz="2400" spc="-45" dirty="0" smtClean="0"/>
              <a:t>g</a:t>
            </a:r>
            <a:r>
              <a:rPr sz="2400" spc="-15" dirty="0" smtClean="0"/>
              <a:t>en</a:t>
            </a:r>
            <a:r>
              <a:rPr sz="2400" spc="-10" dirty="0" smtClean="0"/>
              <a:t>e</a:t>
            </a:r>
            <a:r>
              <a:rPr sz="2400" spc="-55" dirty="0" smtClean="0"/>
              <a:t>r</a:t>
            </a:r>
            <a:r>
              <a:rPr sz="2400" spc="-25" dirty="0" smtClean="0"/>
              <a:t>a</a:t>
            </a:r>
            <a:r>
              <a:rPr sz="2400" dirty="0" smtClean="0"/>
              <a:t>ti</a:t>
            </a:r>
            <a:r>
              <a:rPr sz="2400" spc="-5" dirty="0" smtClean="0"/>
              <a:t>o</a:t>
            </a:r>
            <a:r>
              <a:rPr sz="2400" dirty="0" smtClean="0"/>
              <a:t>n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35" dirty="0"/>
              <a:t>c</a:t>
            </a:r>
            <a:r>
              <a:rPr sz="2400" spc="-5" dirty="0"/>
              <a:t>op</a:t>
            </a:r>
            <a:r>
              <a:rPr sz="2400" dirty="0"/>
              <a:t>i</a:t>
            </a:r>
            <a:r>
              <a:rPr sz="2400" spc="-15" dirty="0"/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10" dirty="0"/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/>
              <a:t>f</a:t>
            </a:r>
            <a:r>
              <a:rPr sz="2400" spc="-25" dirty="0"/>
              <a:t>a</a:t>
            </a:r>
            <a:r>
              <a:rPr sz="2400" spc="-60" dirty="0"/>
              <a:t>x</a:t>
            </a:r>
            <a:r>
              <a:rPr sz="2400" spc="-10" dirty="0"/>
              <a:t>es,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/>
              <a:t>o</a:t>
            </a:r>
            <a:r>
              <a:rPr sz="2400" spc="-10" dirty="0"/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spc="-15" dirty="0"/>
              <a:t>o</a:t>
            </a:r>
            <a:r>
              <a:rPr sz="2400" dirty="0"/>
              <a:t>cum</a:t>
            </a:r>
            <a:r>
              <a:rPr sz="2400" spc="-15" dirty="0"/>
              <a:t>e</a:t>
            </a:r>
            <a:r>
              <a:rPr sz="2400" spc="-40" dirty="0"/>
              <a:t>n</a:t>
            </a:r>
            <a:r>
              <a:rPr sz="2400" dirty="0"/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 smtClean="0"/>
              <a:t>c</a:t>
            </a:r>
            <a:r>
              <a:rPr sz="2400" spc="-5" dirty="0" smtClean="0"/>
              <a:t>o</a:t>
            </a:r>
            <a:r>
              <a:rPr sz="2400" spc="-30" dirty="0" smtClean="0"/>
              <a:t>n</a:t>
            </a:r>
            <a:r>
              <a:rPr sz="2400" spc="-35" dirty="0" smtClean="0"/>
              <a:t>t</a:t>
            </a:r>
            <a:r>
              <a:rPr sz="2400" dirty="0" smtClean="0"/>
              <a:t>ai</a:t>
            </a:r>
            <a:r>
              <a:rPr sz="2400" spc="-5" dirty="0" smtClean="0"/>
              <a:t>n</a:t>
            </a:r>
            <a:r>
              <a:rPr sz="2400" dirty="0" smtClean="0"/>
              <a:t>i</a:t>
            </a:r>
            <a:r>
              <a:rPr sz="2400" spc="-5" dirty="0" smtClean="0"/>
              <a:t>ng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sz="2400" dirty="0" smtClean="0"/>
              <a:t>writi</a:t>
            </a:r>
            <a:r>
              <a:rPr sz="2400" spc="-5" dirty="0" smtClean="0"/>
              <a:t>n</a:t>
            </a:r>
            <a:r>
              <a:rPr sz="2400" dirty="0" smtClean="0"/>
              <a:t>g</a:t>
            </a:r>
            <a:r>
              <a:rPr sz="2400" spc="-80" dirty="0" smtClean="0">
                <a:latin typeface="Times New Roman"/>
                <a:cs typeface="Times New Roman"/>
              </a:rPr>
              <a:t> </a:t>
            </a:r>
            <a:r>
              <a:rPr sz="2400" dirty="0"/>
              <a:t>th</a:t>
            </a:r>
            <a:r>
              <a:rPr sz="2400" spc="-30" dirty="0"/>
              <a:t>a</a:t>
            </a:r>
            <a:r>
              <a:rPr sz="2400" dirty="0"/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/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/>
              <a:t>t</a:t>
            </a:r>
            <a:r>
              <a:rPr sz="2400" spc="-5" dirty="0"/>
              <a:t>o</a:t>
            </a:r>
            <a:r>
              <a:rPr sz="2400" dirty="0"/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35" dirty="0"/>
              <a:t>s</a:t>
            </a:r>
            <a:r>
              <a:rPr sz="2400" spc="-25" dirty="0"/>
              <a:t>t</a:t>
            </a:r>
            <a:r>
              <a:rPr sz="2400" spc="-5" dirty="0"/>
              <a:t>or</a:t>
            </a:r>
            <a:r>
              <a:rPr sz="2400" spc="-30" dirty="0"/>
              <a:t>t</a:t>
            </a:r>
            <a:r>
              <a:rPr sz="2400" dirty="0"/>
              <a:t>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/>
              <a:t>o</a:t>
            </a:r>
            <a:r>
              <a:rPr sz="2400" dirty="0"/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5" dirty="0"/>
              <a:t>s</a:t>
            </a:r>
            <a:r>
              <a:rPr sz="2400" spc="-10" dirty="0"/>
              <a:t>g</a:t>
            </a:r>
            <a:r>
              <a:rPr sz="2400" spc="-5" dirty="0"/>
              <a:t>u</a:t>
            </a:r>
            <a:r>
              <a:rPr sz="2400" dirty="0"/>
              <a:t>i</a:t>
            </a:r>
            <a:r>
              <a:rPr sz="2400" spc="-5" dirty="0"/>
              <a:t>sed.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2939" y="4648200"/>
            <a:ext cx="436626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tabLst>
                <a:tab pos="354965" algn="l"/>
              </a:tabLst>
            </a:pPr>
            <a:r>
              <a:rPr lang="en-US" sz="2000" dirty="0" smtClean="0">
                <a:latin typeface="Calibri"/>
                <a:cs typeface="Calibri"/>
              </a:rPr>
              <a:t>      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thod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sh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edder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egular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tying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en.</a:t>
            </a:r>
          </a:p>
        </p:txBody>
      </p:sp>
      <p:sp>
        <p:nvSpPr>
          <p:cNvPr id="5" name="object 5"/>
          <p:cNvSpPr/>
          <p:nvPr/>
        </p:nvSpPr>
        <p:spPr>
          <a:xfrm>
            <a:off x="2877311" y="4850890"/>
            <a:ext cx="1466088" cy="199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416" y="4590288"/>
            <a:ext cx="1705356" cy="1514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1" y="5526024"/>
            <a:ext cx="1002791" cy="115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12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05785"/>
            <a:ext cx="5255003" cy="6678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27685" indent="-457200">
              <a:lnSpc>
                <a:spcPct val="114999"/>
              </a:lnSpc>
              <a:buFont typeface="+mj-lt"/>
              <a:buAutoNum type="arabicPeriod" startAt="4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Lac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sa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p</a:t>
            </a:r>
            <a:r>
              <a:rPr sz="2000" dirty="0" smtClean="0">
                <a:latin typeface="Calibri"/>
                <a:cs typeface="Calibri"/>
              </a:rPr>
              <a:t>le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dirty="0" smtClean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 marL="812800" marR="527685" lvl="1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spc="-5" dirty="0" smtClean="0">
                <a:cs typeface="Calibri"/>
              </a:rPr>
              <a:t>Th</a:t>
            </a:r>
            <a:r>
              <a:rPr lang="en-US" sz="2000" dirty="0" smtClean="0">
                <a:cs typeface="Calibri"/>
              </a:rPr>
              <a:t>e</a:t>
            </a:r>
            <a:r>
              <a:rPr lang="en-US" sz="2000" spc="-50" dirty="0" smtClean="0">
                <a:latin typeface="Times New Roman"/>
                <a:cs typeface="Times New Roman"/>
              </a:rPr>
              <a:t> </a:t>
            </a:r>
            <a:r>
              <a:rPr lang="en-US" sz="2000" spc="-40" dirty="0">
                <a:cs typeface="Calibri"/>
              </a:rPr>
              <a:t>e</a:t>
            </a:r>
            <a:r>
              <a:rPr lang="en-US" sz="2000" spc="-45" dirty="0">
                <a:cs typeface="Calibri"/>
              </a:rPr>
              <a:t>x</a:t>
            </a:r>
            <a:r>
              <a:rPr lang="en-US" sz="2000" dirty="0">
                <a:cs typeface="Calibri"/>
              </a:rPr>
              <a:t>am</a:t>
            </a:r>
            <a:r>
              <a:rPr lang="en-US" sz="2000" spc="-10" dirty="0">
                <a:cs typeface="Calibri"/>
              </a:rPr>
              <a:t>i</a:t>
            </a:r>
            <a:r>
              <a:rPr lang="en-US" sz="2000" spc="-5" dirty="0">
                <a:cs typeface="Calibri"/>
              </a:rPr>
              <a:t>ne</a:t>
            </a:r>
            <a:r>
              <a:rPr lang="en-US" sz="2000" dirty="0">
                <a:cs typeface="Calibri"/>
              </a:rPr>
              <a:t>r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mu</a:t>
            </a:r>
            <a:r>
              <a:rPr lang="en-US" sz="2000" spc="-30" dirty="0">
                <a:cs typeface="Calibri"/>
              </a:rPr>
              <a:t>s</a:t>
            </a:r>
            <a:r>
              <a:rPr lang="en-US" sz="2000" dirty="0">
                <a:cs typeface="Calibri"/>
              </a:rPr>
              <a:t>t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cs typeface="Calibri"/>
              </a:rPr>
              <a:t>b</a:t>
            </a:r>
            <a:r>
              <a:rPr lang="en-US" sz="2000" dirty="0">
                <a:cs typeface="Calibri"/>
              </a:rPr>
              <a:t>e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able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cs typeface="Calibri"/>
              </a:rPr>
              <a:t>t</a:t>
            </a:r>
            <a:r>
              <a:rPr lang="en-US" sz="2000" dirty="0">
                <a:cs typeface="Calibri"/>
              </a:rPr>
              <a:t>o</a:t>
            </a:r>
            <a:r>
              <a:rPr lang="en-US" sz="2000" spc="-60" dirty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cs typeface="Calibri"/>
              </a:rPr>
              <a:t>c</a:t>
            </a:r>
            <a:r>
              <a:rPr lang="en-US" sz="2000" spc="-5" dirty="0" smtClean="0">
                <a:cs typeface="Calibri"/>
              </a:rPr>
              <a:t>ompa</a:t>
            </a:r>
            <a:r>
              <a:rPr lang="en-US" sz="2000" spc="-30" dirty="0" smtClean="0">
                <a:cs typeface="Calibri"/>
              </a:rPr>
              <a:t>r</a:t>
            </a:r>
            <a:r>
              <a:rPr lang="en-US" sz="2000" dirty="0" smtClean="0">
                <a:cs typeface="Calibri"/>
              </a:rPr>
              <a:t>e </a:t>
            </a:r>
            <a:r>
              <a:rPr sz="20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pples</a:t>
            </a:r>
            <a:r>
              <a:rPr sz="2000" b="1" spc="-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pple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͟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n-US" sz="2000" spc="5" dirty="0" smtClean="0">
                <a:latin typeface="Calibri"/>
                <a:cs typeface="Calibri"/>
              </a:rPr>
              <a:t>the saying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g</a:t>
            </a:r>
            <a:r>
              <a:rPr sz="2000" dirty="0" smtClean="0">
                <a:latin typeface="Calibri"/>
                <a:cs typeface="Calibri"/>
              </a:rPr>
              <a:t>oe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dirty="0" smtClean="0">
                <a:latin typeface="Calibri"/>
                <a:cs typeface="Calibri"/>
              </a:rPr>
              <a:t>.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F</a:t>
            </a:r>
            <a:r>
              <a:rPr sz="2000" spc="-5" dirty="0" smtClean="0">
                <a:latin typeface="Calibri"/>
                <a:cs typeface="Calibri"/>
              </a:rPr>
              <a:t>o</a:t>
            </a:r>
            <a:r>
              <a:rPr sz="2000" dirty="0" smtClean="0">
                <a:latin typeface="Calibri"/>
                <a:cs typeface="Calibri"/>
              </a:rPr>
              <a:t>r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ue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al;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ase,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469900" indent="-457200">
              <a:buFont typeface="+mj-lt"/>
              <a:buAutoNum type="arabicPeriod" startAt="5"/>
              <a:tabLst>
                <a:tab pos="299720" algn="l"/>
              </a:tabLst>
            </a:pPr>
            <a:r>
              <a:rPr sz="20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ortion</a:t>
            </a:r>
            <a:r>
              <a:rPr sz="20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guise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endParaRPr sz="2000" dirty="0">
              <a:latin typeface="Calibri"/>
              <a:cs typeface="Calibri"/>
            </a:endParaRPr>
          </a:p>
          <a:p>
            <a:pPr marL="812800" marR="5080" lvl="1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sgu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b="1" u="heavy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ffit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smtClean="0">
                <a:latin typeface="Times New Roman"/>
                <a:cs typeface="Times New Roman"/>
              </a:rPr>
              <a:t>a suspect’s normal handwriting.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5603" y="5585459"/>
            <a:ext cx="2846580" cy="1220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5603" y="3605785"/>
            <a:ext cx="2846581" cy="1909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76200"/>
            <a:ext cx="3352800" cy="109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364" y="1676400"/>
            <a:ext cx="3131820" cy="1525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79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6" y="194838"/>
            <a:ext cx="25880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 startAt="6"/>
              <a:tabLst>
                <a:tab pos="469265" algn="l"/>
              </a:tabLst>
            </a:pPr>
            <a:r>
              <a:rPr sz="28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u="heavy" spc="-6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ap</a:t>
            </a:r>
            <a:r>
              <a:rPr sz="28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ology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762000"/>
            <a:ext cx="4233800" cy="495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0485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i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cho</a:t>
            </a:r>
            <a:r>
              <a:rPr sz="2000" spc="-5" dirty="0">
                <a:latin typeface="Calibri"/>
                <a:cs typeface="Calibri"/>
              </a:rPr>
              <a:t>log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20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lity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suspe</a:t>
            </a:r>
            <a:r>
              <a:rPr sz="2000" dirty="0">
                <a:latin typeface="Calibri"/>
                <a:cs typeface="Calibri"/>
              </a:rPr>
              <a:t>ct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ha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-5" dirty="0" smtClean="0">
                <a:latin typeface="Calibri"/>
                <a:cs typeface="Calibri"/>
              </a:rPr>
              <a:t>dwr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ti</a:t>
            </a:r>
            <a:r>
              <a:rPr sz="2000" spc="-5" dirty="0" smtClean="0">
                <a:latin typeface="Calibri"/>
                <a:cs typeface="Calibri"/>
              </a:rPr>
              <a:t>ng.</a:t>
            </a:r>
            <a:endParaRPr lang="en-US" sz="2000" dirty="0">
              <a:latin typeface="Calibri"/>
              <a:cs typeface="Calibri"/>
            </a:endParaRPr>
          </a:p>
          <a:p>
            <a:pPr marL="355600" marR="70485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-5" dirty="0" smtClean="0">
                <a:latin typeface="Calibri"/>
                <a:cs typeface="Calibri"/>
              </a:rPr>
              <a:t>G</a:t>
            </a:r>
            <a:r>
              <a:rPr sz="2000" b="1" spc="-60" dirty="0" smtClean="0">
                <a:latin typeface="Calibri"/>
                <a:cs typeface="Calibri"/>
              </a:rPr>
              <a:t>r</a:t>
            </a:r>
            <a:r>
              <a:rPr sz="2000" b="1" dirty="0" smtClean="0">
                <a:latin typeface="Calibri"/>
                <a:cs typeface="Calibri"/>
              </a:rPr>
              <a:t>aphology</a:t>
            </a:r>
            <a:r>
              <a:rPr sz="2000" b="1" spc="-6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b="1" u="heavy" spc="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science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sona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ofile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dua</a:t>
            </a:r>
            <a:r>
              <a:rPr sz="2000" dirty="0">
                <a:latin typeface="Calibri"/>
                <a:cs typeface="Calibri"/>
              </a:rPr>
              <a:t>l's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dwr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actice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ond</a:t>
            </a:r>
            <a:r>
              <a:rPr sz="2000" dirty="0">
                <a:latin typeface="Calibri"/>
                <a:cs typeface="Calibri"/>
              </a:rPr>
              <a:t>uc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anal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aph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usua</a:t>
            </a:r>
            <a:r>
              <a:rPr sz="2000" dirty="0">
                <a:latin typeface="Calibri"/>
                <a:cs typeface="Calibri"/>
              </a:rPr>
              <a:t>lly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associ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actice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3517" y="152400"/>
            <a:ext cx="2962655" cy="1543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4016" y="1696211"/>
            <a:ext cx="2552700" cy="179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4017" y="3352800"/>
            <a:ext cx="2572511" cy="1781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3159" y="5018530"/>
            <a:ext cx="2563368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9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71600" y="2605207"/>
            <a:ext cx="41148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analysis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expert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754" y="1309807"/>
            <a:ext cx="638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ockwell Extra Bold" panose="02060903040505020403" pitchFamily="18" charset="0"/>
              </a:rPr>
              <a:t>Chapter 10 Vocabulary</a:t>
            </a:r>
            <a:endParaRPr lang="en-US" sz="3600" dirty="0">
              <a:latin typeface="Rockwell Extra Bold" panose="02060903040505020403" pitchFamily="18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451143" y="2605207"/>
            <a:ext cx="3540457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exemplar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forgery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fraudulence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raphology*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097145" algn="l"/>
              </a:tabLst>
            </a:pPr>
            <a:r>
              <a:rPr lang="en-US" sz="2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questioned document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76365" y="6172200"/>
            <a:ext cx="354045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99720" algn="l"/>
                <a:tab pos="5097145" algn="l"/>
              </a:tabLst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not in book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131063"/>
            <a:ext cx="38100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0"/>
            <a:ext cx="3124200" cy="148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5662" y="1501082"/>
            <a:ext cx="8280781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tabLst>
                <a:tab pos="527685" algn="l"/>
              </a:tabLst>
            </a:pPr>
            <a:r>
              <a:rPr lang="en-US" sz="2800" spc="-40" dirty="0" smtClean="0">
                <a:latin typeface="Calibri"/>
                <a:cs typeface="Calibri"/>
              </a:rPr>
              <a:t>       </a:t>
            </a:r>
            <a:r>
              <a:rPr sz="2800" spc="-40" dirty="0" smtClean="0">
                <a:latin typeface="Calibri"/>
                <a:cs typeface="Calibri"/>
              </a:rPr>
              <a:t>F</a:t>
            </a:r>
            <a:r>
              <a:rPr sz="2800" spc="-20" dirty="0" smtClean="0">
                <a:latin typeface="Calibri"/>
                <a:cs typeface="Calibri"/>
              </a:rPr>
              <a:t>o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40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ery</a:t>
            </a:r>
            <a:r>
              <a:rPr sz="2800" spc="-7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ma</a:t>
            </a:r>
            <a:r>
              <a:rPr sz="2800" spc="-100" dirty="0" smtClean="0">
                <a:latin typeface="Calibri"/>
                <a:cs typeface="Calibri"/>
              </a:rPr>
              <a:t>k</a:t>
            </a:r>
            <a:r>
              <a:rPr sz="2800" spc="-15" dirty="0" smtClean="0">
                <a:latin typeface="Calibri"/>
                <a:cs typeface="Calibri"/>
              </a:rPr>
              <a:t>e,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al</a:t>
            </a:r>
            <a:r>
              <a:rPr sz="2800" spc="-40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254" dirty="0" smtClean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u="heavy" spc="-6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als</a:t>
            </a:r>
            <a:r>
              <a:rPr sz="28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u="heavy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45" dirty="0" smtClean="0">
                <a:latin typeface="Times New Roman"/>
                <a:cs typeface="Times New Roman"/>
              </a:rPr>
              <a:t>a person’s signature</a:t>
            </a:r>
            <a:r>
              <a:rPr sz="2800" spc="2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docume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decei</a:t>
            </a:r>
            <a:r>
              <a:rPr sz="2800" b="1" u="heavy" spc="-5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another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son.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0356" y="2743200"/>
            <a:ext cx="1466088" cy="1380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7812" y="4267200"/>
            <a:ext cx="2008631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4200" y="4858511"/>
            <a:ext cx="1952244" cy="70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6956" y="5486400"/>
            <a:ext cx="1999488" cy="63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0" y="2895600"/>
            <a:ext cx="6351588" cy="3716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SzPct val="68750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Forge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cuments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ude: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spcBef>
                <a:spcPts val="290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ch</a:t>
            </a:r>
            <a:r>
              <a:rPr lang="en-US" sz="2800" spc="5" dirty="0" smtClean="0">
                <a:latin typeface="Calibri"/>
                <a:cs typeface="Calibri"/>
              </a:rPr>
              <a:t>e</a:t>
            </a:r>
            <a:r>
              <a:rPr lang="en-US" sz="2800" spc="-15" dirty="0" smtClean="0">
                <a:latin typeface="Calibri"/>
                <a:cs typeface="Calibri"/>
              </a:rPr>
              <a:t>cks</a:t>
            </a:r>
            <a:endParaRPr lang="en-US" sz="2800" dirty="0" smtClean="0">
              <a:latin typeface="Calibri"/>
              <a:cs typeface="Calibri"/>
            </a:endParaRPr>
          </a:p>
          <a:p>
            <a:pPr marL="927100" lvl="1" indent="-457200">
              <a:spcBef>
                <a:spcPts val="285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emp</a:t>
            </a:r>
            <a:r>
              <a:rPr lang="en-US" sz="2800" dirty="0" smtClean="0">
                <a:latin typeface="Calibri"/>
                <a:cs typeface="Calibri"/>
              </a:rPr>
              <a:t>l</a:t>
            </a:r>
            <a:r>
              <a:rPr lang="en-US" sz="2800" spc="-20" dirty="0" smtClean="0">
                <a:latin typeface="Calibri"/>
                <a:cs typeface="Calibri"/>
              </a:rPr>
              <a:t>oy</a:t>
            </a:r>
            <a:r>
              <a:rPr lang="en-US" sz="2800" spc="-15" dirty="0" smtClean="0">
                <a:latin typeface="Calibri"/>
                <a:cs typeface="Calibri"/>
              </a:rPr>
              <a:t>ment</a:t>
            </a:r>
            <a:r>
              <a:rPr lang="en-US" sz="2800" spc="-85" dirty="0" smtClean="0">
                <a:latin typeface="Times New Roman"/>
                <a:cs typeface="Times New Roman"/>
              </a:rPr>
              <a:t> </a:t>
            </a:r>
            <a:r>
              <a:rPr lang="en-US" sz="2800" spc="-10" dirty="0" smtClean="0">
                <a:latin typeface="Calibri"/>
                <a:cs typeface="Calibri"/>
              </a:rPr>
              <a:t>re</a:t>
            </a:r>
            <a:r>
              <a:rPr lang="en-US" sz="2800" dirty="0" smtClean="0">
                <a:latin typeface="Calibri"/>
                <a:cs typeface="Calibri"/>
              </a:rPr>
              <a:t>cords</a:t>
            </a:r>
          </a:p>
          <a:p>
            <a:pPr marL="927100" lvl="1" indent="-457200">
              <a:spcBef>
                <a:spcPts val="285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lega</a:t>
            </a:r>
            <a:r>
              <a:rPr lang="en-US" sz="2800" dirty="0" smtClean="0">
                <a:latin typeface="Calibri"/>
                <a:cs typeface="Calibri"/>
              </a:rPr>
              <a:t>l</a:t>
            </a:r>
            <a:r>
              <a:rPr lang="en-US" sz="2800" spc="-5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agreem</a:t>
            </a:r>
            <a:r>
              <a:rPr lang="en-US" sz="2800" spc="10" dirty="0" smtClean="0">
                <a:latin typeface="Calibri"/>
                <a:cs typeface="Calibri"/>
              </a:rPr>
              <a:t>e</a:t>
            </a:r>
            <a:r>
              <a:rPr lang="en-US" sz="2800" spc="-5" dirty="0" smtClean="0">
                <a:latin typeface="Calibri"/>
                <a:cs typeface="Calibri"/>
              </a:rPr>
              <a:t>nts</a:t>
            </a:r>
            <a:endParaRPr lang="en-US" sz="2800" dirty="0" smtClean="0">
              <a:latin typeface="Calibri"/>
              <a:cs typeface="Calibri"/>
            </a:endParaRPr>
          </a:p>
          <a:p>
            <a:pPr marL="927100" lvl="1" indent="-457200">
              <a:spcBef>
                <a:spcPts val="290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l</a:t>
            </a:r>
            <a:r>
              <a:rPr lang="en-US" sz="2800" dirty="0" smtClean="0">
                <a:latin typeface="Calibri"/>
                <a:cs typeface="Calibri"/>
              </a:rPr>
              <a:t>i</a:t>
            </a:r>
            <a:r>
              <a:rPr lang="en-US" sz="2800" spc="-15" dirty="0" smtClean="0">
                <a:latin typeface="Calibri"/>
                <a:cs typeface="Calibri"/>
              </a:rPr>
              <a:t>c</a:t>
            </a:r>
            <a:r>
              <a:rPr lang="en-US" sz="2800" spc="-10" dirty="0" smtClean="0">
                <a:latin typeface="Calibri"/>
                <a:cs typeface="Calibri"/>
              </a:rPr>
              <a:t>e</a:t>
            </a:r>
            <a:r>
              <a:rPr lang="en-US" sz="2800" spc="-5" dirty="0" smtClean="0">
                <a:latin typeface="Calibri"/>
                <a:cs typeface="Calibri"/>
              </a:rPr>
              <a:t>nses</a:t>
            </a:r>
            <a:endParaRPr lang="en-US" sz="2800" dirty="0" smtClean="0">
              <a:latin typeface="Calibri"/>
              <a:cs typeface="Calibri"/>
            </a:endParaRPr>
          </a:p>
          <a:p>
            <a:pPr marL="927100" lvl="1" indent="-457200">
              <a:spcBef>
                <a:spcPts val="285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wills</a:t>
            </a:r>
          </a:p>
          <a:p>
            <a:pPr marL="927100" lvl="1" indent="-457200">
              <a:spcBef>
                <a:spcPts val="285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artwork</a:t>
            </a:r>
          </a:p>
          <a:p>
            <a:pPr marL="927100" lvl="1" indent="-457200">
              <a:spcBef>
                <a:spcPts val="290"/>
              </a:spcBef>
              <a:buFont typeface="Wingdings"/>
              <a:buChar char=""/>
              <a:tabLst>
                <a:tab pos="927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autographs</a:t>
            </a:r>
            <a:r>
              <a:rPr lang="en-US" sz="2800" spc="-9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Calibri"/>
                <a:cs typeface="Calibri"/>
              </a:rPr>
              <a:t>o</a:t>
            </a:r>
            <a:r>
              <a:rPr lang="en-US" sz="2800" dirty="0" smtClean="0">
                <a:latin typeface="Calibri"/>
                <a:cs typeface="Calibri"/>
              </a:rPr>
              <a:t>n</a:t>
            </a:r>
            <a:r>
              <a:rPr lang="en-US" sz="2800" spc="-6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Calibri"/>
                <a:cs typeface="Calibri"/>
              </a:rPr>
              <a:t>sport</a:t>
            </a:r>
            <a:r>
              <a:rPr lang="en-US" sz="2800" dirty="0" smtClean="0">
                <a:latin typeface="Calibri"/>
                <a:cs typeface="Calibri"/>
              </a:rPr>
              <a:t>s</a:t>
            </a:r>
            <a:r>
              <a:rPr lang="en-US" sz="2800" spc="-6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memorab</a:t>
            </a:r>
            <a:r>
              <a:rPr lang="en-US" sz="2800" spc="-5" dirty="0" smtClean="0">
                <a:latin typeface="Calibri"/>
                <a:cs typeface="Calibri"/>
              </a:rPr>
              <a:t>i</a:t>
            </a:r>
            <a:r>
              <a:rPr lang="en-US" sz="2800" dirty="0" smtClean="0">
                <a:latin typeface="Calibri"/>
                <a:cs typeface="Calibri"/>
              </a:rPr>
              <a:t>lia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72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143000"/>
            <a:ext cx="5712217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When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Calibri"/>
                <a:cs typeface="Calibri"/>
              </a:rPr>
              <a:t>a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15" dirty="0" smtClean="0">
                <a:latin typeface="Calibri"/>
                <a:cs typeface="Calibri"/>
              </a:rPr>
              <a:t>r</a:t>
            </a:r>
            <a:r>
              <a:rPr sz="2400" spc="-165" dirty="0" smtClean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u="heavy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enc</a:t>
            </a:r>
            <a:r>
              <a:rPr sz="2400" b="1" u="heavy" spc="1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ases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ther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ed,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ju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jury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will determine if the writer’s 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3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3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aud.</a:t>
            </a:r>
          </a:p>
        </p:txBody>
      </p:sp>
      <p:sp>
        <p:nvSpPr>
          <p:cNvPr id="3" name="object 3"/>
          <p:cNvSpPr/>
          <p:nvPr/>
        </p:nvSpPr>
        <p:spPr>
          <a:xfrm>
            <a:off x="6629400" y="228600"/>
            <a:ext cx="2391155" cy="248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0"/>
            <a:ext cx="4200144" cy="145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2" y="3886200"/>
            <a:ext cx="3247643" cy="2153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3232" y="3810001"/>
            <a:ext cx="4572000" cy="2602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00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1" y="0"/>
            <a:ext cx="7748015" cy="914400"/>
          </a:xfrm>
          <a:prstGeom prst="rect">
            <a:avLst/>
          </a:prstGeom>
          <a:blipFill>
            <a:blip r:embed="rId3" cstate="print"/>
            <a:srcRect/>
            <a:stretch>
              <a:fillRect b="-13266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5858" y="3159204"/>
            <a:ext cx="78095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sz="2400" spc="-20" dirty="0" smtClean="0">
                <a:latin typeface="Calibri"/>
                <a:cs typeface="Calibri"/>
              </a:rPr>
              <a:t>C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imi</a:t>
            </a:r>
            <a:r>
              <a:rPr sz="2400" spc="-5" dirty="0" smtClean="0">
                <a:latin typeface="Calibri"/>
                <a:cs typeface="Calibri"/>
              </a:rPr>
              <a:t>na</a:t>
            </a:r>
            <a:r>
              <a:rPr sz="2400" dirty="0" smtClean="0">
                <a:latin typeface="Calibri"/>
                <a:cs typeface="Calibri"/>
              </a:rPr>
              <a:t>ls</a:t>
            </a:r>
            <a:r>
              <a:rPr sz="2400" spc="-8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der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80" dirty="0" smtClean="0">
                <a:latin typeface="Times New Roman"/>
                <a:cs typeface="Times New Roman"/>
              </a:rPr>
              <a:t>someone else’s checks from a </a:t>
            </a:r>
            <a:r>
              <a:rPr sz="2400" dirty="0" smtClean="0">
                <a:latin typeface="Calibri"/>
                <a:cs typeface="Calibri"/>
              </a:rPr>
              <a:t>deposit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400" b="1" u="heavy" spc="-4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5" dirty="0" smtClean="0">
                <a:latin typeface="Times New Roman"/>
                <a:cs typeface="Times New Roman"/>
              </a:rPr>
              <a:t>checks, intercept someone else’s check to </a:t>
            </a:r>
            <a:r>
              <a:rPr sz="2400" dirty="0" smtClean="0">
                <a:latin typeface="Calibri"/>
                <a:cs typeface="Calibri"/>
              </a:rPr>
              <a:t>al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er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ash,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sc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ch</a:t>
            </a:r>
          </a:p>
        </p:txBody>
      </p:sp>
      <p:sp>
        <p:nvSpPr>
          <p:cNvPr id="5" name="object 5"/>
          <p:cNvSpPr/>
          <p:nvPr/>
        </p:nvSpPr>
        <p:spPr>
          <a:xfrm>
            <a:off x="5583936" y="838200"/>
            <a:ext cx="3573779" cy="221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4469891"/>
            <a:ext cx="3962400" cy="2226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571" y="4463796"/>
            <a:ext cx="4532376" cy="2241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57723" y="17653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9079" marR="118745" indent="-167640">
              <a:buFont typeface="Arial"/>
              <a:buChar char="•"/>
              <a:tabLst>
                <a:tab pos="259715" algn="l"/>
              </a:tabLst>
            </a:pPr>
            <a:r>
              <a:rPr lang="en-US" sz="2400" spc="-10" dirty="0">
                <a:cs typeface="Calibri"/>
              </a:rPr>
              <a:t>It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40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ti</a:t>
            </a:r>
            <a:r>
              <a:rPr lang="en-US" sz="2400" spc="-20" dirty="0">
                <a:cs typeface="Calibri"/>
              </a:rPr>
              <a:t>m</a:t>
            </a:r>
            <a:r>
              <a:rPr lang="en-US" sz="2400" spc="-35" dirty="0">
                <a:cs typeface="Calibri"/>
              </a:rPr>
              <a:t>at</a:t>
            </a:r>
            <a:r>
              <a:rPr lang="en-US" sz="2400" spc="-15" dirty="0">
                <a:cs typeface="Calibri"/>
              </a:rPr>
              <a:t>ed</a:t>
            </a:r>
            <a:r>
              <a:rPr lang="en-US" sz="2400" spc="-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th</a:t>
            </a:r>
            <a:r>
              <a:rPr lang="en-US" sz="2400" spc="-25" dirty="0">
                <a:cs typeface="Calibri"/>
              </a:rPr>
              <a:t>a</a:t>
            </a:r>
            <a:r>
              <a:rPr lang="en-US" sz="2400" spc="-10" dirty="0">
                <a:cs typeface="Calibri"/>
              </a:rPr>
              <a:t>t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b="1" spc="-20" dirty="0">
                <a:cs typeface="Calibri"/>
              </a:rPr>
              <a:t>27</a:t>
            </a:r>
            <a:r>
              <a:rPr lang="en-US" sz="2400" b="1" spc="-15" dirty="0">
                <a:latin typeface="Times New Roman"/>
                <a:cs typeface="Times New Roman"/>
              </a:rPr>
              <a:t> </a:t>
            </a: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million</a:t>
            </a:r>
            <a:r>
              <a:rPr lang="en-US"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do</a:t>
            </a:r>
            <a:r>
              <a:rPr lang="en-US" sz="2400" dirty="0">
                <a:cs typeface="Calibri"/>
              </a:rPr>
              <a:t>ll</a:t>
            </a:r>
            <a:r>
              <a:rPr lang="en-US" sz="2400" spc="-15" dirty="0">
                <a:cs typeface="Calibri"/>
              </a:rPr>
              <a:t>a</a:t>
            </a:r>
            <a:r>
              <a:rPr lang="en-US" sz="2400" spc="-50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s</a:t>
            </a:r>
            <a:r>
              <a:rPr lang="en-US" sz="2400" spc="-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ill</a:t>
            </a:r>
            <a:r>
              <a:rPr lang="en-US" sz="2400" spc="-10" dirty="0">
                <a:cs typeface="Calibri"/>
              </a:rPr>
              <a:t>egi</a:t>
            </a:r>
            <a:r>
              <a:rPr lang="en-US" sz="2400" dirty="0">
                <a:cs typeface="Calibri"/>
              </a:rPr>
              <a:t>ti</a:t>
            </a:r>
            <a:r>
              <a:rPr lang="en-US" sz="2400" spc="-20" dirty="0">
                <a:cs typeface="Calibri"/>
              </a:rPr>
              <a:t>m</a:t>
            </a:r>
            <a:r>
              <a:rPr lang="en-US" sz="2400" spc="-35" dirty="0">
                <a:cs typeface="Calibri"/>
              </a:rPr>
              <a:t>at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che</a:t>
            </a:r>
            <a:r>
              <a:rPr lang="en-US" sz="2400" spc="5" dirty="0">
                <a:cs typeface="Calibri"/>
              </a:rPr>
              <a:t>c</a:t>
            </a:r>
            <a:r>
              <a:rPr lang="en-US" sz="2400" spc="-25" dirty="0">
                <a:cs typeface="Calibri"/>
              </a:rPr>
              <a:t>k</a:t>
            </a:r>
            <a:r>
              <a:rPr lang="en-US" sz="2400" dirty="0">
                <a:cs typeface="Calibri"/>
              </a:rPr>
              <a:t>s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a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e</a:t>
            </a:r>
            <a:r>
              <a:rPr lang="en-US" sz="2400" spc="-7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ashed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da</a:t>
            </a:r>
            <a:r>
              <a:rPr lang="en-US" sz="2400" dirty="0">
                <a:cs typeface="Calibri"/>
              </a:rPr>
              <a:t>ily!</a:t>
            </a:r>
          </a:p>
        </p:txBody>
      </p:sp>
      <p:sp>
        <p:nvSpPr>
          <p:cNvPr id="9" name="object 2"/>
          <p:cNvSpPr/>
          <p:nvPr/>
        </p:nvSpPr>
        <p:spPr>
          <a:xfrm>
            <a:off x="1387544" y="867552"/>
            <a:ext cx="1981200" cy="990600"/>
          </a:xfrm>
          <a:prstGeom prst="rect">
            <a:avLst/>
          </a:prstGeom>
          <a:blipFill>
            <a:blip r:embed="rId3" cstate="print"/>
            <a:srcRect/>
            <a:stretch>
              <a:fillRect l="-54707" t="-87152" r="-236371" b="-2761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16300" y="943380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762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5745" y="304800"/>
            <a:ext cx="5705855" cy="264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3733825"/>
            <a:ext cx="5704301" cy="2638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3263414"/>
            <a:ext cx="56051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adi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ti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4200" y="3200400"/>
            <a:ext cx="1958339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made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out to “cash” for $1,000 has been altered by changing the “1” to a “9” and adding a recipient’s name.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457200"/>
            <a:ext cx="2225040" cy="2371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52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6" y="152400"/>
            <a:ext cx="7297420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spc="-20" dirty="0" smtClean="0">
                <a:latin typeface="Calibri"/>
                <a:cs typeface="Calibri"/>
              </a:rPr>
              <a:t>G</a:t>
            </a:r>
            <a:r>
              <a:rPr sz="2400" spc="-4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5" dirty="0" smtClean="0">
                <a:latin typeface="Calibri"/>
                <a:cs typeface="Calibri"/>
              </a:rPr>
              <a:t>ng</a:t>
            </a:r>
            <a:r>
              <a:rPr sz="2400" dirty="0" smtClean="0">
                <a:latin typeface="Calibri"/>
                <a:cs typeface="Calibri"/>
              </a:rPr>
              <a:t>s</a:t>
            </a:r>
            <a:r>
              <a:rPr sz="2400" spc="-7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numb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peop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pass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audu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mone</a:t>
            </a:r>
            <a:r>
              <a:rPr sz="2400" spc="-17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1" y="1600200"/>
            <a:ext cx="2616707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508" y="3352799"/>
            <a:ext cx="584201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83124" y="1066800"/>
            <a:ext cx="4799965" cy="254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sz="2400" spc="-10" dirty="0" smtClean="0">
                <a:latin typeface="Calibri"/>
                <a:cs typeface="Calibri"/>
              </a:rPr>
              <a:t>It</a:t>
            </a:r>
            <a:r>
              <a:rPr sz="2400" spc="-8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tla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XXV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lymp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Gam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$4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milli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audu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one,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pho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ets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8880" y="3875544"/>
            <a:ext cx="2193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“Buying tickets that don’t exist from fraudsters is one of the most common online scams.”</a:t>
            </a:r>
          </a:p>
          <a:p>
            <a:r>
              <a:rPr lang="en-US" sz="2400" dirty="0" smtClean="0"/>
              <a:t>- U.S. News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23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52400"/>
            <a:ext cx="4800600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1" indent="-457200">
              <a:buFont typeface="+mj-lt"/>
              <a:buAutoNum type="arabicPeriod" startAt="2"/>
              <a:tabLst>
                <a:tab pos="528320" algn="l"/>
              </a:tabLst>
            </a:pP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28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8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8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8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8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AUD</a:t>
            </a:r>
          </a:p>
          <a:p>
            <a:pPr marL="812801" lvl="1" indent="-342900"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5" dirty="0" smtClean="0">
                <a:latin typeface="Calibri"/>
                <a:cs typeface="Calibri"/>
              </a:rPr>
              <a:t>C</a:t>
            </a:r>
            <a:r>
              <a:rPr sz="2800" dirty="0" smtClean="0">
                <a:latin typeface="Calibri"/>
                <a:cs typeface="Calibri"/>
              </a:rPr>
              <a:t>an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-60" dirty="0" smtClean="0">
                <a:latin typeface="Times New Roman"/>
                <a:cs typeface="Times New Roman"/>
              </a:rPr>
              <a:t> </a:t>
            </a:r>
            <a:r>
              <a:rPr sz="28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mbe</a:t>
            </a:r>
            <a:r>
              <a:rPr sz="28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marL="469901" indent="-457200">
              <a:buFont typeface="+mj-lt"/>
              <a:buAutoNum type="arabicPeriod" startAt="2"/>
              <a:tabLst>
                <a:tab pos="52832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IDE</a:t>
            </a:r>
            <a:r>
              <a:rPr lang="en-US" sz="28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TITY</a:t>
            </a:r>
            <a:r>
              <a:rPr lang="en-US" sz="28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8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AUD</a:t>
            </a:r>
          </a:p>
          <a:p>
            <a:pPr marL="812801" lvl="1" indent="-342900"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5" dirty="0" smtClean="0">
                <a:latin typeface="Calibri"/>
                <a:cs typeface="Calibri"/>
              </a:rPr>
              <a:t>Soc</a:t>
            </a:r>
            <a:r>
              <a:rPr sz="2800" dirty="0" smtClean="0">
                <a:latin typeface="Calibri"/>
                <a:cs typeface="Calibri"/>
              </a:rPr>
              <a:t>ial</a:t>
            </a:r>
            <a:r>
              <a:rPr sz="2800" spc="-7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cur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lang="en-US" sz="2800" spc="-75" dirty="0" smtClean="0">
                <a:latin typeface="Times New Roman"/>
                <a:cs typeface="Times New Roman"/>
              </a:rPr>
              <a:t>and numbers, driver’s license, birth</a:t>
            </a:r>
            <a:r>
              <a:rPr sz="2800" spc="-8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rti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cat</a:t>
            </a:r>
            <a:r>
              <a:rPr sz="2800" spc="-10" dirty="0">
                <a:latin typeface="Calibri"/>
                <a:cs typeface="Calibri"/>
              </a:rPr>
              <a:t>e,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c.</a:t>
            </a:r>
          </a:p>
        </p:txBody>
      </p:sp>
      <p:sp>
        <p:nvSpPr>
          <p:cNvPr id="4" name="object 4"/>
          <p:cNvSpPr/>
          <p:nvPr/>
        </p:nvSpPr>
        <p:spPr>
          <a:xfrm>
            <a:off x="5943600" y="152400"/>
            <a:ext cx="3086100" cy="279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1" y="3429000"/>
            <a:ext cx="2467355" cy="184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2552" y="4495800"/>
            <a:ext cx="3945636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3192779"/>
            <a:ext cx="2247900" cy="2039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324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76200"/>
            <a:ext cx="66804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3530" indent="-457200">
              <a:buFont typeface="+mj-lt"/>
              <a:buAutoNum type="arabicPeriod" startAt="4"/>
            </a:pPr>
            <a:r>
              <a:rPr lang="en-US" sz="3200" b="1" dirty="0" smtClean="0">
                <a:solidFill>
                  <a:srgbClr val="FF0000"/>
                </a:solidFill>
              </a:rPr>
              <a:t>ART</a:t>
            </a:r>
            <a:r>
              <a:rPr lang="en-US" sz="32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50" dirty="0" smtClean="0">
                <a:solidFill>
                  <a:srgbClr val="FF0000"/>
                </a:solidFill>
              </a:rPr>
              <a:t>F</a:t>
            </a:r>
            <a:r>
              <a:rPr lang="en-US" sz="3200" b="1" spc="-5" dirty="0" smtClean="0">
                <a:solidFill>
                  <a:srgbClr val="FF0000"/>
                </a:solidFill>
              </a:rPr>
              <a:t>O</a:t>
            </a:r>
            <a:r>
              <a:rPr lang="en-US" sz="3200" b="1" spc="-40" dirty="0" smtClean="0">
                <a:solidFill>
                  <a:srgbClr val="FF0000"/>
                </a:solidFill>
              </a:rPr>
              <a:t>R</a:t>
            </a:r>
            <a:r>
              <a:rPr lang="en-US" sz="3200" b="1" spc="-30" dirty="0" smtClean="0">
                <a:solidFill>
                  <a:srgbClr val="FF0000"/>
                </a:solidFill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spc="15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533400"/>
            <a:ext cx="5219700" cy="637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8285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351155" algn="l"/>
              </a:tabLst>
            </a:pP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whi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usua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mo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us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arti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ts.</a:t>
            </a:r>
            <a:endParaRPr sz="2400" dirty="0">
              <a:latin typeface="Calibri"/>
              <a:cs typeface="Calibri"/>
            </a:endParaRPr>
          </a:p>
          <a:p>
            <a:pPr marL="355600" marR="105410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351155" algn="l"/>
              </a:tabLst>
            </a:pP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emel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luc</a:t>
            </a:r>
            <a:r>
              <a:rPr sz="2400" b="1" u="heavy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oder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ec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que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ade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uc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simp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29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351155" algn="l"/>
              </a:tabLst>
            </a:pP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arti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ands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ape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pa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-C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mi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(179</a:t>
            </a:r>
            <a:r>
              <a:rPr sz="2400" spc="-5" dirty="0">
                <a:latin typeface="Calibri"/>
                <a:cs typeface="Calibri"/>
              </a:rPr>
              <a:t>6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18</a:t>
            </a:r>
            <a:r>
              <a:rPr sz="2400" spc="-10" dirty="0">
                <a:latin typeface="Calibri"/>
                <a:cs typeface="Calibri"/>
              </a:rPr>
              <a:t>75).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1957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Gua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ian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lang="en-US" sz="2400" spc="-70" dirty="0" smtClean="0">
                <a:latin typeface="Times New Roman"/>
                <a:cs typeface="Times New Roman"/>
              </a:rPr>
              <a:t>in London noted that “Corot painted </a:t>
            </a:r>
            <a:r>
              <a:rPr sz="2400" spc="-10" dirty="0" smtClean="0">
                <a:latin typeface="Calibri"/>
                <a:cs typeface="Calibri"/>
              </a:rPr>
              <a:t>5,0</a:t>
            </a:r>
            <a:r>
              <a:rPr sz="2400" spc="-15" dirty="0" smtClean="0">
                <a:latin typeface="Calibri"/>
                <a:cs typeface="Calibri"/>
              </a:rPr>
              <a:t>00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which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10</a:t>
            </a:r>
            <a:r>
              <a:rPr sz="2400" spc="-5" dirty="0" smtClean="0">
                <a:latin typeface="Calibri"/>
                <a:cs typeface="Calibri"/>
              </a:rPr>
              <a:t>,</a:t>
            </a:r>
            <a:r>
              <a:rPr sz="2400" spc="-15" dirty="0" smtClean="0">
                <a:latin typeface="Calibri"/>
                <a:cs typeface="Calibri"/>
              </a:rPr>
              <a:t>00</a:t>
            </a:r>
            <a:r>
              <a:rPr lang="en-US" sz="2400" spc="-15" dirty="0" smtClean="0">
                <a:latin typeface="Calibri"/>
                <a:cs typeface="Calibri"/>
              </a:rPr>
              <a:t>0 were in the United States.”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9252" y="181355"/>
            <a:ext cx="2034540" cy="264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9253" y="3060193"/>
            <a:ext cx="2033015" cy="1845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6500" y="5105400"/>
            <a:ext cx="2715768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03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595" y="132354"/>
            <a:ext cx="544245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 startAt="5"/>
              <a:tabLst>
                <a:tab pos="413384" algn="l"/>
              </a:tabLst>
            </a:pPr>
            <a:r>
              <a:rPr lang="en-US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SPORT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800" b="1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MEMO</a:t>
            </a:r>
            <a:r>
              <a:rPr lang="en-US" sz="28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ABILIA FRAUD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594" y="563241"/>
            <a:ext cx="5483605" cy="284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0965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ort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$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llar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ear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aud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it;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mon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ade.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auction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aphed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sport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a.</a:t>
            </a:r>
          </a:p>
          <a:p>
            <a:pPr marL="355600" indent="-342900"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pop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u="heavy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mo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e.</a:t>
            </a:r>
          </a:p>
        </p:txBody>
      </p:sp>
      <p:sp>
        <p:nvSpPr>
          <p:cNvPr id="4" name="object 4"/>
          <p:cNvSpPr/>
          <p:nvPr/>
        </p:nvSpPr>
        <p:spPr>
          <a:xfrm>
            <a:off x="6553200" y="56389"/>
            <a:ext cx="2494788" cy="2382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2365" y="2555557"/>
            <a:ext cx="248562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000" spc="-25" dirty="0" smtClean="0">
                <a:latin typeface="Calibri"/>
                <a:cs typeface="Calibri"/>
              </a:rPr>
              <a:t>Babe Ruth 1932 “Called Shot” Jersey $940,000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2365" y="5471001"/>
            <a:ext cx="248562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2000" spc="-10" dirty="0" smtClean="0">
                <a:latin typeface="Calibri"/>
                <a:cs typeface="Calibri"/>
              </a:rPr>
              <a:t>Muhammad Ali’s Boxing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ov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196</a:t>
            </a:r>
            <a:r>
              <a:rPr sz="2000" spc="-10" dirty="0">
                <a:latin typeface="Calibri"/>
                <a:cs typeface="Calibri"/>
              </a:rPr>
              <a:t>5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ig</a:t>
            </a:r>
            <a:r>
              <a:rPr sz="2000" spc="-2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son</a:t>
            </a:r>
            <a:endParaRPr sz="2000" dirty="0">
              <a:latin typeface="Calibri"/>
              <a:cs typeface="Calibri"/>
            </a:endParaRPr>
          </a:p>
          <a:p>
            <a:pPr marL="12700"/>
            <a:r>
              <a:rPr sz="2000" spc="-20" dirty="0">
                <a:latin typeface="Calibri"/>
                <a:cs typeface="Calibri"/>
              </a:rPr>
              <a:t>$1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2053" y="3352800"/>
            <a:ext cx="2577083" cy="2086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9594" y="5911135"/>
            <a:ext cx="256209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latin typeface="Calibri"/>
                <a:cs typeface="Calibri"/>
              </a:rPr>
              <a:t>Ba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Ho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0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5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ee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-1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m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1</a:t>
            </a:r>
            <a:r>
              <a:rPr spc="-10" dirty="0">
                <a:latin typeface="Calibri"/>
                <a:cs typeface="Calibri"/>
              </a:rPr>
              <a:t>9</a:t>
            </a:r>
            <a:r>
              <a:rPr dirty="0">
                <a:latin typeface="Calibri"/>
                <a:cs typeface="Calibri"/>
              </a:rPr>
              <a:t>2</a:t>
            </a:r>
            <a:r>
              <a:rPr spc="-10" dirty="0">
                <a:latin typeface="Calibri"/>
                <a:cs typeface="Calibri"/>
              </a:rPr>
              <a:t>3</a:t>
            </a:r>
            <a:r>
              <a:rPr dirty="0" smtClean="0">
                <a:latin typeface="Calibri"/>
                <a:cs typeface="Calibri"/>
              </a:rPr>
              <a:t>)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$</a:t>
            </a:r>
            <a:r>
              <a:rPr spc="-5" dirty="0">
                <a:latin typeface="Calibri"/>
                <a:cs typeface="Calibri"/>
              </a:rPr>
              <a:t>1,265,000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3048000"/>
            <a:ext cx="2336292" cy="2822447"/>
          </a:xfrm>
          <a:prstGeom prst="rect">
            <a:avLst/>
          </a:prstGeom>
          <a:blipFill>
            <a:blip r:embed="rId5" cstate="print"/>
            <a:srcRect/>
            <a:stretch>
              <a:fillRect l="1109" t="10637" r="-1109" b="-1063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12" y="5541803"/>
            <a:ext cx="260274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000" spc="-15" dirty="0" smtClean="0">
                <a:latin typeface="Calibri"/>
                <a:cs typeface="Calibri"/>
              </a:rPr>
              <a:t>Mark McGwire’s 70</a:t>
            </a:r>
            <a:r>
              <a:rPr lang="en-US" sz="2000" spc="-15" baseline="30000" dirty="0" smtClean="0">
                <a:latin typeface="Calibri"/>
                <a:cs typeface="Calibri"/>
              </a:rPr>
              <a:t>th</a:t>
            </a:r>
            <a:r>
              <a:rPr lang="en-US" sz="2000" spc="-15" dirty="0" smtClean="0">
                <a:latin typeface="Calibri"/>
                <a:cs typeface="Calibri"/>
              </a:rPr>
              <a:t> Home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Run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Ball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998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700"/>
            <a:r>
              <a:rPr sz="2000" spc="-15" dirty="0" smtClean="0">
                <a:latin typeface="Calibri"/>
                <a:cs typeface="Calibri"/>
              </a:rPr>
              <a:t>$</a:t>
            </a:r>
            <a:r>
              <a:rPr sz="2000" spc="-10" dirty="0">
                <a:latin typeface="Calibri"/>
                <a:cs typeface="Calibri"/>
              </a:rPr>
              <a:t>3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5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1253" y="3407220"/>
            <a:ext cx="2801112" cy="1970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009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76200"/>
            <a:ext cx="5257800" cy="509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400" spc="-5" dirty="0" smtClean="0">
                <a:latin typeface="Calibri"/>
                <a:cs typeface="Calibri"/>
              </a:rPr>
              <a:t>Th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whe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70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aphed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sports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abil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tplace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bog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co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6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Sport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segme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ine</a:t>
            </a:r>
            <a:r>
              <a:rPr sz="2400" spc="-17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ine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chas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authe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iece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aphed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sport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abil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ine.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1" y="5413247"/>
            <a:ext cx="1321307" cy="1283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147827"/>
            <a:ext cx="2798064" cy="3730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4706111"/>
            <a:ext cx="2133600" cy="2042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3719" y="3985258"/>
            <a:ext cx="2142744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0" y="4664962"/>
            <a:ext cx="1255776" cy="2083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48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0"/>
            <a:ext cx="4640580" cy="914400"/>
          </a:xfrm>
          <a:prstGeom prst="rect">
            <a:avLst/>
          </a:prstGeom>
          <a:blipFill>
            <a:blip r:embed="rId3" cstate="print"/>
            <a:srcRect/>
            <a:stretch>
              <a:fillRect l="-13136" b="-3666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6183" y="0"/>
            <a:ext cx="2139696" cy="1853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680458" cy="1541576"/>
          </a:xfrm>
          <a:prstGeom prst="rect">
            <a:avLst/>
          </a:prstGeom>
        </p:spPr>
        <p:txBody>
          <a:bodyPr vert="horz" wrap="square" lIns="0" tIns="673227" rIns="0" bIns="0" rtlCol="0">
            <a:spAutoFit/>
          </a:bodyPr>
          <a:lstStyle/>
          <a:p>
            <a:pPr marL="1663700"/>
            <a:r>
              <a:rPr sz="2800" b="1" spc="-10" dirty="0"/>
              <a:t>l</a:t>
            </a:r>
            <a:r>
              <a:rPr sz="2800" b="1" spc="-50" dirty="0"/>
              <a:t>ett</a:t>
            </a:r>
            <a:r>
              <a:rPr sz="2800" b="1" spc="-5" dirty="0"/>
              <a:t>e</a:t>
            </a:r>
            <a:r>
              <a:rPr sz="2800" b="1" spc="-40" dirty="0"/>
              <a:t>r</a:t>
            </a:r>
            <a:r>
              <a:rPr sz="2800" b="1" spc="-15" dirty="0"/>
              <a:t>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/>
              <a:t>f</a:t>
            </a:r>
            <a:r>
              <a:rPr sz="2800" b="1" spc="-35" dirty="0"/>
              <a:t>r</a:t>
            </a:r>
            <a:r>
              <a:rPr sz="2800" b="1" spc="-20" dirty="0"/>
              <a:t>om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u="heavy" spc="-50" dirty="0">
                <a:solidFill>
                  <a:srgbClr val="FF0000"/>
                </a:solidFill>
              </a:rPr>
              <a:t>f</a:t>
            </a:r>
            <a:r>
              <a:rPr sz="2800" b="1" u="heavy" spc="-20" dirty="0">
                <a:solidFill>
                  <a:srgbClr val="FF0000"/>
                </a:solidFill>
              </a:rPr>
              <a:t>amous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/>
              <a:t>w</a:t>
            </a:r>
            <a:r>
              <a:rPr sz="2800" b="1" spc="-15" dirty="0"/>
              <a:t>orld</a:t>
            </a:r>
            <a:endParaRPr sz="2800" dirty="0"/>
          </a:p>
          <a:p>
            <a:pPr marL="1663700"/>
            <a:r>
              <a:rPr sz="2800" b="1" spc="-20" dirty="0"/>
              <a:t>figu</a:t>
            </a:r>
            <a:r>
              <a:rPr sz="2800" b="1" spc="-50" dirty="0"/>
              <a:t>r</a:t>
            </a:r>
            <a:r>
              <a:rPr sz="2800" b="1" spc="-20" dirty="0"/>
              <a:t>es</a:t>
            </a:r>
            <a:r>
              <a:rPr sz="2800" b="1" spc="-10" dirty="0"/>
              <a:t>,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/>
              <a:t>scie</a:t>
            </a:r>
            <a:r>
              <a:rPr sz="2800" b="1" spc="-45" dirty="0"/>
              <a:t>n</a:t>
            </a:r>
            <a:r>
              <a:rPr sz="2800" b="1" spc="-10" dirty="0"/>
              <a:t>ti</a:t>
            </a:r>
            <a:r>
              <a:rPr sz="2800" b="1" spc="-55" dirty="0"/>
              <a:t>s</a:t>
            </a:r>
            <a:r>
              <a:rPr sz="2800" b="1" spc="-10" dirty="0"/>
              <a:t>ts,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/>
              <a:t>and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/>
              <a:t>autho</a:t>
            </a:r>
            <a:r>
              <a:rPr sz="2800" b="1" spc="-55" dirty="0"/>
              <a:t>r</a:t>
            </a:r>
            <a:r>
              <a:rPr sz="2800" b="1" spc="-15" dirty="0"/>
              <a:t>s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1524000" y="4876800"/>
            <a:ext cx="1444752" cy="188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605" y="1828800"/>
            <a:ext cx="7681595" cy="489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0220">
              <a:lnSpc>
                <a:spcPct val="115100"/>
              </a:lnSpc>
              <a:tabLst>
                <a:tab pos="243840" algn="l"/>
              </a:tabLst>
            </a:pPr>
            <a:r>
              <a:rPr sz="2400" dirty="0">
                <a:latin typeface="Calibri"/>
                <a:cs typeface="Calibri"/>
              </a:rPr>
              <a:t>Quali</a:t>
            </a:r>
            <a:r>
              <a:rPr sz="2400" spc="-10" dirty="0">
                <a:latin typeface="Calibri"/>
                <a:cs typeface="Calibri"/>
              </a:rPr>
              <a:t>ty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dup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erial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igi</a:t>
            </a:r>
            <a:r>
              <a:rPr sz="2400" spc="-5" dirty="0">
                <a:latin typeface="Calibri"/>
                <a:cs typeface="Calibri"/>
              </a:rPr>
              <a:t>nal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spcBef>
                <a:spcPts val="430"/>
              </a:spcBef>
              <a:buFont typeface="+mj-lt"/>
              <a:buAutoNum type="arabicPeriod"/>
              <a:tabLst>
                <a:tab pos="876935" algn="l"/>
              </a:tabLst>
            </a:pP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boo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927100" lvl="1" indent="-457200">
              <a:spcBef>
                <a:spcPts val="430"/>
              </a:spcBef>
              <a:buFont typeface="+mj-lt"/>
              <a:buAutoNum type="arabicPeriod"/>
              <a:tabLst>
                <a:tab pos="876935" algn="l"/>
              </a:tabLst>
            </a:pP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spcBef>
                <a:spcPts val="434"/>
              </a:spcBef>
              <a:buFont typeface="+mj-lt"/>
              <a:buAutoNum type="arabicPeriod"/>
              <a:tabLst>
                <a:tab pos="876935" algn="l"/>
              </a:tabLst>
            </a:pP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me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spcBef>
                <a:spcPts val="430"/>
              </a:spcBef>
              <a:buFont typeface="+mj-lt"/>
              <a:buAutoNum type="arabicPeriod"/>
              <a:tabLst>
                <a:tab pos="876935" algn="l"/>
              </a:tabLst>
            </a:pPr>
            <a:r>
              <a:rPr sz="2400" b="1" u="heavy" spc="-9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app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927100" lvl="1" indent="-457200">
              <a:spcBef>
                <a:spcPts val="430"/>
              </a:spcBef>
              <a:buFont typeface="+mj-lt"/>
              <a:buAutoNum type="arabicPeriod"/>
              <a:tabLst>
                <a:tab pos="876935" algn="l"/>
              </a:tabLst>
            </a:pPr>
            <a:r>
              <a:rPr sz="2400" spc="-20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tyles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ols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popu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me</a:t>
            </a:r>
            <a:endParaRPr sz="2400" dirty="0">
              <a:latin typeface="Calibri"/>
              <a:cs typeface="Calibri"/>
            </a:endParaRPr>
          </a:p>
          <a:p>
            <a:pPr marL="2082164" marR="5080">
              <a:spcBef>
                <a:spcPts val="1664"/>
              </a:spcBef>
            </a:pPr>
            <a:r>
              <a:rPr sz="1600" spc="-20" dirty="0">
                <a:latin typeface="Calibri Light"/>
                <a:cs typeface="Calibri Light"/>
              </a:rPr>
              <a:t>198</a:t>
            </a:r>
            <a:r>
              <a:rPr sz="1600" spc="-10" dirty="0">
                <a:latin typeface="Calibri Light"/>
                <a:cs typeface="Calibri Light"/>
              </a:rPr>
              <a:t>3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G</a:t>
            </a:r>
            <a:r>
              <a:rPr sz="1600" spc="-15" dirty="0">
                <a:latin typeface="Calibri Light"/>
                <a:cs typeface="Calibri Light"/>
              </a:rPr>
              <a:t>erma</a:t>
            </a:r>
            <a:r>
              <a:rPr sz="1600" spc="-10" dirty="0">
                <a:latin typeface="Calibri Light"/>
                <a:cs typeface="Calibri Light"/>
              </a:rPr>
              <a:t>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n</a:t>
            </a:r>
            <a:r>
              <a:rPr sz="1600" spc="-25" dirty="0">
                <a:latin typeface="Calibri Light"/>
                <a:cs typeface="Calibri Light"/>
              </a:rPr>
              <a:t>ew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ma</a:t>
            </a:r>
            <a:r>
              <a:rPr sz="1600" spc="-55" dirty="0">
                <a:latin typeface="Calibri Light"/>
                <a:cs typeface="Calibri Light"/>
              </a:rPr>
              <a:t>g</a:t>
            </a:r>
            <a:r>
              <a:rPr sz="1600" spc="-10" dirty="0">
                <a:latin typeface="Calibri Light"/>
                <a:cs typeface="Calibri Light"/>
              </a:rPr>
              <a:t>az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ne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25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Calibri Light"/>
                <a:cs typeface="Calibri Light"/>
              </a:rPr>
              <a:t>er</a:t>
            </a:r>
            <a:r>
              <a:rPr sz="1600" spc="-10" dirty="0">
                <a:latin typeface="Calibri Light"/>
                <a:cs typeface="Calibri Light"/>
              </a:rPr>
              <a:t>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iss</a:t>
            </a:r>
            <a:r>
              <a:rPr sz="1600" spc="-10" dirty="0">
                <a:latin typeface="Calibri Light"/>
                <a:cs typeface="Calibri Light"/>
              </a:rPr>
              <a:t>ued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</a:t>
            </a:r>
            <a:r>
              <a:rPr sz="1600" spc="-35" dirty="0">
                <a:latin typeface="Calibri Light"/>
                <a:cs typeface="Calibri Light"/>
              </a:rPr>
              <a:t>r</a:t>
            </a:r>
            <a:r>
              <a:rPr sz="1600" spc="-15" dirty="0">
                <a:latin typeface="Calibri Light"/>
                <a:cs typeface="Calibri Light"/>
              </a:rPr>
              <a:t>es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 Light"/>
                <a:cs typeface="Calibri Light"/>
              </a:rPr>
              <a:t>r</a:t>
            </a:r>
            <a:r>
              <a:rPr sz="1600" spc="-15" dirty="0">
                <a:latin typeface="Calibri Light"/>
                <a:cs typeface="Calibri Light"/>
              </a:rPr>
              <a:t>eleas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Calibri Light"/>
                <a:cs typeface="Calibri Light"/>
              </a:rPr>
              <a:t>f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10" dirty="0">
                <a:latin typeface="Calibri Light"/>
                <a:cs typeface="Calibri Light"/>
              </a:rPr>
              <a:t>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wh</a:t>
            </a:r>
            <a:r>
              <a:rPr sz="1600" spc="-25" dirty="0">
                <a:latin typeface="Calibri Light"/>
                <a:cs typeface="Calibri Light"/>
              </a:rPr>
              <a:t>a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</a:t>
            </a:r>
            <a:r>
              <a:rPr sz="1600" spc="-50" dirty="0">
                <a:latin typeface="Calibri Light"/>
                <a:cs typeface="Calibri Light"/>
              </a:rPr>
              <a:t>r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25" dirty="0">
                <a:latin typeface="Calibri Light"/>
                <a:cs typeface="Calibri Light"/>
              </a:rPr>
              <a:t>m</a:t>
            </a:r>
            <a:r>
              <a:rPr sz="1600" spc="-5" dirty="0">
                <a:latin typeface="Calibri Light"/>
                <a:cs typeface="Calibri Light"/>
              </a:rPr>
              <a:t>i</a:t>
            </a:r>
            <a:r>
              <a:rPr sz="1600" spc="-20" dirty="0">
                <a:latin typeface="Calibri Light"/>
                <a:cs typeface="Calibri Light"/>
              </a:rPr>
              <a:t>s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libri Light"/>
                <a:cs typeface="Calibri Light"/>
              </a:rPr>
              <a:t>w</a:t>
            </a:r>
            <a:r>
              <a:rPr sz="1600" spc="-10" dirty="0">
                <a:latin typeface="Calibri Light"/>
                <a:cs typeface="Calibri Light"/>
              </a:rPr>
              <a:t>as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"the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mo</a:t>
            </a:r>
            <a:r>
              <a:rPr sz="1600" spc="-45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</a:t>
            </a:r>
            <a:r>
              <a:rPr sz="1600" spc="-25" dirty="0">
                <a:latin typeface="Calibri Light"/>
                <a:cs typeface="Calibri Light"/>
              </a:rPr>
              <a:t>m</a:t>
            </a:r>
            <a:r>
              <a:rPr sz="1600" spc="-10" dirty="0">
                <a:latin typeface="Calibri Light"/>
                <a:cs typeface="Calibri Light"/>
              </a:rPr>
              <a:t>p</a:t>
            </a:r>
            <a:r>
              <a:rPr sz="1600" spc="-20" dirty="0">
                <a:latin typeface="Calibri Light"/>
                <a:cs typeface="Calibri Light"/>
              </a:rPr>
              <a:t>o</a:t>
            </a:r>
            <a:r>
              <a:rPr sz="1600" spc="-10" dirty="0">
                <a:latin typeface="Calibri Light"/>
                <a:cs typeface="Calibri Light"/>
              </a:rPr>
              <a:t>r</a:t>
            </a:r>
            <a:r>
              <a:rPr sz="1600" spc="-30" dirty="0">
                <a:latin typeface="Calibri Light"/>
                <a:cs typeface="Calibri Light"/>
              </a:rPr>
              <a:t>t</a:t>
            </a:r>
            <a:r>
              <a:rPr sz="1600" spc="-10" dirty="0">
                <a:latin typeface="Calibri Light"/>
                <a:cs typeface="Calibri Light"/>
              </a:rPr>
              <a:t>a</a:t>
            </a:r>
            <a:r>
              <a:rPr sz="1600" spc="-20" dirty="0">
                <a:latin typeface="Calibri Light"/>
                <a:cs typeface="Calibri Light"/>
              </a:rPr>
              <a:t>n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h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40" dirty="0">
                <a:latin typeface="Calibri Light"/>
                <a:cs typeface="Calibri Light"/>
              </a:rPr>
              <a:t>s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Calibri Light"/>
                <a:cs typeface="Calibri Light"/>
              </a:rPr>
              <a:t>ori</a:t>
            </a:r>
            <a:r>
              <a:rPr sz="1600" spc="-20" dirty="0">
                <a:latin typeface="Calibri Light"/>
                <a:cs typeface="Calibri Light"/>
              </a:rPr>
              <a:t>c</a:t>
            </a:r>
            <a:r>
              <a:rPr sz="1600" spc="-10" dirty="0">
                <a:latin typeface="Calibri Light"/>
                <a:cs typeface="Calibri Light"/>
              </a:rPr>
              <a:t>al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ev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20" dirty="0">
                <a:latin typeface="Calibri Light"/>
                <a:cs typeface="Calibri Light"/>
              </a:rPr>
              <a:t>n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5" dirty="0">
                <a:latin typeface="Calibri Light"/>
                <a:cs typeface="Calibri Light"/>
              </a:rPr>
              <a:t>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la</a:t>
            </a:r>
            <a:r>
              <a:rPr sz="1600" spc="-40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Calibri Light"/>
                <a:cs typeface="Calibri Light"/>
              </a:rPr>
              <a:t>en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Calibri Light"/>
                <a:cs typeface="Calibri Light"/>
              </a:rPr>
              <a:t>y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5" dirty="0">
                <a:latin typeface="Calibri Light"/>
                <a:cs typeface="Calibri Light"/>
              </a:rPr>
              <a:t>a</a:t>
            </a:r>
            <a:r>
              <a:rPr sz="1600" spc="-45" dirty="0">
                <a:latin typeface="Calibri Light"/>
                <a:cs typeface="Calibri Light"/>
              </a:rPr>
              <a:t>r</a:t>
            </a:r>
            <a:r>
              <a:rPr sz="1600" spc="-20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"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clai</a:t>
            </a:r>
            <a:r>
              <a:rPr sz="1600" spc="-15" dirty="0">
                <a:latin typeface="Calibri Light"/>
                <a:cs typeface="Calibri Light"/>
              </a:rPr>
              <a:t>mi</a:t>
            </a:r>
            <a:r>
              <a:rPr sz="1600" spc="-10" dirty="0">
                <a:latin typeface="Calibri Light"/>
                <a:cs typeface="Calibri Light"/>
              </a:rPr>
              <a:t>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had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-20" dirty="0">
                <a:latin typeface="Calibri Light"/>
                <a:cs typeface="Calibri Light"/>
              </a:rPr>
              <a:t>isc</a:t>
            </a:r>
            <a:r>
              <a:rPr sz="1600" spc="-30" dirty="0">
                <a:latin typeface="Calibri Light"/>
                <a:cs typeface="Calibri Light"/>
              </a:rPr>
              <a:t>o</a:t>
            </a:r>
            <a:r>
              <a:rPr sz="1600" spc="-20" dirty="0">
                <a:latin typeface="Calibri Light"/>
                <a:cs typeface="Calibri Light"/>
              </a:rPr>
              <a:t>v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30" dirty="0">
                <a:latin typeface="Calibri Light"/>
                <a:cs typeface="Calibri Light"/>
              </a:rPr>
              <a:t>r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pe</a:t>
            </a:r>
            <a:r>
              <a:rPr sz="1600" spc="-45" dirty="0">
                <a:latin typeface="Calibri Light"/>
                <a:cs typeface="Calibri Light"/>
              </a:rPr>
              <a:t>r</a:t>
            </a:r>
            <a:r>
              <a:rPr sz="1600" spc="-20" dirty="0">
                <a:latin typeface="Calibri Light"/>
                <a:cs typeface="Calibri Light"/>
              </a:rPr>
              <a:t>s</a:t>
            </a:r>
            <a:r>
              <a:rPr sz="1600" spc="-15" dirty="0">
                <a:latin typeface="Calibri Light"/>
                <a:cs typeface="Calibri Light"/>
              </a:rPr>
              <a:t>on</a:t>
            </a:r>
            <a:r>
              <a:rPr sz="1600" spc="-10" dirty="0">
                <a:latin typeface="Calibri Light"/>
                <a:cs typeface="Calibri Light"/>
              </a:rPr>
              <a:t>al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a</a:t>
            </a:r>
            <a:r>
              <a:rPr sz="1600" dirty="0">
                <a:latin typeface="Calibri Light"/>
                <a:cs typeface="Calibri Light"/>
              </a:rPr>
              <a:t>r</a:t>
            </a:r>
            <a:r>
              <a:rPr sz="1600" spc="-10" dirty="0">
                <a:latin typeface="Calibri Light"/>
                <a:cs typeface="Calibri Light"/>
              </a:rPr>
              <a:t>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5" dirty="0">
                <a:latin typeface="Calibri Light"/>
                <a:cs typeface="Calibri Light"/>
              </a:rPr>
              <a:t>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Adol</a:t>
            </a:r>
            <a:r>
              <a:rPr sz="1600" spc="-5" dirty="0">
                <a:latin typeface="Calibri Light"/>
                <a:cs typeface="Calibri Light"/>
              </a:rPr>
              <a:t>f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Hi</a:t>
            </a:r>
            <a:r>
              <a:rPr sz="1600" spc="-10" dirty="0">
                <a:latin typeface="Calibri Light"/>
                <a:cs typeface="Calibri Light"/>
              </a:rPr>
              <a:t>tle</a:t>
            </a:r>
            <a:r>
              <a:rPr sz="1600" spc="-180" dirty="0">
                <a:latin typeface="Calibri Light"/>
                <a:cs typeface="Calibri Light"/>
              </a:rPr>
              <a:t>r</a:t>
            </a:r>
            <a:r>
              <a:rPr sz="1600" spc="-5" dirty="0">
                <a:latin typeface="Calibri Light"/>
                <a:cs typeface="Calibri Light"/>
              </a:rPr>
              <a:t>.</a:t>
            </a:r>
            <a:endParaRPr sz="1600" dirty="0">
              <a:latin typeface="Calibri Light"/>
              <a:cs typeface="Calibri Light"/>
            </a:endParaRPr>
          </a:p>
          <a:p>
            <a:pPr marL="2082164" marR="47625"/>
            <a:r>
              <a:rPr sz="1600" spc="-10" dirty="0">
                <a:latin typeface="Calibri Light"/>
                <a:cs typeface="Calibri Light"/>
              </a:rPr>
              <a:t>Le</a:t>
            </a:r>
            <a:r>
              <a:rPr sz="1600" spc="-20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25" dirty="0">
                <a:latin typeface="Calibri Light"/>
                <a:cs typeface="Calibri Light"/>
              </a:rPr>
              <a:t>w</a:t>
            </a:r>
            <a:r>
              <a:rPr sz="1600" spc="-10" dirty="0">
                <a:latin typeface="Calibri Light"/>
                <a:cs typeface="Calibri Light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 Light"/>
                <a:cs typeface="Calibri Light"/>
              </a:rPr>
              <a:t>w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20" dirty="0">
                <a:latin typeface="Calibri Light"/>
                <a:cs typeface="Calibri Light"/>
              </a:rPr>
              <a:t>k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a</a:t>
            </a:r>
            <a:r>
              <a:rPr sz="1600" spc="-5" dirty="0">
                <a:latin typeface="Calibri Light"/>
                <a:cs typeface="Calibri Light"/>
              </a:rPr>
              <a:t>f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Calibri Light"/>
                <a:cs typeface="Calibri Light"/>
              </a:rPr>
              <a:t>S</a:t>
            </a:r>
            <a:r>
              <a:rPr sz="1600" i="1" spc="-35" dirty="0">
                <a:latin typeface="Calibri Light"/>
                <a:cs typeface="Calibri Light"/>
              </a:rPr>
              <a:t>t</a:t>
            </a:r>
            <a:r>
              <a:rPr sz="1600" i="1" spc="-20" dirty="0">
                <a:latin typeface="Calibri Light"/>
                <a:cs typeface="Calibri Light"/>
              </a:rPr>
              <a:t>e</a:t>
            </a:r>
            <a:r>
              <a:rPr sz="1600" i="1" spc="-10" dirty="0">
                <a:latin typeface="Calibri Light"/>
                <a:cs typeface="Calibri Light"/>
              </a:rPr>
              <a:t>r</a:t>
            </a:r>
            <a:r>
              <a:rPr sz="1600" i="1" spc="-15" dirty="0">
                <a:latin typeface="Calibri Light"/>
                <a:cs typeface="Calibri Light"/>
              </a:rPr>
              <a:t>n</a:t>
            </a:r>
            <a:r>
              <a:rPr sz="1600" spc="-10" dirty="0">
                <a:latin typeface="Calibri Light"/>
                <a:cs typeface="Calibri Light"/>
              </a:rPr>
              <a:t>'s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</a:t>
            </a:r>
            <a:r>
              <a:rPr sz="1600" spc="-20" dirty="0">
                <a:latin typeface="Calibri Light"/>
                <a:cs typeface="Calibri Light"/>
              </a:rPr>
              <a:t>n</a:t>
            </a:r>
            <a:r>
              <a:rPr sz="1600" spc="-5" dirty="0">
                <a:latin typeface="Calibri Light"/>
                <a:cs typeface="Calibri Light"/>
              </a:rPr>
              <a:t>it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al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anno</a:t>
            </a:r>
            <a:r>
              <a:rPr sz="1600" spc="-15" dirty="0">
                <a:latin typeface="Calibri Light"/>
                <a:cs typeface="Calibri Light"/>
              </a:rPr>
              <a:t>u</a:t>
            </a:r>
            <a:r>
              <a:rPr sz="1600" spc="-10" dirty="0">
                <a:latin typeface="Calibri Light"/>
                <a:cs typeface="Calibri Light"/>
              </a:rPr>
              <a:t>nc</a:t>
            </a:r>
            <a:r>
              <a:rPr sz="1600" spc="-5" dirty="0">
                <a:latin typeface="Calibri Light"/>
                <a:cs typeface="Calibri Light"/>
              </a:rPr>
              <a:t>e</a:t>
            </a:r>
            <a:r>
              <a:rPr sz="1600" spc="-15" dirty="0">
                <a:latin typeface="Calibri Light"/>
                <a:cs typeface="Calibri Light"/>
              </a:rPr>
              <a:t>me</a:t>
            </a:r>
            <a:r>
              <a:rPr sz="1600" spc="-25" dirty="0">
                <a:latin typeface="Calibri Light"/>
                <a:cs typeface="Calibri Light"/>
              </a:rPr>
              <a:t>n</a:t>
            </a:r>
            <a:r>
              <a:rPr sz="1600" spc="-5" dirty="0">
                <a:latin typeface="Calibri Light"/>
                <a:cs typeface="Calibri Light"/>
              </a:rPr>
              <a:t>t,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40" dirty="0" smtClean="0">
                <a:latin typeface="Calibri Light"/>
                <a:cs typeface="Calibri Light"/>
              </a:rPr>
              <a:t>f</a:t>
            </a:r>
            <a:r>
              <a:rPr sz="1600" spc="-15" dirty="0" smtClean="0">
                <a:latin typeface="Calibri Light"/>
                <a:cs typeface="Calibri Light"/>
              </a:rPr>
              <a:t>o</a:t>
            </a:r>
            <a:r>
              <a:rPr sz="1600" spc="-40" dirty="0" smtClean="0">
                <a:latin typeface="Calibri Light"/>
                <a:cs typeface="Calibri Light"/>
              </a:rPr>
              <a:t>r</a:t>
            </a:r>
            <a:r>
              <a:rPr sz="1600" spc="-15" dirty="0" smtClean="0">
                <a:latin typeface="Calibri Light"/>
                <a:cs typeface="Calibri Light"/>
              </a:rPr>
              <a:t>ensi</a:t>
            </a:r>
            <a:r>
              <a:rPr sz="1600" spc="-10" dirty="0" smtClean="0">
                <a:latin typeface="Calibri Light"/>
                <a:cs typeface="Calibri Light"/>
              </a:rPr>
              <a:t>c</a:t>
            </a:r>
            <a:r>
              <a:rPr lang="en-US" sz="1600" spc="-10" dirty="0" smtClean="0">
                <a:latin typeface="Calibri Light"/>
                <a:cs typeface="Calibri Light"/>
              </a:rPr>
              <a:t>s expert</a:t>
            </a:r>
            <a:r>
              <a:rPr sz="1600" spc="-10" dirty="0" smtClean="0">
                <a:latin typeface="Calibri Light"/>
                <a:cs typeface="Calibri Light"/>
              </a:rPr>
              <a:t>s</a:t>
            </a:r>
            <a:r>
              <a:rPr sz="1600" dirty="0" smtClean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deno</a:t>
            </a:r>
            <a:r>
              <a:rPr sz="1600" spc="-20" dirty="0">
                <a:latin typeface="Calibri Light"/>
                <a:cs typeface="Calibri Light"/>
              </a:rPr>
              <a:t>u</a:t>
            </a:r>
            <a:r>
              <a:rPr sz="1600" spc="-10" dirty="0">
                <a:latin typeface="Calibri Light"/>
                <a:cs typeface="Calibri Light"/>
              </a:rPr>
              <a:t>nc</a:t>
            </a:r>
            <a:r>
              <a:rPr sz="1600" spc="-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4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diaries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</a:t>
            </a:r>
            <a:r>
              <a:rPr sz="1600" spc="-5" dirty="0">
                <a:latin typeface="Calibri Light"/>
                <a:cs typeface="Calibri Light"/>
              </a:rPr>
              <a:t> "</a:t>
            </a:r>
            <a:r>
              <a:rPr sz="1600" spc="-10" dirty="0">
                <a:latin typeface="Calibri Light"/>
                <a:cs typeface="Calibri Light"/>
              </a:rPr>
              <a:t>crude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40" dirty="0" smtClean="0">
                <a:latin typeface="Calibri Light"/>
                <a:cs typeface="Calibri Light"/>
              </a:rPr>
              <a:t>f</a:t>
            </a:r>
            <a:r>
              <a:rPr sz="1600" spc="-10" dirty="0" smtClean="0">
                <a:latin typeface="Calibri Light"/>
                <a:cs typeface="Calibri Light"/>
              </a:rPr>
              <a:t>o</a:t>
            </a:r>
            <a:r>
              <a:rPr sz="1600" spc="-40" dirty="0" smtClean="0">
                <a:latin typeface="Calibri Light"/>
                <a:cs typeface="Calibri Light"/>
              </a:rPr>
              <a:t>r</a:t>
            </a:r>
            <a:r>
              <a:rPr sz="1600" spc="-30" dirty="0" smtClean="0">
                <a:latin typeface="Calibri Light"/>
                <a:cs typeface="Calibri Light"/>
              </a:rPr>
              <a:t>g</a:t>
            </a:r>
            <a:r>
              <a:rPr lang="en-US" sz="1600" spc="-30" dirty="0" smtClean="0">
                <a:latin typeface="Calibri Light"/>
                <a:cs typeface="Calibri Light"/>
              </a:rPr>
              <a:t>ery.”</a:t>
            </a:r>
            <a:r>
              <a:rPr sz="1600" spc="-20" dirty="0" smtClean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Ca</a:t>
            </a:r>
            <a:r>
              <a:rPr sz="1600" spc="-35" dirty="0">
                <a:latin typeface="Calibri Light"/>
                <a:cs typeface="Calibri Light"/>
              </a:rPr>
              <a:t>r</a:t>
            </a:r>
            <a:r>
              <a:rPr sz="1600" spc="-10" dirty="0">
                <a:latin typeface="Calibri Light"/>
                <a:cs typeface="Calibri Light"/>
              </a:rPr>
              <a:t>ee</a:t>
            </a:r>
            <a:r>
              <a:rPr sz="1600" spc="-45" dirty="0">
                <a:latin typeface="Calibri Light"/>
                <a:cs typeface="Calibri Light"/>
              </a:rPr>
              <a:t>r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30" dirty="0">
                <a:latin typeface="Calibri Light"/>
                <a:cs typeface="Calibri Light"/>
              </a:rPr>
              <a:t>w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30" dirty="0">
                <a:latin typeface="Calibri Light"/>
                <a:cs typeface="Calibri Light"/>
              </a:rPr>
              <a:t>r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ru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ned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and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pe</a:t>
            </a:r>
            <a:r>
              <a:rPr sz="1600" spc="-20" dirty="0">
                <a:latin typeface="Calibri Light"/>
                <a:cs typeface="Calibri Light"/>
              </a:rPr>
              <a:t>o</a:t>
            </a:r>
            <a:r>
              <a:rPr sz="1600" spc="-10" dirty="0">
                <a:latin typeface="Calibri Light"/>
                <a:cs typeface="Calibri Light"/>
              </a:rPr>
              <a:t>p</a:t>
            </a:r>
            <a:r>
              <a:rPr sz="1600" spc="-15" dirty="0">
                <a:latin typeface="Calibri Light"/>
                <a:cs typeface="Calibri Light"/>
              </a:rPr>
              <a:t>l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Calibri Light"/>
                <a:cs typeface="Calibri Light"/>
              </a:rPr>
              <a:t>w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25" dirty="0">
                <a:latin typeface="Calibri Light"/>
                <a:cs typeface="Calibri Light"/>
              </a:rPr>
              <a:t>n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0" dirty="0">
                <a:latin typeface="Calibri Light"/>
                <a:cs typeface="Calibri Light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ja</a:t>
            </a:r>
            <a:r>
              <a:rPr sz="1600" spc="-10" dirty="0">
                <a:latin typeface="Calibri Light"/>
                <a:cs typeface="Calibri Light"/>
              </a:rPr>
              <a:t>il</a:t>
            </a:r>
            <a:r>
              <a:rPr sz="1600" spc="-5" dirty="0">
                <a:latin typeface="Calibri Light"/>
                <a:cs typeface="Calibri Light"/>
              </a:rPr>
              <a:t>.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W</a:t>
            </a:r>
            <a:r>
              <a:rPr sz="1600" spc="-20" dirty="0">
                <a:latin typeface="Calibri Light"/>
                <a:cs typeface="Calibri Light"/>
              </a:rPr>
              <a:t>h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all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-20" dirty="0">
                <a:latin typeface="Calibri Light"/>
                <a:cs typeface="Calibri Light"/>
              </a:rPr>
              <a:t>u</a:t>
            </a:r>
            <a:r>
              <a:rPr sz="1600" spc="-40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se</a:t>
            </a:r>
            <a:r>
              <a:rPr sz="1600" spc="-35" dirty="0">
                <a:latin typeface="Calibri Light"/>
                <a:cs typeface="Calibri Light"/>
              </a:rPr>
              <a:t>t</a:t>
            </a:r>
            <a:r>
              <a:rPr sz="1600" spc="-10" dirty="0">
                <a:latin typeface="Calibri Light"/>
                <a:cs typeface="Calibri Light"/>
              </a:rPr>
              <a:t>tled,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aries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turned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ou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0" dirty="0">
                <a:latin typeface="Calibri Light"/>
                <a:cs typeface="Calibri Light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be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on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5" dirty="0">
                <a:latin typeface="Calibri Light"/>
                <a:cs typeface="Calibri Light"/>
              </a:rPr>
              <a:t>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m</a:t>
            </a:r>
            <a:r>
              <a:rPr sz="1600" spc="-20" dirty="0">
                <a:latin typeface="Calibri Light"/>
                <a:cs typeface="Calibri Light"/>
              </a:rPr>
              <a:t>o</a:t>
            </a:r>
            <a:r>
              <a:rPr sz="1600" spc="-40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xpen</a:t>
            </a:r>
            <a:r>
              <a:rPr sz="1600" spc="-20" dirty="0">
                <a:latin typeface="Calibri Light"/>
                <a:cs typeface="Calibri Light"/>
              </a:rPr>
              <a:t>s</a:t>
            </a:r>
            <a:r>
              <a:rPr sz="1600" spc="-5" dirty="0">
                <a:latin typeface="Calibri Light"/>
                <a:cs typeface="Calibri Light"/>
              </a:rPr>
              <a:t>i</a:t>
            </a:r>
            <a:r>
              <a:rPr sz="1600" spc="-25" dirty="0">
                <a:latin typeface="Calibri Light"/>
                <a:cs typeface="Calibri Light"/>
              </a:rPr>
              <a:t>v</a:t>
            </a:r>
            <a:r>
              <a:rPr sz="1600" spc="-10" dirty="0">
                <a:latin typeface="Calibri Light"/>
                <a:cs typeface="Calibri Light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libri Light"/>
                <a:cs typeface="Calibri Light"/>
              </a:rPr>
              <a:t>f</a:t>
            </a:r>
            <a:r>
              <a:rPr sz="1600" spc="-10" dirty="0">
                <a:latin typeface="Calibri Light"/>
                <a:cs typeface="Calibri Light"/>
              </a:rPr>
              <a:t>a</a:t>
            </a:r>
            <a:r>
              <a:rPr sz="1600" spc="-65" dirty="0">
                <a:latin typeface="Calibri Light"/>
                <a:cs typeface="Calibri Light"/>
              </a:rPr>
              <a:t>k</a:t>
            </a:r>
            <a:r>
              <a:rPr sz="1600" spc="-15" dirty="0">
                <a:latin typeface="Calibri Light"/>
                <a:cs typeface="Calibri Light"/>
              </a:rPr>
              <a:t>e</a:t>
            </a:r>
            <a:r>
              <a:rPr sz="1600" spc="-10" dirty="0">
                <a:latin typeface="Calibri Light"/>
                <a:cs typeface="Calibri Light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10" dirty="0">
                <a:latin typeface="Calibri Light"/>
                <a:cs typeface="Calibri Light"/>
              </a:rPr>
              <a:t>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h</a:t>
            </a:r>
            <a:r>
              <a:rPr sz="1600" spc="-15" dirty="0">
                <a:latin typeface="Calibri Light"/>
                <a:cs typeface="Calibri Light"/>
              </a:rPr>
              <a:t>i</a:t>
            </a:r>
            <a:r>
              <a:rPr sz="1600" spc="-40" dirty="0">
                <a:latin typeface="Calibri Light"/>
                <a:cs typeface="Calibri Light"/>
              </a:rPr>
              <a:t>s</a:t>
            </a:r>
            <a:r>
              <a:rPr sz="1600" spc="-20" dirty="0">
                <a:latin typeface="Calibri Light"/>
                <a:cs typeface="Calibri Light"/>
              </a:rPr>
              <a:t>t</a:t>
            </a:r>
            <a:r>
              <a:rPr sz="1600" spc="-15" dirty="0">
                <a:latin typeface="Calibri Light"/>
                <a:cs typeface="Calibri Light"/>
              </a:rPr>
              <a:t>o</a:t>
            </a:r>
            <a:r>
              <a:rPr sz="1600" spc="-5" dirty="0">
                <a:latin typeface="Calibri Light"/>
                <a:cs typeface="Calibri Light"/>
              </a:rPr>
              <a:t>r</a:t>
            </a:r>
            <a:r>
              <a:rPr sz="1600" spc="-114" dirty="0">
                <a:latin typeface="Calibri Light"/>
                <a:cs typeface="Calibri Light"/>
              </a:rPr>
              <a:t>y</a:t>
            </a:r>
            <a:r>
              <a:rPr sz="1600" spc="-5" dirty="0">
                <a:latin typeface="Calibri Light"/>
                <a:cs typeface="Calibri Light"/>
              </a:rPr>
              <a:t>.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797" y="15715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6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9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1" y="18291"/>
            <a:ext cx="8072628" cy="1170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3185" y="1819462"/>
            <a:ext cx="7257415" cy="4747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iculti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occu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when:</a:t>
            </a:r>
            <a:endParaRPr sz="2400" dirty="0">
              <a:latin typeface="Calibri"/>
              <a:cs typeface="Calibri"/>
            </a:endParaRPr>
          </a:p>
          <a:p>
            <a:pPr marL="812780" indent="-342891">
              <a:buFont typeface="Arial"/>
              <a:buChar char="•"/>
              <a:tabLst>
                <a:tab pos="813414" algn="l"/>
              </a:tabLst>
            </a:pP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amples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812780" indent="-342891">
              <a:buFont typeface="Arial"/>
              <a:buChar char="•"/>
              <a:tabLst>
                <a:tab pos="813414" algn="l"/>
              </a:tabLst>
            </a:pPr>
            <a:r>
              <a:rPr sz="2400" spc="-15" dirty="0">
                <a:latin typeface="Calibri"/>
                <a:cs typeface="Calibri"/>
              </a:rPr>
              <a:t>Qu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1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ew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 dirty="0">
              <a:latin typeface="Calibri"/>
              <a:cs typeface="Calibri"/>
            </a:endParaRPr>
          </a:p>
          <a:p>
            <a:pPr marL="812780" indent="-342891">
              <a:buFont typeface="Arial"/>
              <a:buChar char="•"/>
              <a:tabLst>
                <a:tab pos="813414" algn="l"/>
              </a:tabLst>
            </a:pPr>
            <a:r>
              <a:rPr sz="2400" spc="-10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riti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sgu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  <a:p>
            <a:pPr marL="812780" indent="-342891">
              <a:buFont typeface="Arial"/>
              <a:buChar char="•"/>
              <a:tabLst>
                <a:tab pos="813414" algn="l"/>
              </a:tabLst>
            </a:pPr>
            <a:r>
              <a:rPr sz="2400" spc="-5" dirty="0">
                <a:latin typeface="Calibri"/>
                <a:cs typeface="Calibri"/>
              </a:rPr>
              <a:t>Drug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hab</a:t>
            </a:r>
            <a:r>
              <a:rPr sz="2400" dirty="0">
                <a:latin typeface="Calibri"/>
                <a:cs typeface="Calibri"/>
              </a:rPr>
              <a:t>its</a:t>
            </a:r>
          </a:p>
          <a:p>
            <a:pPr>
              <a:spcBef>
                <a:spcPts val="45"/>
              </a:spcBef>
            </a:pPr>
            <a:endParaRPr sz="2051" dirty="0">
              <a:latin typeface="Times New Roman"/>
              <a:cs typeface="Times New Roman"/>
            </a:endParaRPr>
          </a:p>
          <a:p>
            <a:pPr marL="12700"/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eli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on:</a:t>
            </a:r>
            <a:endParaRPr sz="2400" dirty="0">
              <a:latin typeface="Calibri"/>
              <a:cs typeface="Calibri"/>
            </a:endParaRPr>
          </a:p>
          <a:p>
            <a:pPr marL="756266" indent="-286378">
              <a:buSzPct val="89583"/>
              <a:buFont typeface="Arial"/>
              <a:buChar char="•"/>
              <a:tabLst>
                <a:tab pos="756901" algn="l"/>
              </a:tabLst>
            </a:pP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756266" indent="-286378">
              <a:buSzPct val="89583"/>
              <a:buFont typeface="Arial"/>
              <a:buChar char="•"/>
              <a:tabLst>
                <a:tab pos="756901" algn="l"/>
              </a:tabLst>
            </a:pPr>
            <a:r>
              <a:rPr sz="2400" spc="-7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756266" marR="160016" indent="-286378">
              <a:buSzPct val="89583"/>
              <a:buFont typeface="Arial"/>
              <a:buChar char="•"/>
              <a:tabLst>
                <a:tab pos="756901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suspec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gi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spe</a:t>
            </a:r>
            <a:r>
              <a:rPr sz="2400" dirty="0">
                <a:latin typeface="Calibri"/>
                <a:cs typeface="Calibri"/>
              </a:rPr>
              <a:t>lli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punctu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756266" indent="-286378">
              <a:buSzPct val="89583"/>
              <a:buFont typeface="Arial"/>
              <a:buChar char="•"/>
              <a:tabLst>
                <a:tab pos="756901" algn="l"/>
              </a:tabLst>
            </a:pPr>
            <a:r>
              <a:rPr sz="2400" spc="-10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1" dirty="0">
                <a:latin typeface="Calibri"/>
                <a:cs typeface="Calibri"/>
              </a:rPr>
              <a:t>e</a:t>
            </a:r>
            <a:r>
              <a:rPr sz="2400" spc="11" dirty="0">
                <a:latin typeface="Calibri"/>
                <a:cs typeface="Calibri"/>
              </a:rPr>
              <a:t>x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mes</a:t>
            </a:r>
            <a:endParaRPr sz="2400" dirty="0">
              <a:latin typeface="Calibri"/>
              <a:cs typeface="Calibri"/>
            </a:endParaRPr>
          </a:p>
          <a:p>
            <a:pPr marL="756266" indent="-286378">
              <a:buSzPct val="89583"/>
              <a:buFont typeface="Arial"/>
              <a:buChar char="•"/>
              <a:tabLst>
                <a:tab pos="756901" algn="l"/>
              </a:tabLst>
            </a:pPr>
            <a:r>
              <a:rPr sz="2400" spc="-5" dirty="0">
                <a:latin typeface="Calibri"/>
                <a:cs typeface="Calibri"/>
              </a:rPr>
              <a:t>Comb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ign</a:t>
            </a:r>
            <a:r>
              <a:rPr sz="2400" spc="-31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838200"/>
            <a:ext cx="746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/>
            <a:r>
              <a:rPr lang="en-US" sz="2600" dirty="0">
                <a:cs typeface="Calibri"/>
              </a:rPr>
              <a:t>Althou</a:t>
            </a:r>
            <a:r>
              <a:rPr lang="en-US" sz="2600" spc="-15" dirty="0">
                <a:cs typeface="Calibri"/>
              </a:rPr>
              <a:t>g</a:t>
            </a:r>
            <a:r>
              <a:rPr lang="en-US" sz="2600" dirty="0">
                <a:cs typeface="Calibri"/>
              </a:rPr>
              <a:t>h</a:t>
            </a:r>
            <a:r>
              <a:rPr lang="en-US" sz="2600" spc="-7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cs typeface="Calibri"/>
              </a:rPr>
              <a:t>an</a:t>
            </a:r>
            <a:r>
              <a:rPr lang="en-US" sz="2600" spc="-60" dirty="0">
                <a:latin typeface="Times New Roman"/>
                <a:cs typeface="Times New Roman"/>
              </a:rPr>
              <a:t> </a:t>
            </a:r>
            <a:r>
              <a:rPr lang="en-US" sz="2600" spc="-35" dirty="0">
                <a:cs typeface="Calibri"/>
              </a:rPr>
              <a:t>e</a:t>
            </a:r>
            <a:r>
              <a:rPr lang="en-US" sz="2600" spc="-5" dirty="0">
                <a:cs typeface="Calibri"/>
              </a:rPr>
              <a:t>xpe</a:t>
            </a:r>
            <a:r>
              <a:rPr lang="en-US" sz="2600" spc="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ienc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d</a:t>
            </a:r>
            <a:r>
              <a:rPr lang="en-US" sz="2600" spc="-7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cs typeface="Calibri"/>
              </a:rPr>
              <a:t>d</a:t>
            </a:r>
            <a:r>
              <a:rPr lang="en-US" sz="2600" spc="-11" dirty="0">
                <a:cs typeface="Calibri"/>
              </a:rPr>
              <a:t>o</a:t>
            </a:r>
            <a:r>
              <a:rPr lang="en-US" sz="2600" dirty="0">
                <a:cs typeface="Calibri"/>
              </a:rPr>
              <a:t>cum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spc="-31" dirty="0">
                <a:cs typeface="Calibri"/>
              </a:rPr>
              <a:t>n</a:t>
            </a:r>
            <a:r>
              <a:rPr lang="en-US" sz="2600" dirty="0">
                <a:cs typeface="Calibri"/>
              </a:rPr>
              <a:t>t</a:t>
            </a:r>
            <a:r>
              <a:rPr lang="en-US" sz="2600" spc="-75" dirty="0">
                <a:latin typeface="Times New Roman"/>
                <a:cs typeface="Times New Roman"/>
              </a:rPr>
              <a:t> </a:t>
            </a:r>
            <a:r>
              <a:rPr lang="en-US" sz="2600" spc="-35" dirty="0">
                <a:cs typeface="Calibri"/>
              </a:rPr>
              <a:t>e</a:t>
            </a:r>
            <a:r>
              <a:rPr lang="en-US" sz="2600" spc="-5" dirty="0">
                <a:cs typeface="Calibri"/>
              </a:rPr>
              <a:t>xpe</a:t>
            </a:r>
            <a:r>
              <a:rPr lang="en-US" sz="2600" spc="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t</a:t>
            </a:r>
            <a:r>
              <a:rPr lang="en-US" sz="2600" spc="-75" dirty="0">
                <a:latin typeface="Times New Roman"/>
                <a:cs typeface="Times New Roman"/>
              </a:rPr>
              <a:t> </a:t>
            </a:r>
            <a:r>
              <a:rPr lang="en-US" sz="2600" spc="-20" dirty="0">
                <a:cs typeface="Calibri"/>
              </a:rPr>
              <a:t>c</a:t>
            </a:r>
            <a:r>
              <a:rPr lang="en-US" sz="2600" dirty="0">
                <a:cs typeface="Calibri"/>
              </a:rPr>
              <a:t>an</a:t>
            </a:r>
          </a:p>
          <a:p>
            <a:pPr marL="92072"/>
            <a:r>
              <a:rPr lang="en-US" sz="2600" spc="-20" dirty="0">
                <a:cs typeface="Calibri"/>
              </a:rPr>
              <a:t>d</a:t>
            </a:r>
            <a:r>
              <a:rPr lang="en-US" sz="2600" spc="-25" dirty="0">
                <a:cs typeface="Calibri"/>
              </a:rPr>
              <a:t>e</a:t>
            </a:r>
            <a:r>
              <a:rPr lang="en-US" sz="2600" spc="-35" dirty="0">
                <a:cs typeface="Calibri"/>
              </a:rPr>
              <a:t>t</a:t>
            </a:r>
            <a:r>
              <a:rPr lang="en-US" sz="2600" spc="-15" dirty="0">
                <a:cs typeface="Calibri"/>
              </a:rPr>
              <a:t>e</a:t>
            </a:r>
            <a:r>
              <a:rPr lang="en-US" sz="2600" spc="-11" dirty="0">
                <a:cs typeface="Calibri"/>
              </a:rPr>
              <a:t>ct</a:t>
            </a:r>
            <a:r>
              <a:rPr lang="en-US" sz="2600" spc="-8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cs typeface="Calibri"/>
              </a:rPr>
              <a:t>ma</a:t>
            </a:r>
            <a:r>
              <a:rPr lang="en-US" sz="2600" spc="-45" dirty="0">
                <a:cs typeface="Calibri"/>
              </a:rPr>
              <a:t>n</a:t>
            </a:r>
            <a:r>
              <a:rPr lang="en-US" sz="2600" spc="-15" dirty="0">
                <a:cs typeface="Calibri"/>
              </a:rPr>
              <a:t>y</a:t>
            </a:r>
            <a:r>
              <a:rPr lang="en-US" sz="2600" spc="-60" dirty="0">
                <a:latin typeface="Times New Roman"/>
                <a:cs typeface="Times New Roman"/>
              </a:rPr>
              <a:t> </a:t>
            </a:r>
            <a:r>
              <a:rPr lang="en-US" sz="2600" spc="-35" dirty="0">
                <a:cs typeface="Calibri"/>
              </a:rPr>
              <a:t>c</a:t>
            </a:r>
            <a:r>
              <a:rPr lang="en-US" sz="2600" spc="-15" dirty="0">
                <a:cs typeface="Calibri"/>
              </a:rPr>
              <a:t>ases</a:t>
            </a:r>
            <a:r>
              <a:rPr lang="en-US" sz="2600" spc="-71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dirty="0">
                <a:cs typeface="Calibri"/>
              </a:rPr>
              <a:t>f</a:t>
            </a:r>
            <a:r>
              <a:rPr lang="en-US" sz="2600" spc="-60" dirty="0">
                <a:latin typeface="Times New Roman"/>
                <a:cs typeface="Times New Roman"/>
              </a:rPr>
              <a:t> </a:t>
            </a:r>
            <a:r>
              <a:rPr lang="en-US" sz="2600" spc="-45" dirty="0">
                <a:cs typeface="Calibri"/>
              </a:rPr>
              <a:t>f</a:t>
            </a:r>
            <a:r>
              <a:rPr lang="en-US" sz="2600" spc="-20" dirty="0">
                <a:cs typeface="Calibri"/>
              </a:rPr>
              <a:t>o</a:t>
            </a:r>
            <a:r>
              <a:rPr lang="en-US" sz="2600" spc="-51" dirty="0">
                <a:cs typeface="Calibri"/>
              </a:rPr>
              <a:t>r</a:t>
            </a:r>
            <a:r>
              <a:rPr lang="en-US" sz="2600" spc="-45" dirty="0">
                <a:cs typeface="Calibri"/>
              </a:rPr>
              <a:t>g</a:t>
            </a:r>
            <a:r>
              <a:rPr lang="en-US" sz="2600" spc="-1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r</a:t>
            </a:r>
            <a:r>
              <a:rPr lang="en-US" sz="2600" spc="-180" dirty="0">
                <a:cs typeface="Calibri"/>
              </a:rPr>
              <a:t>y</a:t>
            </a:r>
            <a:r>
              <a:rPr lang="en-US" sz="2600" spc="-11" dirty="0">
                <a:cs typeface="Calibri"/>
              </a:rPr>
              <a:t>,</a:t>
            </a:r>
            <a:r>
              <a:rPr lang="en-US" sz="2600" spc="-75" dirty="0">
                <a:latin typeface="Times New Roman"/>
                <a:cs typeface="Times New Roman"/>
              </a:rPr>
              <a:t> 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spc="-11" dirty="0">
                <a:cs typeface="Calibri"/>
              </a:rPr>
              <a:t>o</a:t>
            </a:r>
            <a:r>
              <a:rPr lang="en-US" sz="2600" spc="-20" dirty="0">
                <a:cs typeface="Calibri"/>
              </a:rPr>
              <a:t>me</a:t>
            </a:r>
            <a:r>
              <a:rPr lang="en-US" sz="2600" spc="-51" dirty="0">
                <a:latin typeface="Times New Roman"/>
                <a:cs typeface="Times New Roman"/>
              </a:rPr>
              <a:t> </a:t>
            </a:r>
            <a:r>
              <a:rPr lang="en-US" sz="2600" spc="-20" dirty="0">
                <a:cs typeface="Calibri"/>
              </a:rPr>
              <a:t>m</a:t>
            </a:r>
            <a:r>
              <a:rPr lang="en-US" sz="2600" spc="-60" dirty="0">
                <a:cs typeface="Calibri"/>
              </a:rPr>
              <a:t>a</a:t>
            </a:r>
            <a:r>
              <a:rPr lang="en-US" sz="2600" spc="-15" dirty="0">
                <a:cs typeface="Calibri"/>
              </a:rPr>
              <a:t>y</a:t>
            </a:r>
            <a:r>
              <a:rPr lang="en-US" sz="2600" spc="-71" dirty="0">
                <a:latin typeface="Times New Roman"/>
                <a:cs typeface="Times New Roman"/>
              </a:rPr>
              <a:t> </a:t>
            </a:r>
            <a:r>
              <a:rPr lang="en-US" sz="2600" spc="-20" dirty="0">
                <a:cs typeface="Calibri"/>
              </a:rPr>
              <a:t>b</a:t>
            </a:r>
            <a:r>
              <a:rPr lang="en-US" sz="2600" spc="-15" dirty="0">
                <a:cs typeface="Calibri"/>
              </a:rPr>
              <a:t>e</a:t>
            </a:r>
            <a:r>
              <a:rPr lang="en-US" sz="2600" spc="-60" dirty="0">
                <a:latin typeface="Times New Roman"/>
                <a:cs typeface="Times New Roman"/>
              </a:rPr>
              <a:t> </a:t>
            </a:r>
            <a:r>
              <a:rPr lang="en-US" sz="2600" spc="-15" dirty="0">
                <a:cs typeface="Calibri"/>
              </a:rPr>
              <a:t>m</a:t>
            </a:r>
            <a:r>
              <a:rPr lang="en-US" sz="2600" dirty="0">
                <a:cs typeface="Calibri"/>
              </a:rPr>
              <a:t>i</a:t>
            </a:r>
            <a:r>
              <a:rPr lang="en-US" sz="2600" spc="-5" dirty="0">
                <a:cs typeface="Calibri"/>
              </a:rPr>
              <a:t>ssed.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90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281" y="194685"/>
            <a:ext cx="770711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4"/>
              </a:lnSpc>
              <a:buSzPct val="89062"/>
              <a:tabLst>
                <a:tab pos="476250" algn="l"/>
              </a:tabLst>
            </a:pPr>
            <a:r>
              <a:rPr sz="3200" dirty="0">
                <a:latin typeface="Calibri Light"/>
                <a:cs typeface="Calibri Light"/>
              </a:rPr>
              <a:t>Le</a:t>
            </a:r>
            <a:r>
              <a:rPr sz="3200" spc="-55" dirty="0">
                <a:latin typeface="Calibri Light"/>
                <a:cs typeface="Calibri Light"/>
              </a:rPr>
              <a:t>t</a:t>
            </a:r>
            <a:r>
              <a:rPr sz="3200" spc="-35" dirty="0">
                <a:latin typeface="Calibri Light"/>
                <a:cs typeface="Calibri Light"/>
              </a:rPr>
              <a:t>t</a:t>
            </a:r>
            <a:r>
              <a:rPr sz="3200" spc="-5" dirty="0">
                <a:latin typeface="Calibri Light"/>
                <a:cs typeface="Calibri Light"/>
              </a:rPr>
              <a:t>e</a:t>
            </a:r>
            <a:r>
              <a:rPr sz="3200" spc="-60" dirty="0">
                <a:latin typeface="Calibri Light"/>
                <a:cs typeface="Calibri Light"/>
              </a:rPr>
              <a:t>r</a:t>
            </a:r>
            <a:r>
              <a:rPr sz="3200" dirty="0">
                <a:latin typeface="Calibri Light"/>
                <a:cs typeface="Calibri Light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 Light"/>
                <a:cs typeface="Calibri Light"/>
              </a:rPr>
              <a:t>o</a:t>
            </a:r>
            <a:r>
              <a:rPr sz="3200" dirty="0">
                <a:latin typeface="Calibri Light"/>
                <a:cs typeface="Calibri Light"/>
              </a:rPr>
              <a:t>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 Light"/>
                <a:cs typeface="Calibri Light"/>
              </a:rPr>
              <a:t>othe</a:t>
            </a:r>
            <a:r>
              <a:rPr sz="3200" dirty="0">
                <a:latin typeface="Calibri Light"/>
                <a:cs typeface="Calibri Light"/>
              </a:rPr>
              <a:t>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 Light"/>
                <a:cs typeface="Calibri Light"/>
              </a:rPr>
              <a:t>docume</a:t>
            </a:r>
            <a:r>
              <a:rPr sz="3200" spc="-35" dirty="0">
                <a:latin typeface="Calibri Light"/>
                <a:cs typeface="Calibri Light"/>
              </a:rPr>
              <a:t>n</a:t>
            </a:r>
            <a:r>
              <a:rPr sz="3200" dirty="0">
                <a:latin typeface="Calibri Light"/>
                <a:cs typeface="Calibri Light"/>
              </a:rPr>
              <a:t>ts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 Light"/>
                <a:cs typeface="Calibri Light"/>
              </a:rPr>
              <a:t>wri</a:t>
            </a:r>
            <a:r>
              <a:rPr sz="3200" spc="-50" dirty="0">
                <a:latin typeface="Calibri Light"/>
                <a:cs typeface="Calibri Light"/>
              </a:rPr>
              <a:t>t</a:t>
            </a:r>
            <a:r>
              <a:rPr sz="3200" spc="-35" dirty="0">
                <a:latin typeface="Calibri Light"/>
                <a:cs typeface="Calibri Light"/>
              </a:rPr>
              <a:t>t</a:t>
            </a:r>
            <a:r>
              <a:rPr sz="3200" spc="-5" dirty="0">
                <a:latin typeface="Calibri Light"/>
                <a:cs typeface="Calibri Light"/>
              </a:rPr>
              <a:t>e</a:t>
            </a:r>
            <a:r>
              <a:rPr sz="3200" dirty="0">
                <a:latin typeface="Calibri Light"/>
                <a:cs typeface="Calibri Light"/>
              </a:rPr>
              <a:t>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Calibri Light"/>
                <a:cs typeface="Calibri Light"/>
              </a:rPr>
              <a:t>b</a:t>
            </a:r>
            <a:r>
              <a:rPr sz="3200" dirty="0" smtClean="0">
                <a:latin typeface="Calibri Light"/>
                <a:cs typeface="Calibri Light"/>
              </a:rPr>
              <a:t>y</a:t>
            </a:r>
            <a:r>
              <a:rPr lang="en-US" sz="3200" dirty="0">
                <a:latin typeface="Calibri Light"/>
                <a:cs typeface="Calibri Light"/>
              </a:rPr>
              <a:t> </a:t>
            </a:r>
            <a:r>
              <a:rPr sz="3200" spc="-70" dirty="0" smtClean="0">
                <a:latin typeface="Calibri Light"/>
                <a:cs typeface="Calibri Light"/>
              </a:rPr>
              <a:t>f</a:t>
            </a:r>
            <a:r>
              <a:rPr sz="3200" dirty="0" smtClean="0">
                <a:latin typeface="Calibri Light"/>
                <a:cs typeface="Calibri Light"/>
              </a:rPr>
              <a:t>amous</a:t>
            </a:r>
            <a:r>
              <a:rPr sz="3200" spc="-8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 Light"/>
                <a:cs typeface="Calibri Light"/>
              </a:rPr>
              <a:t>people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 Light"/>
                <a:cs typeface="Calibri Light"/>
              </a:rPr>
              <a:t>c</a:t>
            </a:r>
            <a:r>
              <a:rPr sz="3200" dirty="0">
                <a:latin typeface="Calibri Light"/>
                <a:cs typeface="Calibri Light"/>
              </a:rPr>
              <a:t>an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 Light"/>
                <a:cs typeface="Calibri Light"/>
              </a:rPr>
              <a:t>be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 Light"/>
                <a:cs typeface="Calibri Light"/>
              </a:rPr>
              <a:t>v</a:t>
            </a:r>
            <a:r>
              <a:rPr sz="3200" spc="-5" dirty="0">
                <a:latin typeface="Calibri Light"/>
                <a:cs typeface="Calibri Light"/>
              </a:rPr>
              <a:t>e</a:t>
            </a:r>
            <a:r>
              <a:rPr sz="3200" spc="5" dirty="0">
                <a:latin typeface="Calibri Light"/>
                <a:cs typeface="Calibri Light"/>
              </a:rPr>
              <a:t>r</a:t>
            </a:r>
            <a:r>
              <a:rPr sz="3200" dirty="0">
                <a:latin typeface="Calibri Light"/>
                <a:cs typeface="Calibri Light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 Light"/>
                <a:cs typeface="Calibri Light"/>
              </a:rPr>
              <a:t>v</a:t>
            </a:r>
            <a:r>
              <a:rPr sz="3200" dirty="0">
                <a:latin typeface="Calibri Light"/>
                <a:cs typeface="Calibri Light"/>
              </a:rPr>
              <a:t>aluable: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5480" y="1066800"/>
            <a:ext cx="642112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SzPct val="89285"/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 Light"/>
                <a:cs typeface="Calibri Light"/>
              </a:rPr>
              <a:t>Adol</a:t>
            </a:r>
            <a:r>
              <a:rPr sz="2800" spc="-10" dirty="0">
                <a:latin typeface="Calibri Light"/>
                <a:cs typeface="Calibri Light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Hitle</a:t>
            </a:r>
            <a:r>
              <a:rPr sz="2800" spc="-10" dirty="0">
                <a:latin typeface="Calibri Light"/>
                <a:cs typeface="Calibri Light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(sig</a:t>
            </a:r>
            <a:r>
              <a:rPr sz="2800" spc="-25" dirty="0">
                <a:latin typeface="Calibri Light"/>
                <a:cs typeface="Calibri Light"/>
              </a:rPr>
              <a:t>n</a:t>
            </a:r>
            <a:r>
              <a:rPr sz="2800" spc="-35" dirty="0">
                <a:latin typeface="Calibri Light"/>
                <a:cs typeface="Calibri Light"/>
              </a:rPr>
              <a:t>a</a:t>
            </a:r>
            <a:r>
              <a:rPr sz="2800" spc="-15" dirty="0">
                <a:latin typeface="Calibri Light"/>
                <a:cs typeface="Calibri Light"/>
              </a:rPr>
              <a:t>tu</a:t>
            </a:r>
            <a:r>
              <a:rPr sz="2800" spc="-50" dirty="0">
                <a:latin typeface="Calibri Light"/>
                <a:cs typeface="Calibri Light"/>
              </a:rPr>
              <a:t>r</a:t>
            </a:r>
            <a:r>
              <a:rPr sz="2800" spc="-20" dirty="0">
                <a:latin typeface="Calibri Light"/>
                <a:cs typeface="Calibri Light"/>
              </a:rPr>
              <a:t>e</a:t>
            </a:r>
            <a:r>
              <a:rPr sz="2800" spc="-10" dirty="0">
                <a:latin typeface="Calibri Light"/>
                <a:cs typeface="Calibri Light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$2000)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buSzPct val="89285"/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latin typeface="Calibri Light"/>
                <a:cs typeface="Calibri Light"/>
              </a:rPr>
              <a:t>Al</a:t>
            </a:r>
            <a:r>
              <a:rPr sz="2800" spc="-15" dirty="0">
                <a:latin typeface="Calibri Light"/>
                <a:cs typeface="Calibri Light"/>
              </a:rPr>
              <a:t>be</a:t>
            </a:r>
            <a:r>
              <a:rPr sz="2800" spc="-25" dirty="0">
                <a:latin typeface="Calibri Light"/>
                <a:cs typeface="Calibri Light"/>
              </a:rPr>
              <a:t>r</a:t>
            </a:r>
            <a:r>
              <a:rPr sz="2800" spc="-10" dirty="0">
                <a:latin typeface="Calibri Light"/>
                <a:cs typeface="Calibri Light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Ei</a:t>
            </a:r>
            <a:r>
              <a:rPr sz="2800" spc="-25" dirty="0">
                <a:latin typeface="Calibri Light"/>
                <a:cs typeface="Calibri Light"/>
              </a:rPr>
              <a:t>n</a:t>
            </a:r>
            <a:r>
              <a:rPr sz="2800" spc="-55" dirty="0">
                <a:latin typeface="Calibri Light"/>
                <a:cs typeface="Calibri Light"/>
              </a:rPr>
              <a:t>s</a:t>
            </a:r>
            <a:r>
              <a:rPr sz="2800" spc="-30" dirty="0">
                <a:latin typeface="Calibri Light"/>
                <a:cs typeface="Calibri Light"/>
              </a:rPr>
              <a:t>t</a:t>
            </a:r>
            <a:r>
              <a:rPr sz="2800" spc="-20" dirty="0">
                <a:latin typeface="Calibri Light"/>
                <a:cs typeface="Calibri Light"/>
              </a:rPr>
              <a:t>ei</a:t>
            </a:r>
            <a:r>
              <a:rPr sz="2800" spc="-15" dirty="0">
                <a:latin typeface="Calibri Light"/>
                <a:cs typeface="Calibri Light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 Light"/>
                <a:cs typeface="Calibri Light"/>
              </a:rPr>
              <a:t>(</a:t>
            </a:r>
            <a:r>
              <a:rPr sz="2800" u="heavy" spc="-1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l</a:t>
            </a:r>
            <a:r>
              <a:rPr sz="2800" u="heavy" spc="-3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e</a:t>
            </a:r>
            <a:r>
              <a:rPr sz="2800" u="heavy" spc="-45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t</a:t>
            </a:r>
            <a:r>
              <a:rPr sz="2800" u="heavy" spc="-3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t</a:t>
            </a:r>
            <a:r>
              <a:rPr sz="2800" u="heavy" spc="-20" dirty="0">
                <a:solidFill>
                  <a:srgbClr val="0462C1"/>
                </a:solidFill>
                <a:latin typeface="Calibri Light"/>
                <a:cs typeface="Calibri Light"/>
                <a:hlinkClick r:id="rId3"/>
              </a:rPr>
              <a:t>er</a:t>
            </a:r>
            <a:r>
              <a:rPr sz="2800" spc="-10" dirty="0">
                <a:latin typeface="Calibri Light"/>
                <a:cs typeface="Calibri Light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$40</a:t>
            </a:r>
            <a:r>
              <a:rPr sz="2800" spc="-30" dirty="0">
                <a:latin typeface="Calibri Light"/>
                <a:cs typeface="Calibri Light"/>
              </a:rPr>
              <a:t>4</a:t>
            </a:r>
            <a:r>
              <a:rPr sz="2800" spc="-15" dirty="0">
                <a:latin typeface="Calibri Light"/>
                <a:cs typeface="Calibri Light"/>
              </a:rPr>
              <a:t>,000)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buSzPct val="89285"/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 Light"/>
                <a:cs typeface="Calibri Light"/>
              </a:rPr>
              <a:t>Charle</a:t>
            </a:r>
            <a:r>
              <a:rPr sz="2800" spc="-15" dirty="0">
                <a:latin typeface="Calibri Light"/>
                <a:cs typeface="Calibri Light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Darwin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(l</a:t>
            </a:r>
            <a:r>
              <a:rPr sz="2800" spc="-30" dirty="0">
                <a:latin typeface="Calibri Light"/>
                <a:cs typeface="Calibri Light"/>
              </a:rPr>
              <a:t>e</a:t>
            </a:r>
            <a:r>
              <a:rPr sz="2800" spc="-40" dirty="0">
                <a:latin typeface="Calibri Light"/>
                <a:cs typeface="Calibri Light"/>
              </a:rPr>
              <a:t>t</a:t>
            </a:r>
            <a:r>
              <a:rPr sz="2800" spc="-30" dirty="0">
                <a:latin typeface="Calibri Light"/>
                <a:cs typeface="Calibri Light"/>
              </a:rPr>
              <a:t>t</a:t>
            </a:r>
            <a:r>
              <a:rPr sz="2800" spc="-20" dirty="0">
                <a:latin typeface="Calibri Light"/>
                <a:cs typeface="Calibri Light"/>
              </a:rPr>
              <a:t>er</a:t>
            </a:r>
            <a:r>
              <a:rPr sz="2800" spc="-10" dirty="0">
                <a:latin typeface="Calibri Light"/>
                <a:cs typeface="Calibri Light"/>
              </a:rPr>
              <a:t>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$20,0</a:t>
            </a:r>
            <a:r>
              <a:rPr sz="2800" spc="-25" dirty="0">
                <a:latin typeface="Calibri Light"/>
                <a:cs typeface="Calibri Light"/>
              </a:rPr>
              <a:t>0</a:t>
            </a:r>
            <a:r>
              <a:rPr sz="2800" spc="-15" dirty="0">
                <a:latin typeface="Calibri Light"/>
                <a:cs typeface="Calibri Light"/>
              </a:rPr>
              <a:t>0)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buSzPct val="89285"/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latin typeface="Calibri Light"/>
                <a:cs typeface="Calibri Light"/>
              </a:rPr>
              <a:t>Ab</a:t>
            </a:r>
            <a:r>
              <a:rPr sz="2800" spc="-80" dirty="0">
                <a:latin typeface="Calibri Light"/>
                <a:cs typeface="Calibri Light"/>
              </a:rPr>
              <a:t>r</a:t>
            </a:r>
            <a:r>
              <a:rPr sz="2800" spc="-20" dirty="0">
                <a:latin typeface="Calibri Light"/>
                <a:cs typeface="Calibri Light"/>
              </a:rPr>
              <a:t>aham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L</a:t>
            </a:r>
            <a:r>
              <a:rPr sz="2800" spc="-15" dirty="0">
                <a:latin typeface="Calibri Light"/>
                <a:cs typeface="Calibri Light"/>
              </a:rPr>
              <a:t>in</a:t>
            </a:r>
            <a:r>
              <a:rPr sz="2800" spc="-50" dirty="0">
                <a:latin typeface="Calibri Light"/>
                <a:cs typeface="Calibri Light"/>
              </a:rPr>
              <a:t>c</a:t>
            </a:r>
            <a:r>
              <a:rPr sz="2800" spc="-20" dirty="0">
                <a:latin typeface="Calibri Light"/>
                <a:cs typeface="Calibri Light"/>
              </a:rPr>
              <a:t>ol</a:t>
            </a:r>
            <a:r>
              <a:rPr sz="2800" spc="-15" dirty="0">
                <a:latin typeface="Calibri Light"/>
                <a:cs typeface="Calibri Light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(1864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l</a:t>
            </a:r>
            <a:r>
              <a:rPr sz="2800" u="heavy" spc="-3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e</a:t>
            </a:r>
            <a:r>
              <a:rPr sz="2800" u="heavy" spc="-4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t</a:t>
            </a:r>
            <a:r>
              <a:rPr sz="2800" u="heavy" spc="-3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t</a:t>
            </a:r>
            <a:r>
              <a:rPr sz="2800" u="heavy" spc="-20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er</a:t>
            </a:r>
            <a:r>
              <a:rPr sz="2800" spc="-10" dirty="0">
                <a:latin typeface="Calibri Light"/>
                <a:cs typeface="Calibri Light"/>
              </a:rPr>
              <a:t>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$3.4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mi</a:t>
            </a:r>
            <a:r>
              <a:rPr sz="2800" spc="-25" dirty="0">
                <a:latin typeface="Calibri Light"/>
                <a:cs typeface="Calibri Light"/>
              </a:rPr>
              <a:t>l</a:t>
            </a:r>
            <a:r>
              <a:rPr sz="2800" spc="-10" dirty="0">
                <a:latin typeface="Calibri Light"/>
                <a:cs typeface="Calibri Light"/>
              </a:rPr>
              <a:t>l</a:t>
            </a:r>
            <a:r>
              <a:rPr sz="2800" spc="-25" dirty="0">
                <a:latin typeface="Calibri Light"/>
                <a:cs typeface="Calibri Light"/>
              </a:rPr>
              <a:t>i</a:t>
            </a:r>
            <a:r>
              <a:rPr sz="2800" spc="-15" dirty="0">
                <a:latin typeface="Calibri Light"/>
                <a:cs typeface="Calibri Light"/>
              </a:rPr>
              <a:t>on)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buSzPct val="89285"/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 Light"/>
                <a:cs typeface="Calibri Light"/>
              </a:rPr>
              <a:t>Theodo</a:t>
            </a:r>
            <a:r>
              <a:rPr sz="2800" spc="-40" dirty="0">
                <a:latin typeface="Calibri Light"/>
                <a:cs typeface="Calibri Light"/>
              </a:rPr>
              <a:t>r</a:t>
            </a:r>
            <a:r>
              <a:rPr sz="2800" spc="-15" dirty="0">
                <a:latin typeface="Calibri Light"/>
                <a:cs typeface="Calibri Light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 Light"/>
                <a:cs typeface="Calibri Light"/>
              </a:rPr>
              <a:t>R</a:t>
            </a:r>
            <a:r>
              <a:rPr sz="2800" spc="-5" dirty="0">
                <a:latin typeface="Calibri Light"/>
                <a:cs typeface="Calibri Light"/>
              </a:rPr>
              <a:t>o</a:t>
            </a:r>
            <a:r>
              <a:rPr sz="2800" spc="5" dirty="0">
                <a:latin typeface="Calibri Light"/>
                <a:cs typeface="Calibri Light"/>
              </a:rPr>
              <a:t>o</a:t>
            </a:r>
            <a:r>
              <a:rPr sz="2800" spc="-15" dirty="0">
                <a:latin typeface="Calibri Light"/>
                <a:cs typeface="Calibri Light"/>
              </a:rPr>
              <a:t>s</a:t>
            </a:r>
            <a:r>
              <a:rPr sz="2800" spc="-35" dirty="0">
                <a:latin typeface="Calibri Light"/>
                <a:cs typeface="Calibri Light"/>
              </a:rPr>
              <a:t>ev</a:t>
            </a:r>
            <a:r>
              <a:rPr sz="2800" spc="-20" dirty="0">
                <a:latin typeface="Calibri Light"/>
                <a:cs typeface="Calibri Light"/>
              </a:rPr>
              <a:t>el</a:t>
            </a:r>
            <a:r>
              <a:rPr sz="2800" spc="-10" dirty="0">
                <a:latin typeface="Calibri Light"/>
                <a:cs typeface="Calibri Light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(l</a:t>
            </a:r>
            <a:r>
              <a:rPr sz="2800" spc="-35" dirty="0">
                <a:latin typeface="Calibri Light"/>
                <a:cs typeface="Calibri Light"/>
              </a:rPr>
              <a:t>e</a:t>
            </a:r>
            <a:r>
              <a:rPr sz="2800" spc="-45" dirty="0">
                <a:latin typeface="Calibri Light"/>
                <a:cs typeface="Calibri Light"/>
              </a:rPr>
              <a:t>t</a:t>
            </a:r>
            <a:r>
              <a:rPr sz="2800" spc="-30" dirty="0">
                <a:latin typeface="Calibri Light"/>
                <a:cs typeface="Calibri Light"/>
              </a:rPr>
              <a:t>t</a:t>
            </a:r>
            <a:r>
              <a:rPr sz="2800" spc="-20" dirty="0">
                <a:latin typeface="Calibri Light"/>
                <a:cs typeface="Calibri Light"/>
              </a:rPr>
              <a:t>er</a:t>
            </a:r>
            <a:r>
              <a:rPr sz="2800" spc="-10" dirty="0">
                <a:latin typeface="Calibri Light"/>
                <a:cs typeface="Calibri Light"/>
              </a:rPr>
              <a:t>: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$85</a:t>
            </a:r>
            <a:r>
              <a:rPr sz="2800" spc="-30" dirty="0">
                <a:latin typeface="Calibri Light"/>
                <a:cs typeface="Calibri Light"/>
              </a:rPr>
              <a:t>0</a:t>
            </a:r>
            <a:r>
              <a:rPr sz="2800" spc="-15" dirty="0">
                <a:latin typeface="Calibri Light"/>
                <a:cs typeface="Calibri Light"/>
              </a:rPr>
              <a:t>0)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3368038"/>
            <a:ext cx="6248400" cy="3395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4856" y="3809616"/>
            <a:ext cx="147574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tt</a:t>
            </a:r>
            <a:r>
              <a:rPr spc="-10" dirty="0">
                <a:latin typeface="Calibri"/>
                <a:cs typeface="Calibri"/>
              </a:rPr>
              <a:t>er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w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19</a:t>
            </a:r>
            <a:r>
              <a:rPr spc="-10" dirty="0">
                <a:latin typeface="Calibri"/>
                <a:cs typeface="Calibri"/>
              </a:rPr>
              <a:t>5</a:t>
            </a:r>
            <a:r>
              <a:rPr dirty="0">
                <a:latin typeface="Calibri"/>
                <a:cs typeface="Calibri"/>
              </a:rPr>
              <a:t>4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h</a:t>
            </a:r>
            <a:r>
              <a:rPr spc="-5" dirty="0">
                <a:latin typeface="Calibri"/>
                <a:cs typeface="Calibri"/>
              </a:rPr>
              <a:t>iloso</a:t>
            </a:r>
            <a:r>
              <a:rPr dirty="0">
                <a:latin typeface="Calibri"/>
                <a:cs typeface="Calibri"/>
              </a:rPr>
              <a:t>p</a:t>
            </a:r>
            <a:r>
              <a:rPr spc="-15" dirty="0">
                <a:latin typeface="Calibri"/>
                <a:cs typeface="Calibri"/>
              </a:rPr>
              <a:t>h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Gu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k</a:t>
            </a:r>
            <a:r>
              <a:rPr spc="-5" dirty="0">
                <a:latin typeface="Calibri"/>
                <a:cs typeface="Calibri"/>
              </a:rPr>
              <a:t>ind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abou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God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5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ll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$4</a:t>
            </a:r>
            <a:r>
              <a:rPr spc="-20" dirty="0">
                <a:latin typeface="Calibri"/>
                <a:cs typeface="Calibri"/>
              </a:rPr>
              <a:t>0</a:t>
            </a:r>
            <a:r>
              <a:rPr spc="-10" dirty="0">
                <a:latin typeface="Calibri"/>
                <a:cs typeface="Calibri"/>
              </a:rPr>
              <a:t>4</a:t>
            </a:r>
            <a:r>
              <a:rPr spc="-15" dirty="0">
                <a:latin typeface="Calibri"/>
                <a:cs typeface="Calibri"/>
              </a:rPr>
              <a:t>,</a:t>
            </a:r>
            <a:r>
              <a:rPr spc="-10" dirty="0">
                <a:latin typeface="Calibri"/>
                <a:cs typeface="Calibri"/>
              </a:rPr>
              <a:t>000.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206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4919472" cy="138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1266364"/>
            <a:ext cx="777240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070" indent="-457200">
              <a:buFont typeface="+mj-lt"/>
              <a:buAutoNum type="arabicPeriod"/>
            </a:pPr>
            <a:r>
              <a:rPr lang="en-US" sz="2000" b="1" u="heavy" dirty="0" smtClean="0">
                <a:solidFill>
                  <a:srgbClr val="FF0000"/>
                </a:solidFill>
                <a:cs typeface="Calibri"/>
              </a:rPr>
              <a:t>F</a:t>
            </a:r>
            <a:r>
              <a:rPr lang="en-US" sz="2000" b="1" u="heavy" spc="-2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en-US" sz="2000" b="1" u="heavy" spc="-5" dirty="0" smtClean="0">
                <a:solidFill>
                  <a:srgbClr val="FF0000"/>
                </a:solidFill>
                <a:cs typeface="Calibri"/>
              </a:rPr>
              <a:t>eehan</a:t>
            </a:r>
            <a:r>
              <a:rPr lang="en-US" sz="2000" b="1" u="heavy" dirty="0" smtClean="0">
                <a:solidFill>
                  <a:srgbClr val="FF0000"/>
                </a:solidFill>
                <a:cs typeface="Calibri"/>
              </a:rPr>
              <a:t>d</a:t>
            </a:r>
            <a:r>
              <a:rPr lang="en-US" sz="20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– w</a:t>
            </a:r>
            <a:r>
              <a:rPr lang="en-US" sz="2000" spc="-10" dirty="0">
                <a:cs typeface="Calibri"/>
              </a:rPr>
              <a:t>r</a:t>
            </a:r>
            <a:r>
              <a:rPr lang="en-US" sz="2000" dirty="0">
                <a:cs typeface="Calibri"/>
              </a:rPr>
              <a:t>i</a:t>
            </a:r>
            <a:r>
              <a:rPr lang="en-US" sz="2000" spc="-30" dirty="0">
                <a:cs typeface="Calibri"/>
              </a:rPr>
              <a:t>t</a:t>
            </a:r>
            <a:r>
              <a:rPr lang="en-US" sz="2000" spc="-25" dirty="0">
                <a:cs typeface="Calibri"/>
              </a:rPr>
              <a:t>t</a:t>
            </a:r>
            <a:r>
              <a:rPr lang="en-US" sz="2000" dirty="0">
                <a:cs typeface="Calibri"/>
              </a:rPr>
              <a:t>en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with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no</a:t>
            </a:r>
            <a:r>
              <a:rPr lang="en-US" sz="2000" spc="-7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kn</a:t>
            </a:r>
            <a:r>
              <a:rPr lang="en-US" sz="2000" spc="-15" dirty="0">
                <a:cs typeface="Calibri"/>
              </a:rPr>
              <a:t>o</a:t>
            </a:r>
            <a:r>
              <a:rPr lang="en-US" sz="2000" dirty="0">
                <a:cs typeface="Calibri"/>
              </a:rPr>
              <a:t>w</a:t>
            </a:r>
            <a:r>
              <a:rPr lang="en-US" sz="2000" spc="-10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edge</a:t>
            </a:r>
            <a:r>
              <a:rPr lang="en-US" sz="2000" spc="-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cs typeface="Calibri"/>
              </a:rPr>
              <a:t>o</a:t>
            </a:r>
            <a:r>
              <a:rPr lang="en-US" sz="2000" dirty="0">
                <a:cs typeface="Calibri"/>
              </a:rPr>
              <a:t>f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Calibri"/>
              </a:rPr>
              <a:t>a</a:t>
            </a:r>
            <a:r>
              <a:rPr lang="en-US" sz="2000" spc="5" dirty="0">
                <a:cs typeface="Calibri"/>
              </a:rPr>
              <a:t>p</a:t>
            </a:r>
            <a:r>
              <a:rPr lang="en-US" sz="2000" spc="-5" dirty="0">
                <a:cs typeface="Calibri"/>
              </a:rPr>
              <a:t>pea</a:t>
            </a:r>
            <a:r>
              <a:rPr lang="en-US" sz="2000" spc="-35" dirty="0">
                <a:cs typeface="Calibri"/>
              </a:rPr>
              <a:t>r</a:t>
            </a:r>
            <a:r>
              <a:rPr lang="en-US" sz="2000" dirty="0">
                <a:cs typeface="Calibri"/>
              </a:rPr>
              <a:t>an</a:t>
            </a:r>
            <a:r>
              <a:rPr lang="en-US" sz="2000" spc="5" dirty="0">
                <a:cs typeface="Calibri"/>
              </a:rPr>
              <a:t>c</a:t>
            </a:r>
            <a:r>
              <a:rPr lang="en-US" sz="2000" dirty="0">
                <a:cs typeface="Calibri"/>
              </a:rPr>
              <a:t>e</a:t>
            </a:r>
            <a:r>
              <a:rPr lang="en-US" sz="2000" spc="-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cs typeface="Calibri"/>
              </a:rPr>
              <a:t>o</a:t>
            </a:r>
            <a:r>
              <a:rPr lang="en-US" sz="2000" dirty="0">
                <a:cs typeface="Calibri"/>
              </a:rPr>
              <a:t>f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cs typeface="Calibri"/>
              </a:rPr>
              <a:t>the </a:t>
            </a:r>
            <a:r>
              <a:rPr sz="2000" spc="-5" dirty="0" smtClean="0">
                <a:latin typeface="Calibri"/>
                <a:cs typeface="Calibri"/>
              </a:rPr>
              <a:t>or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gi</a:t>
            </a:r>
            <a:r>
              <a:rPr sz="2000" spc="-5" dirty="0" smtClean="0">
                <a:latin typeface="Calibri"/>
                <a:cs typeface="Calibri"/>
              </a:rPr>
              <a:t>nal</a:t>
            </a:r>
            <a:r>
              <a:rPr sz="2000" dirty="0">
                <a:latin typeface="Calibri"/>
                <a:cs typeface="Calibri"/>
              </a:rPr>
              <a:t>;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sua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eone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ju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as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so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dirty="0" smtClean="0">
                <a:latin typeface="Calibri"/>
                <a:cs typeface="Calibri"/>
              </a:rPr>
              <a:t>thi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g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lse</a:t>
            </a:r>
            <a:endParaRPr lang="en-US" sz="2000" spc="-5" dirty="0" smtClean="0">
              <a:latin typeface="Calibri"/>
              <a:cs typeface="Calibri"/>
            </a:endParaRPr>
          </a:p>
          <a:p>
            <a:pPr marL="814070" indent="-457200">
              <a:buFont typeface="+mj-lt"/>
              <a:buAutoNum type="arabicPeriod"/>
            </a:pP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Simul</a:t>
            </a:r>
            <a:r>
              <a:rPr sz="2000" b="1" u="heavy" spc="-3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tio</a:t>
            </a:r>
            <a:r>
              <a:rPr sz="2000" b="1" u="heavy" spc="1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-</a:t>
            </a:r>
            <a:r>
              <a:rPr sz="2000" spc="-85" dirty="0" smtClean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att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mp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dwr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g</a:t>
            </a:r>
            <a:r>
              <a:rPr sz="2000" dirty="0" smtClean="0">
                <a:latin typeface="Calibri"/>
                <a:cs typeface="Calibri"/>
              </a:rPr>
              <a:t>enu</a:t>
            </a:r>
            <a:r>
              <a:rPr sz="2000" spc="-5" dirty="0" smtClean="0">
                <a:latin typeface="Calibri"/>
                <a:cs typeface="Calibri"/>
              </a:rPr>
              <a:t>in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art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or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gi</a:t>
            </a:r>
            <a:r>
              <a:rPr sz="2000" spc="-5" dirty="0" smtClean="0">
                <a:latin typeface="Calibri"/>
                <a:cs typeface="Calibri"/>
              </a:rPr>
              <a:t>nal</a:t>
            </a:r>
            <a:endParaRPr lang="en-US" sz="2000" spc="-5" dirty="0" smtClean="0">
              <a:latin typeface="Calibri"/>
              <a:cs typeface="Calibri"/>
            </a:endParaRPr>
          </a:p>
          <a:p>
            <a:pPr marL="814070" indent="-457200">
              <a:buFont typeface="+mj-lt"/>
              <a:buAutoNum type="arabicPeriod"/>
            </a:pPr>
            <a:r>
              <a:rPr sz="2000" b="1" u="heavy" spc="-10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acin</a:t>
            </a:r>
            <a:r>
              <a:rPr sz="20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spc="-5" dirty="0" smtClean="0">
                <a:latin typeface="Calibri"/>
                <a:cs typeface="Calibri"/>
              </a:rPr>
              <a:t>-p</a:t>
            </a:r>
            <a:r>
              <a:rPr sz="2000" dirty="0" smtClean="0">
                <a:latin typeface="Calibri"/>
                <a:cs typeface="Calibri"/>
              </a:rPr>
              <a:t>laci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g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endParaRPr lang="en-US" sz="2000" spc="-40" dirty="0" smtClean="0">
              <a:latin typeface="Times New Roman"/>
              <a:cs typeface="Times New Roman"/>
            </a:endParaRPr>
          </a:p>
          <a:p>
            <a:pPr marL="356870"/>
            <a:r>
              <a:rPr lang="en-US" sz="2000" spc="-40" dirty="0">
                <a:latin typeface="Times New Roman"/>
                <a:cs typeface="Times New Roman"/>
              </a:rPr>
              <a:t>  </a:t>
            </a:r>
            <a:r>
              <a:rPr lang="en-US" sz="2000" spc="-40" dirty="0" smtClean="0">
                <a:latin typeface="Times New Roman"/>
                <a:cs typeface="Times New Roman"/>
              </a:rPr>
              <a:t>      </a:t>
            </a:r>
            <a:r>
              <a:rPr sz="2000" dirty="0" smtClean="0">
                <a:latin typeface="Calibri"/>
                <a:cs typeface="Calibri"/>
              </a:rPr>
              <a:t>the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it</a:t>
            </a:r>
            <a:endParaRPr lang="en-US" sz="2000" dirty="0" smtClean="0">
              <a:latin typeface="Calibri"/>
              <a:cs typeface="Calibri"/>
            </a:endParaRPr>
          </a:p>
          <a:p>
            <a:pPr marL="1156970" lvl="1" indent="-342900">
              <a:buFont typeface="Arial" panose="020B0604020202020204" pitchFamily="34" charset="0"/>
              <a:buChar char="•"/>
            </a:pPr>
            <a:r>
              <a:rPr lang="en-US" sz="2000" spc="-180" dirty="0" smtClean="0">
                <a:latin typeface="Calibri Light"/>
                <a:cs typeface="Calibri Light"/>
              </a:rPr>
              <a:t>T</a:t>
            </a:r>
            <a:r>
              <a:rPr lang="en-US" sz="2000" spc="-60" dirty="0" smtClean="0">
                <a:latin typeface="Calibri Light"/>
                <a:cs typeface="Calibri Light"/>
              </a:rPr>
              <a:t>r</a:t>
            </a:r>
            <a:r>
              <a:rPr lang="en-US" sz="2000" spc="-30" dirty="0" smtClean="0">
                <a:latin typeface="Calibri Light"/>
                <a:cs typeface="Calibri Light"/>
              </a:rPr>
              <a:t>a</a:t>
            </a:r>
            <a:r>
              <a:rPr lang="en-US" sz="2000" spc="-15" dirty="0" smtClean="0">
                <a:latin typeface="Calibri Light"/>
                <a:cs typeface="Calibri Light"/>
              </a:rPr>
              <a:t>c</a:t>
            </a:r>
            <a:r>
              <a:rPr lang="en-US" sz="2000" spc="-10" dirty="0" smtClean="0">
                <a:latin typeface="Calibri Light"/>
                <a:cs typeface="Calibri Light"/>
              </a:rPr>
              <a:t>i</a:t>
            </a:r>
            <a:r>
              <a:rPr lang="en-US" sz="2000" spc="-45" dirty="0" smtClean="0">
                <a:latin typeface="Calibri Light"/>
                <a:cs typeface="Calibri Light"/>
              </a:rPr>
              <a:t>n</a:t>
            </a:r>
            <a:r>
              <a:rPr lang="en-US" sz="2000" spc="-15" dirty="0" smtClean="0">
                <a:latin typeface="Calibri Light"/>
                <a:cs typeface="Calibri Light"/>
              </a:rPr>
              <a:t>g</a:t>
            </a:r>
            <a:r>
              <a:rPr lang="en-US" sz="2000" spc="-130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Calibri Light"/>
                <a:cs typeface="Calibri Light"/>
              </a:rPr>
              <a:t>a</a:t>
            </a:r>
            <a:r>
              <a:rPr lang="en-US" sz="2000" spc="-7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Calibri Light"/>
                <a:cs typeface="Calibri Light"/>
              </a:rPr>
              <a:t>s</a:t>
            </a:r>
            <a:r>
              <a:rPr lang="en-US" sz="2000" spc="-20" dirty="0">
                <a:latin typeface="Calibri Light"/>
                <a:cs typeface="Calibri Light"/>
              </a:rPr>
              <a:t>ig</a:t>
            </a:r>
            <a:r>
              <a:rPr lang="en-US" sz="2000" spc="-40" dirty="0">
                <a:latin typeface="Calibri Light"/>
                <a:cs typeface="Calibri Light"/>
              </a:rPr>
              <a:t>n</a:t>
            </a:r>
            <a:r>
              <a:rPr lang="en-US" sz="2000" spc="-55" dirty="0">
                <a:latin typeface="Calibri Light"/>
                <a:cs typeface="Calibri Light"/>
              </a:rPr>
              <a:t>a</a:t>
            </a:r>
            <a:r>
              <a:rPr lang="en-US" sz="2000" spc="-20" dirty="0">
                <a:latin typeface="Calibri Light"/>
                <a:cs typeface="Calibri Light"/>
              </a:rPr>
              <a:t>t</a:t>
            </a:r>
            <a:r>
              <a:rPr lang="en-US" sz="2000" spc="-40" dirty="0">
                <a:latin typeface="Calibri Light"/>
                <a:cs typeface="Calibri Light"/>
              </a:rPr>
              <a:t>u</a:t>
            </a:r>
            <a:r>
              <a:rPr lang="en-US" sz="2000" spc="-60" dirty="0">
                <a:latin typeface="Calibri Light"/>
                <a:cs typeface="Calibri Light"/>
              </a:rPr>
              <a:t>r</a:t>
            </a:r>
            <a:r>
              <a:rPr lang="en-US" sz="2000" dirty="0">
                <a:latin typeface="Calibri Light"/>
                <a:cs typeface="Calibri Light"/>
              </a:rPr>
              <a:t>e</a:t>
            </a:r>
            <a:r>
              <a:rPr lang="en-US" sz="2000" spc="-13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Calibri Light"/>
                <a:cs typeface="Calibri Light"/>
              </a:rPr>
              <a:t>is</a:t>
            </a:r>
            <a:r>
              <a:rPr lang="en-US" sz="2000" spc="-8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Calibri Light"/>
                <a:cs typeface="Calibri Light"/>
              </a:rPr>
              <a:t>a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Calibri Light"/>
                <a:cs typeface="Calibri Light"/>
              </a:rPr>
              <a:t>s</a:t>
            </a:r>
            <a:r>
              <a:rPr lang="en-US" sz="2000" spc="-35" dirty="0">
                <a:latin typeface="Calibri Light"/>
                <a:cs typeface="Calibri Light"/>
              </a:rPr>
              <a:t>u</a:t>
            </a:r>
            <a:r>
              <a:rPr lang="en-US" sz="2000" spc="-50" dirty="0">
                <a:latin typeface="Calibri Light"/>
                <a:cs typeface="Calibri Light"/>
              </a:rPr>
              <a:t>r</a:t>
            </a:r>
            <a:r>
              <a:rPr lang="en-US" sz="2000" dirty="0">
                <a:latin typeface="Calibri Light"/>
                <a:cs typeface="Calibri Light"/>
              </a:rPr>
              <a:t>e</a:t>
            </a:r>
            <a:r>
              <a:rPr lang="en-US" sz="2000" spc="-12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Calibri Light"/>
                <a:cs typeface="Calibri Light"/>
              </a:rPr>
              <a:t>s</a:t>
            </a:r>
            <a:r>
              <a:rPr lang="en-US" sz="2000" spc="-20" dirty="0">
                <a:latin typeface="Calibri Light"/>
                <a:cs typeface="Calibri Light"/>
              </a:rPr>
              <a:t>ig</a:t>
            </a:r>
            <a:r>
              <a:rPr lang="en-US" sz="2000" spc="-15" dirty="0">
                <a:latin typeface="Calibri Light"/>
                <a:cs typeface="Calibri Light"/>
              </a:rPr>
              <a:t>n</a:t>
            </a:r>
            <a:r>
              <a:rPr lang="en-US" sz="2000" spc="-120" dirty="0">
                <a:latin typeface="Times New Roman"/>
                <a:cs typeface="Times New Roman"/>
              </a:rPr>
              <a:t> </a:t>
            </a:r>
            <a:endParaRPr lang="en-US" sz="2000" spc="-120" dirty="0" smtClean="0">
              <a:latin typeface="Times New Roman"/>
              <a:cs typeface="Times New Roman"/>
            </a:endParaRPr>
          </a:p>
          <a:p>
            <a:pPr marL="814070" lvl="1"/>
            <a:r>
              <a:rPr lang="en-US" sz="2000" spc="-120" dirty="0">
                <a:latin typeface="Times New Roman"/>
                <a:cs typeface="Times New Roman"/>
              </a:rPr>
              <a:t>	</a:t>
            </a:r>
            <a:r>
              <a:rPr lang="en-US" sz="2000" spc="-120" dirty="0" smtClean="0">
                <a:latin typeface="Times New Roman"/>
                <a:cs typeface="Times New Roman"/>
              </a:rPr>
              <a:t>     </a:t>
            </a:r>
            <a:r>
              <a:rPr lang="en-US" sz="2000" spc="-5" dirty="0" smtClean="0">
                <a:latin typeface="Calibri Light"/>
                <a:cs typeface="Calibri Light"/>
              </a:rPr>
              <a:t>o</a:t>
            </a:r>
            <a:r>
              <a:rPr lang="en-US" sz="2000" dirty="0" smtClean="0">
                <a:latin typeface="Calibri Light"/>
                <a:cs typeface="Calibri Light"/>
              </a:rPr>
              <a:t>f</a:t>
            </a:r>
            <a:r>
              <a:rPr lang="en-US" sz="2000" spc="-110" dirty="0" smtClean="0">
                <a:latin typeface="Times New Roman"/>
                <a:cs typeface="Times New Roman"/>
              </a:rPr>
              <a:t> </a:t>
            </a:r>
            <a:r>
              <a:rPr lang="en-US" sz="2000" spc="-70" dirty="0">
                <a:latin typeface="Calibri Light"/>
                <a:cs typeface="Calibri Light"/>
              </a:rPr>
              <a:t>f</a:t>
            </a:r>
            <a:r>
              <a:rPr lang="en-US" sz="2000" spc="-20" dirty="0">
                <a:latin typeface="Calibri Light"/>
                <a:cs typeface="Calibri Light"/>
              </a:rPr>
              <a:t>o</a:t>
            </a:r>
            <a:r>
              <a:rPr lang="en-US" sz="2000" spc="-60" dirty="0">
                <a:latin typeface="Calibri Light"/>
                <a:cs typeface="Calibri Light"/>
              </a:rPr>
              <a:t>r</a:t>
            </a:r>
            <a:r>
              <a:rPr lang="en-US" sz="2000" spc="-50" dirty="0">
                <a:latin typeface="Calibri Light"/>
                <a:cs typeface="Calibri Light"/>
              </a:rPr>
              <a:t>g</a:t>
            </a:r>
            <a:r>
              <a:rPr lang="en-US" sz="2000" spc="-25" dirty="0">
                <a:latin typeface="Calibri Light"/>
                <a:cs typeface="Calibri Light"/>
              </a:rPr>
              <a:t>ery</a:t>
            </a:r>
            <a:r>
              <a:rPr lang="en-US" sz="2000" spc="-10" dirty="0">
                <a:latin typeface="Calibri Light"/>
                <a:cs typeface="Calibri Light"/>
              </a:rPr>
              <a:t>!</a:t>
            </a:r>
            <a:endParaRPr lang="en-US" sz="2000" dirty="0">
              <a:latin typeface="Calibri Light"/>
              <a:cs typeface="Calibri Light"/>
            </a:endParaRPr>
          </a:p>
          <a:p>
            <a:pPr marL="356870"/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3355" y="2959135"/>
            <a:ext cx="3133344" cy="3622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0656" y="112813"/>
            <a:ext cx="2838742" cy="1037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8207" y="4592162"/>
            <a:ext cx="3628643" cy="1929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61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286" y="228600"/>
            <a:ext cx="67551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buFont typeface="+mj-lt"/>
              <a:buAutoNum type="arabicPeriod" startAt="4"/>
              <a:tabLst>
                <a:tab pos="527685" algn="l"/>
              </a:tabLst>
            </a:pPr>
            <a:r>
              <a:rPr sz="24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Disguise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empt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annot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Ra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t)</a:t>
            </a:r>
          </a:p>
        </p:txBody>
      </p:sp>
      <p:sp>
        <p:nvSpPr>
          <p:cNvPr id="3" name="object 3"/>
          <p:cNvSpPr/>
          <p:nvPr/>
        </p:nvSpPr>
        <p:spPr>
          <a:xfrm>
            <a:off x="1278635" y="1143000"/>
            <a:ext cx="3813048" cy="2415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5984" y="1143000"/>
            <a:ext cx="3640835" cy="2228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2248" y="3429000"/>
            <a:ext cx="3810000" cy="224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3895" y="5791200"/>
            <a:ext cx="783208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200" b="1" spc="-10" dirty="0">
                <a:latin typeface="Calibri"/>
                <a:cs typeface="Calibri"/>
              </a:rPr>
              <a:t>2001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Ant</a:t>
            </a:r>
            <a:r>
              <a:rPr sz="2200" b="1" spc="-10" dirty="0">
                <a:latin typeface="Calibri"/>
                <a:cs typeface="Calibri"/>
              </a:rPr>
              <a:t>h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x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tt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s: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Th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ou</a:t>
            </a:r>
            <a:r>
              <a:rPr sz="2200" spc="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hand</a:t>
            </a:r>
            <a:r>
              <a:rPr sz="2200" spc="-15" dirty="0">
                <a:latin typeface="Calibri"/>
                <a:cs typeface="Calibri"/>
              </a:rPr>
              <a:t>w</a:t>
            </a:r>
            <a:r>
              <a:rPr sz="2200" spc="-2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ana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2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5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.I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abl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onc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each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tt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wr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40" dirty="0">
                <a:latin typeface="Calibri"/>
                <a:cs typeface="Calibri"/>
              </a:rPr>
              <a:t>tt</a:t>
            </a:r>
            <a:r>
              <a:rPr sz="2200" spc="-10" dirty="0">
                <a:latin typeface="Calibri"/>
                <a:cs typeface="Calibri"/>
              </a:rPr>
              <a:t>en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me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so</a:t>
            </a:r>
            <a:r>
              <a:rPr sz="2200" dirty="0">
                <a:latin typeface="Calibri"/>
                <a:cs typeface="Calibri"/>
              </a:rPr>
              <a:t>n.</a:t>
            </a:r>
          </a:p>
        </p:txBody>
      </p:sp>
      <p:sp>
        <p:nvSpPr>
          <p:cNvPr id="7" name="object 7"/>
          <p:cNvSpPr/>
          <p:nvPr/>
        </p:nvSpPr>
        <p:spPr>
          <a:xfrm>
            <a:off x="5205983" y="3429000"/>
            <a:ext cx="3810000" cy="2247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21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762" y="64052"/>
            <a:ext cx="778890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 startAt="5"/>
              <a:tabLst>
                <a:tab pos="527685" algn="l"/>
              </a:tabLst>
            </a:pP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400" b="1" u="heavy" spc="-3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dirty="0" smtClean="0">
                <a:latin typeface="Calibri"/>
                <a:cs typeface="Calibri"/>
              </a:rPr>
              <a:t>-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add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chang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</a:p>
          <a:p>
            <a:pPr marL="527685"/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igi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l.</a:t>
            </a:r>
          </a:p>
        </p:txBody>
      </p:sp>
      <p:sp>
        <p:nvSpPr>
          <p:cNvPr id="3" name="object 3"/>
          <p:cNvSpPr/>
          <p:nvPr/>
        </p:nvSpPr>
        <p:spPr>
          <a:xfrm>
            <a:off x="6781800" y="600499"/>
            <a:ext cx="1912620" cy="117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5116" y="657928"/>
            <a:ext cx="5232620" cy="1212011"/>
          </a:xfrm>
          <a:prstGeom prst="rect">
            <a:avLst/>
          </a:prstGeom>
          <a:blipFill>
            <a:blip r:embed="rId4" cstate="print"/>
            <a:srcRect/>
            <a:stretch>
              <a:fillRect l="-5661" r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72" y="2866782"/>
            <a:ext cx="1941576" cy="1456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1683" y="4881372"/>
            <a:ext cx="4052316" cy="1976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4998" y="1630073"/>
            <a:ext cx="7788909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/>
              <a:tabLst>
                <a:tab pos="357505" algn="l"/>
              </a:tabLst>
            </a:pP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asu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sand</a:t>
            </a:r>
            <a:r>
              <a:rPr sz="24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ape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har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422400" marR="1005205" lvl="2" indent="-342900">
              <a:lnSpc>
                <a:spcPts val="2270"/>
              </a:lnSpc>
              <a:spcBef>
                <a:spcPts val="1495"/>
              </a:spcBef>
              <a:buFont typeface="Arial"/>
              <a:buChar char="•"/>
              <a:tabLst>
                <a:tab pos="1423035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1422400" lvl="2" indent="-342900">
              <a:lnSpc>
                <a:spcPts val="2395"/>
              </a:lnSpc>
              <a:spcBef>
                <a:spcPts val="215"/>
              </a:spcBef>
              <a:buFont typeface="Arial"/>
              <a:buChar char="•"/>
              <a:tabLst>
                <a:tab pos="1423035" algn="l"/>
              </a:tabLst>
            </a:pP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turb</a:t>
            </a:r>
            <a:r>
              <a:rPr sz="2400" spc="-15" dirty="0">
                <a:latin typeface="Calibri"/>
                <a:cs typeface="Calibri"/>
              </a:rPr>
              <a:t>ance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uppe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1422400">
              <a:lnSpc>
                <a:spcPts val="2395"/>
              </a:lnSpc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appa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sc</a:t>
            </a:r>
            <a:r>
              <a:rPr sz="2400" spc="-5" dirty="0">
                <a:latin typeface="Calibri"/>
                <a:cs typeface="Calibri"/>
              </a:rPr>
              <a:t>op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1422400" marR="411480" lvl="2" indent="-342900">
              <a:lnSpc>
                <a:spcPts val="2270"/>
              </a:lnSpc>
              <a:spcBef>
                <a:spcPts val="540"/>
              </a:spcBef>
              <a:buFont typeface="Arial"/>
              <a:buChar char="•"/>
              <a:tabLst>
                <a:tab pos="1423035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wri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mig</a:t>
            </a:r>
            <a:r>
              <a:rPr sz="2400" spc="-3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ema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pape</a:t>
            </a:r>
            <a:r>
              <a:rPr sz="2400" spc="-2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371856" y="6128003"/>
            <a:ext cx="4405883" cy="568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05401"/>
            <a:ext cx="5149596" cy="998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552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655" y="122872"/>
            <a:ext cx="442417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 startAt="2"/>
              <a:tabLst>
                <a:tab pos="469900" algn="l"/>
              </a:tabLst>
            </a:pP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bli</a:t>
            </a:r>
            <a:r>
              <a:rPr sz="2400" b="1" u="heavy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ons</a:t>
            </a:r>
            <a:endParaRPr sz="2400" dirty="0">
              <a:latin typeface="Calibri"/>
              <a:cs typeface="Calibri"/>
            </a:endParaRPr>
          </a:p>
          <a:p>
            <a:pPr marL="812800" marR="5080" lvl="1" indent="-342900"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Burn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chin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lase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rid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t.</a:t>
            </a:r>
          </a:p>
        </p:txBody>
      </p:sp>
      <p:sp>
        <p:nvSpPr>
          <p:cNvPr id="4" name="object 4"/>
          <p:cNvSpPr/>
          <p:nvPr/>
        </p:nvSpPr>
        <p:spPr>
          <a:xfrm>
            <a:off x="1066800" y="4401311"/>
            <a:ext cx="2857500" cy="2456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971" y="4572"/>
            <a:ext cx="3653028" cy="4262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1725167"/>
            <a:ext cx="3483864" cy="2318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1725168"/>
            <a:ext cx="1505711" cy="2400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71257" y="1915030"/>
            <a:ext cx="168111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0"/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eached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up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5080"/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ev</a:t>
            </a:r>
            <a:r>
              <a:rPr sz="2000" dirty="0">
                <a:latin typeface="Calibri"/>
                <a:cs typeface="Calibri"/>
              </a:rPr>
              <a:t>eal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ink.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4301" y="4401311"/>
            <a:ext cx="52196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marR="114300" indent="-342900">
              <a:buFont typeface="Arial"/>
              <a:buChar char="•"/>
              <a:tabLst>
                <a:tab pos="434975" algn="l"/>
              </a:tabLst>
            </a:pPr>
            <a:r>
              <a:rPr lang="en-US" sz="2200" spc="5" dirty="0">
                <a:cs typeface="Calibri"/>
              </a:rPr>
              <a:t>O</a:t>
            </a:r>
            <a:r>
              <a:rPr lang="en-US" sz="2200" spc="-5" dirty="0">
                <a:cs typeface="Calibri"/>
              </a:rPr>
              <a:t>b</a:t>
            </a:r>
            <a:r>
              <a:rPr lang="en-US" sz="2200" dirty="0">
                <a:cs typeface="Calibri"/>
              </a:rPr>
              <a:t>li</a:t>
            </a:r>
            <a:r>
              <a:rPr lang="en-US" sz="2200" spc="-30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e</a:t>
            </a:r>
            <a:r>
              <a:rPr lang="en-US" sz="2200" spc="-45" dirty="0">
                <a:cs typeface="Calibri"/>
              </a:rPr>
              <a:t>r</a:t>
            </a:r>
            <a:r>
              <a:rPr lang="en-US" sz="2200" spc="-25" dirty="0">
                <a:cs typeface="Calibri"/>
              </a:rPr>
              <a:t>a</a:t>
            </a:r>
            <a:r>
              <a:rPr lang="en-US" sz="2200" dirty="0">
                <a:cs typeface="Calibri"/>
              </a:rPr>
              <a:t>ti</a:t>
            </a:r>
            <a:r>
              <a:rPr lang="en-US" sz="2200" spc="-5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n</a:t>
            </a:r>
            <a:r>
              <a:rPr lang="en-US" sz="2200" spc="-40" dirty="0">
                <a:latin typeface="Times New Roman"/>
                <a:cs typeface="Times New Roman"/>
              </a:rPr>
              <a:t> </a:t>
            </a:r>
            <a:r>
              <a:rPr lang="en-US" sz="2200" spc="-10" dirty="0">
                <a:cs typeface="Calibri"/>
              </a:rPr>
              <a:t>c</a:t>
            </a:r>
            <a:r>
              <a:rPr lang="en-US" sz="2200" dirty="0">
                <a:cs typeface="Calibri"/>
              </a:rPr>
              <a:t>an</a:t>
            </a:r>
            <a:r>
              <a:rPr lang="en-US" sz="2200" spc="-6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al</a:t>
            </a:r>
            <a:r>
              <a:rPr lang="en-US" sz="2200" spc="-10" dirty="0">
                <a:cs typeface="Calibri"/>
              </a:rPr>
              <a:t>s</a:t>
            </a:r>
            <a:r>
              <a:rPr lang="en-US" sz="2200" dirty="0">
                <a:cs typeface="Calibri"/>
              </a:rPr>
              <a:t>o</a:t>
            </a:r>
            <a:r>
              <a:rPr lang="en-US" sz="2200" spc="-4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nc</a:t>
            </a:r>
            <a:r>
              <a:rPr lang="en-US" sz="2200" dirty="0">
                <a:cs typeface="Calibri"/>
              </a:rPr>
              <a:t>l</a:t>
            </a:r>
            <a:r>
              <a:rPr lang="en-US" sz="2200" spc="-5" dirty="0">
                <a:cs typeface="Calibri"/>
              </a:rPr>
              <a:t>u</a:t>
            </a:r>
            <a:r>
              <a:rPr lang="en-US" sz="2200" dirty="0">
                <a:cs typeface="Calibri"/>
              </a:rPr>
              <a:t>de</a:t>
            </a:r>
            <a:r>
              <a:rPr lang="en-US" sz="2200" spc="-6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the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c</a:t>
            </a:r>
            <a:r>
              <a:rPr lang="en-US" sz="2200" spc="-40" dirty="0">
                <a:cs typeface="Calibri"/>
              </a:rPr>
              <a:t>r</a:t>
            </a:r>
            <a:r>
              <a:rPr lang="en-US" sz="2200" spc="-5" dirty="0">
                <a:cs typeface="Calibri"/>
              </a:rPr>
              <a:t>os</a:t>
            </a:r>
            <a:r>
              <a:rPr lang="en-US" sz="2200" spc="-10" dirty="0">
                <a:cs typeface="Calibri"/>
              </a:rPr>
              <a:t>s</a:t>
            </a:r>
            <a:r>
              <a:rPr lang="en-US" sz="220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g</a:t>
            </a:r>
            <a:r>
              <a:rPr lang="en-US" sz="2200" spc="-4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ou</a:t>
            </a:r>
            <a:r>
              <a:rPr lang="en-US" sz="2200" dirty="0">
                <a:cs typeface="Calibri"/>
              </a:rPr>
              <a:t>t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r</a:t>
            </a:r>
            <a:r>
              <a:rPr lang="en-US" sz="2200" spc="-6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whit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g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ou</a:t>
            </a:r>
            <a:r>
              <a:rPr lang="en-US" sz="2200" dirty="0">
                <a:cs typeface="Calibri"/>
              </a:rPr>
              <a:t>t</a:t>
            </a:r>
            <a:r>
              <a:rPr lang="en-US" sz="2200" spc="-6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f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or</a:t>
            </a:r>
            <a:r>
              <a:rPr lang="en-US" sz="2200" dirty="0">
                <a:cs typeface="Calibri"/>
              </a:rPr>
              <a:t>igi</a:t>
            </a:r>
            <a:r>
              <a:rPr lang="en-US" sz="2200" spc="-5" dirty="0">
                <a:cs typeface="Calibri"/>
              </a:rPr>
              <a:t>nal</a:t>
            </a:r>
            <a:r>
              <a:rPr lang="en-US" sz="2200" spc="-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m</a:t>
            </a:r>
            <a:r>
              <a:rPr lang="en-US" sz="2200" spc="-30" dirty="0">
                <a:cs typeface="Calibri"/>
              </a:rPr>
              <a:t>a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er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dirty="0">
                <a:cs typeface="Calibri"/>
              </a:rPr>
              <a:t>al</a:t>
            </a:r>
            <a:r>
              <a:rPr lang="en-US" sz="2200" spc="-15" dirty="0">
                <a:latin typeface="Times New Roman"/>
                <a:cs typeface="Times New Roman"/>
              </a:rPr>
              <a:t> 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o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ma</a:t>
            </a:r>
            <a:r>
              <a:rPr lang="en-US" sz="2200" spc="-60" dirty="0">
                <a:cs typeface="Calibri"/>
              </a:rPr>
              <a:t>k</a:t>
            </a:r>
            <a:r>
              <a:rPr lang="en-US" sz="2200" dirty="0">
                <a:cs typeface="Calibri"/>
              </a:rPr>
              <a:t>e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it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u</a:t>
            </a:r>
            <a:r>
              <a:rPr lang="en-US" sz="2200" spc="5" dirty="0">
                <a:cs typeface="Calibri"/>
              </a:rPr>
              <a:t>n</a:t>
            </a:r>
            <a:r>
              <a:rPr lang="en-US" sz="2200" spc="-30" dirty="0">
                <a:cs typeface="Calibri"/>
              </a:rPr>
              <a:t>r</a:t>
            </a:r>
            <a:r>
              <a:rPr lang="en-US" sz="2200" dirty="0">
                <a:cs typeface="Calibri"/>
              </a:rPr>
              <a:t>eadab</a:t>
            </a:r>
            <a:r>
              <a:rPr lang="en-US" sz="2200" spc="-5" dirty="0">
                <a:cs typeface="Calibri"/>
              </a:rPr>
              <a:t>l</a:t>
            </a:r>
            <a:r>
              <a:rPr lang="en-US" sz="2200" dirty="0">
                <a:cs typeface="Calibri"/>
              </a:rPr>
              <a:t>e.</a:t>
            </a:r>
          </a:p>
          <a:p>
            <a:pPr marL="434975" marR="183515" indent="-342900">
              <a:buFont typeface="Arial"/>
              <a:buChar char="•"/>
              <a:tabLst>
                <a:tab pos="434975" algn="l"/>
              </a:tabLst>
            </a:pPr>
            <a:r>
              <a:rPr lang="en-US" sz="2200" spc="-10" dirty="0">
                <a:cs typeface="Calibri"/>
              </a:rPr>
              <a:t>G</a:t>
            </a:r>
            <a:r>
              <a:rPr lang="en-US" sz="2200" dirty="0">
                <a:cs typeface="Calibri"/>
              </a:rPr>
              <a:t>ene</a:t>
            </a:r>
            <a:r>
              <a:rPr lang="en-US" sz="2200" spc="-45" dirty="0">
                <a:cs typeface="Calibri"/>
              </a:rPr>
              <a:t>r</a:t>
            </a:r>
            <a:r>
              <a:rPr lang="en-US" sz="2200" dirty="0">
                <a:cs typeface="Calibri"/>
              </a:rPr>
              <a:t>a</a:t>
            </a:r>
            <a:r>
              <a:rPr lang="en-US" sz="2200" spc="-5" dirty="0">
                <a:cs typeface="Calibri"/>
              </a:rPr>
              <a:t>l</a:t>
            </a:r>
            <a:r>
              <a:rPr lang="en-US" sz="2200" dirty="0">
                <a:cs typeface="Calibri"/>
              </a:rPr>
              <a:t>l</a:t>
            </a:r>
            <a:r>
              <a:rPr lang="en-US" sz="2200" spc="-150" dirty="0">
                <a:cs typeface="Calibri"/>
              </a:rPr>
              <a:t>y</a:t>
            </a:r>
            <a:r>
              <a:rPr lang="en-US" sz="2200" dirty="0">
                <a:cs typeface="Calibri"/>
              </a:rPr>
              <a:t>,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bl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e</a:t>
            </a:r>
            <a:r>
              <a:rPr lang="en-US" sz="2200" spc="-45" dirty="0">
                <a:cs typeface="Calibri"/>
              </a:rPr>
              <a:t>r</a:t>
            </a:r>
            <a:r>
              <a:rPr lang="en-US" sz="2200" spc="-25" dirty="0">
                <a:cs typeface="Calibri"/>
              </a:rPr>
              <a:t>a</a:t>
            </a:r>
            <a:r>
              <a:rPr lang="en-US" sz="2200" dirty="0">
                <a:cs typeface="Calibri"/>
              </a:rPr>
              <a:t>ti</a:t>
            </a:r>
            <a:r>
              <a:rPr lang="en-US" sz="2200" spc="-10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n</a:t>
            </a:r>
            <a:r>
              <a:rPr lang="en-US" sz="2200" spc="-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doe</a:t>
            </a:r>
            <a:r>
              <a:rPr lang="en-US" sz="2200" dirty="0">
                <a:cs typeface="Calibri"/>
              </a:rPr>
              <a:t>s</a:t>
            </a:r>
            <a:r>
              <a:rPr lang="en-US" sz="2200" spc="-6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not</a:t>
            </a:r>
            <a:r>
              <a:rPr lang="en-US" sz="2200" spc="-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s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dirty="0">
                <a:cs typeface="Calibri"/>
              </a:rPr>
              <a:t>g</a:t>
            </a:r>
            <a:r>
              <a:rPr lang="en-US" sz="2200" spc="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al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f</a:t>
            </a:r>
            <a:r>
              <a:rPr lang="en-US" sz="2200" spc="-40" dirty="0">
                <a:cs typeface="Calibri"/>
              </a:rPr>
              <a:t>r</a:t>
            </a:r>
            <a:r>
              <a:rPr lang="en-US" sz="2200" dirty="0">
                <a:cs typeface="Calibri"/>
              </a:rPr>
              <a:t>aud</a:t>
            </a:r>
            <a:r>
              <a:rPr lang="en-US" sz="2200" spc="-5" dirty="0">
                <a:cs typeface="Calibri"/>
              </a:rPr>
              <a:t>u</a:t>
            </a:r>
            <a:r>
              <a:rPr lang="en-US" sz="2200" dirty="0">
                <a:cs typeface="Calibri"/>
              </a:rPr>
              <a:t>le</a:t>
            </a:r>
            <a:r>
              <a:rPr lang="en-US" sz="2200" spc="-2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t</a:t>
            </a:r>
            <a:r>
              <a:rPr lang="en-US" sz="2200" spc="-5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activ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dirty="0">
                <a:cs typeface="Calibri"/>
              </a:rPr>
              <a:t>t</a:t>
            </a:r>
            <a:r>
              <a:rPr lang="en-US" sz="2200" spc="-140" dirty="0">
                <a:cs typeface="Calibri"/>
              </a:rPr>
              <a:t>y</a:t>
            </a:r>
            <a:r>
              <a:rPr lang="en-US" sz="2200" dirty="0">
                <a:cs typeface="Calibri"/>
              </a:rPr>
              <a:t>,</a:t>
            </a:r>
            <a:r>
              <a:rPr lang="en-US" sz="2200" spc="-4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s</a:t>
            </a:r>
            <a:r>
              <a:rPr lang="en-US" sz="2200" spc="-1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n</a:t>
            </a:r>
            <a:r>
              <a:rPr lang="en-US" sz="2200" spc="5" dirty="0">
                <a:cs typeface="Calibri"/>
              </a:rPr>
              <a:t>c</a:t>
            </a:r>
            <a:r>
              <a:rPr lang="en-US" sz="2200" dirty="0">
                <a:cs typeface="Calibri"/>
              </a:rPr>
              <a:t>e</a:t>
            </a:r>
            <a:r>
              <a:rPr lang="en-US" sz="2200" spc="-3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the</a:t>
            </a:r>
            <a:r>
              <a:rPr lang="en-US" sz="2200" spc="-25" dirty="0">
                <a:cs typeface="Calibri"/>
              </a:rPr>
              <a:t>r</a:t>
            </a:r>
            <a:r>
              <a:rPr lang="en-US" sz="2200" dirty="0">
                <a:cs typeface="Calibri"/>
              </a:rPr>
              <a:t>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is</a:t>
            </a:r>
            <a:r>
              <a:rPr lang="en-US" sz="2200" spc="-4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usua</a:t>
            </a:r>
            <a:r>
              <a:rPr lang="en-US" sz="2200" dirty="0">
                <a:cs typeface="Calibri"/>
              </a:rPr>
              <a:t>lly</a:t>
            </a:r>
            <a:r>
              <a:rPr lang="en-US" sz="2200" spc="-6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o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spc="-30" dirty="0">
                <a:cs typeface="Calibri"/>
              </a:rPr>
              <a:t>a</a:t>
            </a:r>
            <a:r>
              <a:rPr lang="en-US" sz="2200" spc="-25" dirty="0">
                <a:cs typeface="Calibri"/>
              </a:rPr>
              <a:t>tt</a:t>
            </a:r>
            <a:r>
              <a:rPr lang="en-US" sz="2200" dirty="0">
                <a:cs typeface="Calibri"/>
              </a:rPr>
              <a:t>em</a:t>
            </a:r>
            <a:r>
              <a:rPr lang="en-US" sz="2200" spc="-15" dirty="0">
                <a:cs typeface="Calibri"/>
              </a:rPr>
              <a:t>p</a:t>
            </a:r>
            <a:r>
              <a:rPr lang="en-US" sz="2200" dirty="0">
                <a:cs typeface="Calibri"/>
              </a:rPr>
              <a:t>t</a:t>
            </a:r>
            <a:r>
              <a:rPr lang="en-US" sz="2200" spc="-35" dirty="0">
                <a:latin typeface="Times New Roman"/>
                <a:cs typeface="Times New Roman"/>
              </a:rPr>
              <a:t> 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o</a:t>
            </a:r>
            <a:r>
              <a:rPr lang="en-US" sz="2200" spc="-6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d</a:t>
            </a:r>
            <a:r>
              <a:rPr lang="en-US" sz="220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sgu</a:t>
            </a:r>
            <a:r>
              <a:rPr lang="en-US" sz="2200" dirty="0">
                <a:cs typeface="Calibri"/>
              </a:rPr>
              <a:t>i</a:t>
            </a:r>
            <a:r>
              <a:rPr lang="en-US" sz="2200" spc="-5" dirty="0">
                <a:cs typeface="Calibri"/>
              </a:rPr>
              <a:t>s</a:t>
            </a:r>
            <a:r>
              <a:rPr lang="en-US" sz="2200" dirty="0">
                <a:cs typeface="Calibri"/>
              </a:rPr>
              <a:t>e</a:t>
            </a:r>
            <a:r>
              <a:rPr lang="en-US" sz="2200" spc="-4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th</a:t>
            </a:r>
            <a:r>
              <a:rPr lang="en-US" sz="2200" spc="-25" dirty="0">
                <a:cs typeface="Calibri"/>
              </a:rPr>
              <a:t>a</a:t>
            </a:r>
            <a:r>
              <a:rPr lang="en-US" sz="2200" dirty="0">
                <a:cs typeface="Calibri"/>
              </a:rPr>
              <a:t>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an</a:t>
            </a:r>
            <a:r>
              <a:rPr lang="en-US" sz="2200" spc="-5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cs typeface="Calibri"/>
              </a:rPr>
              <a:t>a</a:t>
            </a:r>
            <a:r>
              <a:rPr lang="en-US" sz="2200" spc="-10" dirty="0">
                <a:cs typeface="Calibri"/>
              </a:rPr>
              <a:t>l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e</a:t>
            </a:r>
            <a:r>
              <a:rPr lang="en-US" sz="2200" spc="-45" dirty="0">
                <a:cs typeface="Calibri"/>
              </a:rPr>
              <a:t>r</a:t>
            </a:r>
            <a:r>
              <a:rPr lang="en-US" sz="2200" spc="-25" dirty="0">
                <a:cs typeface="Calibri"/>
              </a:rPr>
              <a:t>a</a:t>
            </a:r>
            <a:r>
              <a:rPr lang="en-US" sz="2200" dirty="0">
                <a:cs typeface="Calibri"/>
              </a:rPr>
              <a:t>ti</a:t>
            </a:r>
            <a:r>
              <a:rPr lang="en-US" sz="2200" spc="-5" dirty="0">
                <a:cs typeface="Calibri"/>
              </a:rPr>
              <a:t>o</a:t>
            </a:r>
            <a:r>
              <a:rPr lang="en-US" sz="2200" dirty="0">
                <a:cs typeface="Calibri"/>
              </a:rPr>
              <a:t>n</a:t>
            </a:r>
            <a:r>
              <a:rPr lang="en-US" sz="2200" spc="-2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ha</a:t>
            </a:r>
            <a:r>
              <a:rPr lang="en-US" sz="2200" dirty="0">
                <a:cs typeface="Calibri"/>
              </a:rPr>
              <a:t>s</a:t>
            </a:r>
            <a:r>
              <a:rPr lang="en-US" sz="2200" spc="-5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cs typeface="Calibri"/>
              </a:rPr>
              <a:t>ha</a:t>
            </a:r>
            <a:r>
              <a:rPr lang="en-US" sz="2200" spc="5" dirty="0">
                <a:cs typeface="Calibri"/>
              </a:rPr>
              <a:t>p</a:t>
            </a:r>
            <a:r>
              <a:rPr lang="en-US" sz="2200" spc="-5" dirty="0">
                <a:cs typeface="Calibri"/>
              </a:rPr>
              <a:t>pene</a:t>
            </a:r>
            <a:r>
              <a:rPr lang="en-US" sz="2200" spc="5" dirty="0">
                <a:cs typeface="Calibri"/>
              </a:rPr>
              <a:t>d</a:t>
            </a:r>
            <a:r>
              <a:rPr lang="en-US" sz="22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60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7" y="241574"/>
            <a:ext cx="31976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rabicPeriod" startAt="3"/>
              <a:tabLst>
                <a:tab pos="522605" algn="l"/>
              </a:tabLst>
            </a:pPr>
            <a:r>
              <a:rPr sz="2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800" b="1" u="heavy" spc="-3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u="heavy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697468"/>
            <a:ext cx="61741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400" dirty="0" smtClean="0">
                <a:latin typeface="Calibri"/>
                <a:cs typeface="Calibri"/>
              </a:rPr>
              <a:t>Add</a:t>
            </a:r>
            <a:r>
              <a:rPr sz="2400" spc="-5" dirty="0" smtClean="0">
                <a:latin typeface="Calibri"/>
                <a:cs typeface="Calibri"/>
              </a:rPr>
              <a:t>in</a:t>
            </a:r>
            <a:r>
              <a:rPr sz="2400" dirty="0" smtClean="0">
                <a:latin typeface="Calibri"/>
                <a:cs typeface="Calibri"/>
              </a:rPr>
              <a:t>g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es,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numb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828800" y="1143000"/>
            <a:ext cx="4047744" cy="1010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85546" y="2366515"/>
            <a:ext cx="9110854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1975" marR="1134745" indent="-457200">
              <a:buFont typeface="Arial" panose="020B0604020202020204" pitchFamily="34" charset="0"/>
              <a:buChar char="•"/>
            </a:pPr>
            <a:r>
              <a:rPr sz="2400" spc="-5" dirty="0"/>
              <a:t>L</a:t>
            </a:r>
            <a:r>
              <a:rPr sz="2400" spc="-20" dirty="0"/>
              <a:t>e</a:t>
            </a:r>
            <a:r>
              <a:rPr sz="2400" spc="-5" dirty="0"/>
              <a:t>f</a:t>
            </a:r>
            <a:r>
              <a:rPr sz="2400" dirty="0"/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/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/>
              <a:t>q</a:t>
            </a:r>
            <a:r>
              <a:rPr sz="2400" spc="-5" dirty="0"/>
              <a:t>ue</a:t>
            </a:r>
            <a:r>
              <a:rPr sz="2400" spc="-25" dirty="0"/>
              <a:t>s</a:t>
            </a:r>
            <a:r>
              <a:rPr sz="2400" dirty="0"/>
              <a:t>ti</a:t>
            </a:r>
            <a:r>
              <a:rPr sz="2400" spc="-5" dirty="0"/>
              <a:t>one</a:t>
            </a:r>
            <a:r>
              <a:rPr sz="2400" dirty="0"/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/>
              <a:t>do</a:t>
            </a:r>
            <a:r>
              <a:rPr sz="2400" spc="5" dirty="0"/>
              <a:t>c</a:t>
            </a:r>
            <a:r>
              <a:rPr sz="2400" spc="-5" dirty="0"/>
              <a:t>ume</a:t>
            </a:r>
            <a:r>
              <a:rPr sz="2400" spc="-25" dirty="0"/>
              <a:t>n</a:t>
            </a:r>
            <a:r>
              <a:rPr sz="2400" dirty="0"/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/>
              <a:t>which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/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/>
              <a:t>clear</a:t>
            </a:r>
            <a:r>
              <a:rPr sz="2400" spc="-10" dirty="0"/>
              <a:t>l</a:t>
            </a:r>
            <a:r>
              <a:rPr sz="2400" dirty="0"/>
              <a:t>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/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30" dirty="0"/>
              <a:t>v</a:t>
            </a:r>
            <a:r>
              <a:rPr sz="2400" dirty="0"/>
              <a:t>e</a:t>
            </a:r>
            <a:r>
              <a:rPr sz="2400" spc="-10" dirty="0"/>
              <a:t>r</a:t>
            </a:r>
            <a:r>
              <a:rPr sz="2400" dirty="0"/>
              <a:t>typi</a:t>
            </a:r>
            <a:r>
              <a:rPr sz="2400" spc="-5" dirty="0"/>
              <a:t>n</a:t>
            </a:r>
            <a:r>
              <a:rPr sz="2400" dirty="0"/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/>
              <a:t>o</a:t>
            </a:r>
            <a:r>
              <a:rPr sz="2400" dirty="0"/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/>
              <a:t>p</a:t>
            </a:r>
            <a:r>
              <a:rPr sz="2400" spc="-25" dirty="0"/>
              <a:t>r</a:t>
            </a:r>
            <a:r>
              <a:rPr sz="2400" spc="-20" dirty="0"/>
              <a:t>e</a:t>
            </a:r>
            <a:r>
              <a:rPr sz="2400" spc="-10" dirty="0"/>
              <a:t>v</a:t>
            </a:r>
            <a:r>
              <a:rPr sz="2400" dirty="0"/>
              <a:t>i</a:t>
            </a:r>
            <a:r>
              <a:rPr sz="2400" spc="-10" dirty="0"/>
              <a:t>o</a:t>
            </a:r>
            <a:r>
              <a:rPr sz="2400" spc="-5" dirty="0"/>
              <a:t>u</a:t>
            </a:r>
            <a:r>
              <a:rPr sz="2400" dirty="0"/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spc="-25" dirty="0"/>
              <a:t>at</a:t>
            </a:r>
            <a:r>
              <a:rPr sz="2400" dirty="0"/>
              <a:t>e.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/>
              <a:t>O</a:t>
            </a:r>
            <a:r>
              <a:rPr sz="2400" dirty="0"/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/>
              <a:t>r</a:t>
            </a:r>
            <a:r>
              <a:rPr sz="2400" spc="-10" dirty="0"/>
              <a:t>i</a:t>
            </a:r>
            <a:r>
              <a:rPr sz="2400" dirty="0"/>
              <a:t>g</a:t>
            </a:r>
            <a:r>
              <a:rPr sz="2400" spc="-20" dirty="0"/>
              <a:t>h</a:t>
            </a:r>
            <a:r>
              <a:rPr sz="2400" dirty="0"/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/>
              <a:t>or</a:t>
            </a:r>
            <a:r>
              <a:rPr sz="2400" spc="-10" dirty="0"/>
              <a:t>i</a:t>
            </a:r>
            <a:r>
              <a:rPr sz="2400" dirty="0"/>
              <a:t>gi</a:t>
            </a:r>
            <a:r>
              <a:rPr sz="2400" spc="-5" dirty="0"/>
              <a:t>nal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spc="-20" dirty="0"/>
              <a:t>a</a:t>
            </a:r>
            <a:r>
              <a:rPr sz="2400" spc="-25" dirty="0"/>
              <a:t>t</a:t>
            </a:r>
            <a:r>
              <a:rPr sz="2400" dirty="0"/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/>
              <a:t>ha</a:t>
            </a:r>
            <a:r>
              <a:rPr sz="2400" dirty="0"/>
              <a:t>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5" dirty="0"/>
              <a:t>b</a:t>
            </a:r>
            <a:r>
              <a:rPr sz="2400" dirty="0"/>
              <a:t>een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/>
              <a:t>r</a:t>
            </a:r>
            <a:r>
              <a:rPr sz="2400" spc="-15" dirty="0"/>
              <a:t>e</a:t>
            </a:r>
            <a:r>
              <a:rPr sz="2400" spc="-30" dirty="0"/>
              <a:t>v</a:t>
            </a:r>
            <a:r>
              <a:rPr sz="2400" dirty="0"/>
              <a:t>ea</a:t>
            </a:r>
            <a:r>
              <a:rPr sz="2400" spc="-10" dirty="0"/>
              <a:t>l</a:t>
            </a:r>
            <a:r>
              <a:rPr sz="2400" dirty="0"/>
              <a:t>ed.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/>
              <a:t>Th</a:t>
            </a:r>
            <a:r>
              <a:rPr sz="2400" dirty="0"/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/>
              <a:t>ca</a:t>
            </a:r>
            <a:r>
              <a:rPr sz="2400" spc="-10" dirty="0"/>
              <a:t>s</a:t>
            </a:r>
            <a:r>
              <a:rPr sz="2400" dirty="0"/>
              <a:t>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/>
              <a:t>i</a:t>
            </a:r>
            <a:r>
              <a:rPr sz="2400" spc="-40" dirty="0"/>
              <a:t>n</a:t>
            </a:r>
            <a:r>
              <a:rPr sz="2400" spc="-30" dirty="0"/>
              <a:t>v</a:t>
            </a:r>
            <a:r>
              <a:rPr sz="2400" spc="-5" dirty="0"/>
              <a:t>o</a:t>
            </a:r>
            <a:r>
              <a:rPr sz="2400" dirty="0"/>
              <a:t>l</a:t>
            </a:r>
            <a:r>
              <a:rPr sz="2400" spc="-35" dirty="0"/>
              <a:t>v</a:t>
            </a:r>
            <a:r>
              <a:rPr sz="2400" dirty="0"/>
              <a:t>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/>
              <a:t>c</a:t>
            </a:r>
            <a:r>
              <a:rPr sz="2400" spc="-5" dirty="0"/>
              <a:t>o</a:t>
            </a:r>
            <a:r>
              <a:rPr sz="2400" spc="-25" dirty="0"/>
              <a:t>n</a:t>
            </a:r>
            <a:r>
              <a:rPr sz="2400" dirty="0"/>
              <a:t>t</a:t>
            </a:r>
            <a:r>
              <a:rPr sz="2400" spc="-40" dirty="0"/>
              <a:t>r</a:t>
            </a:r>
            <a:r>
              <a:rPr sz="2400" dirty="0"/>
              <a:t>act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5" dirty="0"/>
              <a:t>spu</a:t>
            </a:r>
            <a:r>
              <a:rPr sz="2400" spc="-25" dirty="0"/>
              <a:t>t</a:t>
            </a:r>
            <a:r>
              <a:rPr sz="2400" dirty="0"/>
              <a:t>e,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5" dirty="0"/>
              <a:t>n</a:t>
            </a:r>
            <a:r>
              <a:rPr sz="2400" dirty="0"/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/>
              <a:t>d</a:t>
            </a:r>
            <a:r>
              <a:rPr sz="2400" dirty="0"/>
              <a:t>i</a:t>
            </a:r>
            <a:r>
              <a:rPr sz="2400" spc="-30" dirty="0"/>
              <a:t>f</a:t>
            </a:r>
            <a:r>
              <a:rPr sz="2400" spc="-50" dirty="0"/>
              <a:t>f</a:t>
            </a:r>
            <a:r>
              <a:rPr sz="2400" dirty="0"/>
              <a:t>e</a:t>
            </a:r>
            <a:r>
              <a:rPr sz="2400" spc="-30" dirty="0"/>
              <a:t>r</a:t>
            </a:r>
            <a:r>
              <a:rPr sz="2400" dirty="0"/>
              <a:t>ence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/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/>
              <a:t>d</a:t>
            </a:r>
            <a:r>
              <a:rPr sz="2400" spc="-25" dirty="0"/>
              <a:t>at</a:t>
            </a:r>
            <a:r>
              <a:rPr sz="2400" dirty="0"/>
              <a:t>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/>
              <a:t>w</a:t>
            </a:r>
            <a:r>
              <a:rPr sz="2400" dirty="0"/>
              <a:t>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/>
              <a:t>s</a:t>
            </a:r>
            <a:r>
              <a:rPr sz="2400" spc="-10" dirty="0"/>
              <a:t>i</a:t>
            </a:r>
            <a:r>
              <a:rPr sz="2400" dirty="0"/>
              <a:t>g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5" dirty="0"/>
              <a:t>f</a:t>
            </a:r>
            <a:r>
              <a:rPr sz="2400" spc="-10" dirty="0"/>
              <a:t>ic</a:t>
            </a:r>
            <a:r>
              <a:rPr sz="2400" dirty="0"/>
              <a:t>a</a:t>
            </a:r>
            <a:r>
              <a:rPr sz="2400" spc="-25" dirty="0"/>
              <a:t>n</a:t>
            </a:r>
            <a:r>
              <a:rPr sz="2400" dirty="0"/>
              <a:t>t.</a:t>
            </a:r>
          </a:p>
          <a:p>
            <a:pPr marL="1596390" lvl="1" indent="-457200">
              <a:buFont typeface="+mj-lt"/>
              <a:buAutoNum type="arabicPeriod" startAt="4"/>
              <a:tabLst>
                <a:tab pos="1193165" algn="l"/>
              </a:tabLst>
            </a:pPr>
            <a:r>
              <a:rPr sz="2400" b="1" u="heavy" spc="-5" dirty="0" smtClean="0">
                <a:solidFill>
                  <a:srgbClr val="FF0000"/>
                </a:solidFill>
              </a:rPr>
              <a:t>O</a:t>
            </a:r>
            <a:r>
              <a:rPr sz="2400" b="1" u="heavy" spc="-25" dirty="0" smtClean="0">
                <a:solidFill>
                  <a:srgbClr val="FF0000"/>
                </a:solidFill>
              </a:rPr>
              <a:t>v</a:t>
            </a:r>
            <a:r>
              <a:rPr sz="2400" b="1" u="heavy" spc="-5" dirty="0" smtClean="0">
                <a:solidFill>
                  <a:srgbClr val="FF0000"/>
                </a:solidFill>
              </a:rPr>
              <a:t>e</a:t>
            </a:r>
            <a:r>
              <a:rPr sz="2400" b="1" u="heavy" spc="10" dirty="0" smtClean="0">
                <a:solidFill>
                  <a:srgbClr val="FF0000"/>
                </a:solidFill>
              </a:rPr>
              <a:t>r</a:t>
            </a:r>
            <a:r>
              <a:rPr sz="2400" b="1" u="heavy" spc="-5" dirty="0" smtClean="0">
                <a:solidFill>
                  <a:srgbClr val="FF0000"/>
                </a:solidFill>
              </a:rPr>
              <a:t>wri</a:t>
            </a:r>
            <a:r>
              <a:rPr sz="2400" b="1" u="heavy" spc="-15" dirty="0" smtClean="0">
                <a:solidFill>
                  <a:srgbClr val="FF0000"/>
                </a:solidFill>
              </a:rPr>
              <a:t>t</a:t>
            </a:r>
            <a:r>
              <a:rPr sz="2400" b="1" u="heavy" dirty="0" smtClean="0">
                <a:solidFill>
                  <a:srgbClr val="FF0000"/>
                </a:solidFill>
              </a:rPr>
              <a:t>i</a:t>
            </a:r>
            <a:r>
              <a:rPr sz="2400" b="1" u="heavy" spc="-10" dirty="0" smtClean="0">
                <a:solidFill>
                  <a:srgbClr val="FF0000"/>
                </a:solidFill>
              </a:rPr>
              <a:t>n</a:t>
            </a:r>
            <a:r>
              <a:rPr sz="2400" b="1" u="heavy" dirty="0" smtClean="0">
                <a:solidFill>
                  <a:srgbClr val="FF0000"/>
                </a:solidFill>
              </a:rPr>
              <a:t>g</a:t>
            </a:r>
            <a:endParaRPr sz="2400" dirty="0"/>
          </a:p>
          <a:p>
            <a:pPr marL="1713230" marR="5080" lvl="1" indent="-342900">
              <a:buFont typeface="Arial" panose="020B0604020202020204" pitchFamily="34" charset="0"/>
              <a:buChar char="•"/>
              <a:tabLst>
                <a:tab pos="1716405" algn="l"/>
              </a:tabLst>
            </a:pP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lang="en-US" sz="2400" b="1" u="heavy" spc="-15" dirty="0">
                <a:solidFill>
                  <a:srgbClr val="FF0000"/>
                </a:solidFill>
                <a:latin typeface="Calibri"/>
                <a:cs typeface="Times New Roman"/>
              </a:rPr>
              <a:t>1</a:t>
            </a:r>
            <a:r>
              <a:rPr sz="2400" b="1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lang="en-US" sz="2400" b="1" u="heavy" spc="-15" dirty="0">
                <a:solidFill>
                  <a:srgbClr val="FF0000"/>
                </a:solidFill>
                <a:latin typeface="Calibri"/>
                <a:cs typeface="Times New Roman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2601" y="5350764"/>
            <a:ext cx="3212591" cy="1292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0" y="5198365"/>
            <a:ext cx="3584448" cy="1444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61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3657600" cy="1450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3000" y="1066800"/>
            <a:ext cx="5771759" cy="339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8485" indent="-342900">
              <a:lnSpc>
                <a:spcPct val="1151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Cou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imi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cur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enc</a:t>
            </a:r>
            <a:r>
              <a:rPr sz="2400" b="1" u="heavy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art</a:t>
            </a:r>
            <a:r>
              <a:rPr sz="2400" b="1" u="heavy" spc="-5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ork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docum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ts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u="heavy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knock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ems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purpos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on.</a:t>
            </a:r>
            <a:endParaRPr sz="2400" dirty="0">
              <a:latin typeface="Calibri"/>
              <a:cs typeface="Calibri"/>
            </a:endParaRPr>
          </a:p>
          <a:p>
            <a:pPr marL="355600" marR="254000" indent="-342900">
              <a:lnSpc>
                <a:spcPct val="114999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Commo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ems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5" dirty="0" smtClean="0">
                <a:latin typeface="Calibri"/>
                <a:cs typeface="Calibri"/>
              </a:rPr>
              <a:t>nc</a:t>
            </a:r>
            <a:r>
              <a:rPr sz="2400" dirty="0" smtClean="0">
                <a:latin typeface="Calibri"/>
                <a:cs typeface="Calibri"/>
              </a:rPr>
              <a:t>l</a:t>
            </a:r>
            <a:r>
              <a:rPr sz="2400" spc="-5" dirty="0" smtClean="0">
                <a:latin typeface="Calibri"/>
                <a:cs typeface="Calibri"/>
              </a:rPr>
              <a:t>ud</a:t>
            </a:r>
            <a:r>
              <a:rPr lang="en-US" sz="2400" spc="-5" dirty="0" smtClean="0">
                <a:latin typeface="Calibri"/>
                <a:cs typeface="Calibri"/>
              </a:rPr>
              <a:t>e currency, traveler’s checks, </a:t>
            </a:r>
            <a:r>
              <a:rPr sz="2400" b="1" u="heavy" spc="-4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bond</a:t>
            </a:r>
            <a:r>
              <a:rPr sz="2400" spc="-10" dirty="0">
                <a:latin typeface="Calibri"/>
                <a:cs typeface="Calibri"/>
              </a:rPr>
              <a:t>s,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rth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es.</a:t>
            </a:r>
          </a:p>
        </p:txBody>
      </p:sp>
      <p:sp>
        <p:nvSpPr>
          <p:cNvPr id="4" name="object 4"/>
          <p:cNvSpPr/>
          <p:nvPr/>
        </p:nvSpPr>
        <p:spPr>
          <a:xfrm>
            <a:off x="6629400" y="152400"/>
            <a:ext cx="2365248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1" y="4920997"/>
            <a:ext cx="4014215" cy="1775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6747" y="2438400"/>
            <a:ext cx="2286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4581144"/>
            <a:ext cx="3133344" cy="2115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120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5932932" cy="137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2905" y="1981200"/>
            <a:ext cx="1889759" cy="1895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6800" y="990600"/>
            <a:ext cx="5788417" cy="401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5100"/>
              </a:lnSpc>
              <a:buFont typeface="+mj-lt"/>
              <a:buAutoNum type="arabicPeriod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mon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olde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mes.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ivil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tim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ur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cul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eit.</a:t>
            </a:r>
          </a:p>
          <a:p>
            <a:pPr marL="356870" indent="-344170">
              <a:spcBef>
                <a:spcPts val="430"/>
              </a:spcBef>
              <a:buFont typeface="Calibri"/>
              <a:buAutoNum type="arabicPeriod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abli</a:t>
            </a:r>
            <a:r>
              <a:rPr sz="2400" spc="-5" dirty="0">
                <a:latin typeface="Calibri"/>
                <a:cs typeface="Calibri"/>
              </a:rPr>
              <a:t>she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8</a:t>
            </a:r>
            <a:r>
              <a:rPr sz="2400" spc="-15" dirty="0" smtClean="0">
                <a:latin typeface="Calibri"/>
                <a:cs typeface="Calibri"/>
              </a:rPr>
              <a:t>65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o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eiti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Calibri"/>
                <a:cs typeface="Calibri"/>
              </a:rPr>
              <a:t>cha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f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US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cur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hab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lang="en-US" sz="2400" dirty="0" smtClean="0">
              <a:latin typeface="Calibri"/>
              <a:cs typeface="Calibri"/>
            </a:endParaRPr>
          </a:p>
          <a:p>
            <a:pPr marL="356870" indent="-344170">
              <a:spcBef>
                <a:spcPts val="430"/>
              </a:spcBef>
              <a:buFont typeface="Calibri"/>
              <a:buAutoNum type="arabicPeriod"/>
              <a:tabLst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4267200"/>
            <a:ext cx="4797552" cy="2575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38200" y="4651248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34290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lang="en-US" sz="2400" dirty="0">
                <a:cs typeface="Calibri"/>
              </a:rPr>
              <a:t>In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cs typeface="Calibri"/>
              </a:rPr>
              <a:t>1</a:t>
            </a:r>
            <a:r>
              <a:rPr lang="en-US" sz="2400" spc="-15" dirty="0">
                <a:cs typeface="Calibri"/>
              </a:rPr>
              <a:t>9</a:t>
            </a:r>
            <a:r>
              <a:rPr lang="en-US" sz="2400" spc="-25" dirty="0">
                <a:cs typeface="Calibri"/>
              </a:rPr>
              <a:t>0</a:t>
            </a:r>
            <a:r>
              <a:rPr lang="en-US" sz="2400" spc="-10" dirty="0">
                <a:cs typeface="Calibri"/>
              </a:rPr>
              <a:t>1,</a:t>
            </a:r>
            <a:r>
              <a:rPr lang="en-US" sz="2400" spc="-65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S</a:t>
            </a:r>
            <a:r>
              <a:rPr lang="en-US" sz="2400" spc="5" dirty="0">
                <a:cs typeface="Calibri"/>
              </a:rPr>
              <a:t>er</a:t>
            </a:r>
            <a:r>
              <a:rPr lang="en-US" sz="2400" dirty="0">
                <a:cs typeface="Calibri"/>
              </a:rPr>
              <a:t>vi</a:t>
            </a:r>
            <a:r>
              <a:rPr lang="en-US" sz="2400" spc="-15" dirty="0">
                <a:cs typeface="Calibri"/>
              </a:rPr>
              <a:t>ce</a:t>
            </a:r>
            <a:r>
              <a:rPr lang="en-US" sz="2400" spc="-70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cs typeface="Calibri"/>
              </a:rPr>
              <a:t>w</a:t>
            </a:r>
            <a:r>
              <a:rPr lang="en-US" sz="2400" dirty="0">
                <a:cs typeface="Calibri"/>
              </a:rPr>
              <a:t>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as</a:t>
            </a:r>
            <a:r>
              <a:rPr lang="en-US" sz="2400" spc="-75" dirty="0">
                <a:cs typeface="Calibri"/>
              </a:rPr>
              <a:t>k</a:t>
            </a:r>
            <a:r>
              <a:rPr lang="en-US" sz="2400" dirty="0">
                <a:cs typeface="Calibri"/>
              </a:rPr>
              <a:t>ed</a:t>
            </a:r>
            <a:r>
              <a:rPr lang="en-US" sz="2400" spc="-8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u="heavy" dirty="0">
                <a:solidFill>
                  <a:srgbClr val="FF0000"/>
                </a:solidFill>
                <a:cs typeface="Calibri"/>
              </a:rPr>
              <a:t>p</a:t>
            </a:r>
            <a:r>
              <a:rPr lang="en-US" sz="2400" b="1" u="heavy" spc="-30" dirty="0">
                <a:solidFill>
                  <a:srgbClr val="FF0000"/>
                </a:solidFill>
                <a:cs typeface="Calibri"/>
              </a:rPr>
              <a:t>r</a:t>
            </a:r>
            <a:r>
              <a:rPr lang="en-US" sz="2400" b="1" u="heavy" spc="-15" dirty="0">
                <a:solidFill>
                  <a:srgbClr val="FF0000"/>
                </a:solidFill>
                <a:cs typeface="Calibri"/>
              </a:rPr>
              <a:t>o</a:t>
            </a:r>
            <a:r>
              <a:rPr lang="en-US" sz="2400" b="1" u="heavy" spc="-35" dirty="0">
                <a:solidFill>
                  <a:srgbClr val="FF0000"/>
                </a:solidFill>
                <a:cs typeface="Calibri"/>
              </a:rPr>
              <a:t>t</a:t>
            </a:r>
            <a:r>
              <a:rPr lang="en-US" sz="2400" b="1" u="heavy" spc="-5" dirty="0">
                <a:solidFill>
                  <a:srgbClr val="FF0000"/>
                </a:solidFill>
                <a:cs typeface="Calibri"/>
              </a:rPr>
              <a:t>e</a:t>
            </a:r>
            <a:r>
              <a:rPr lang="en-US" sz="2400" b="1" u="heavy" spc="5" dirty="0">
                <a:solidFill>
                  <a:srgbClr val="FF0000"/>
                </a:solidFill>
                <a:cs typeface="Calibri"/>
              </a:rPr>
              <a:t>c</a:t>
            </a:r>
            <a:r>
              <a:rPr lang="en-US" sz="2400" b="1" u="heavy" spc="-10" dirty="0">
                <a:solidFill>
                  <a:srgbClr val="FF0000"/>
                </a:solidFill>
                <a:cs typeface="Calibri"/>
              </a:rPr>
              <a:t>t</a:t>
            </a:r>
            <a:r>
              <a:rPr lang="en-US"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P</a:t>
            </a:r>
            <a:r>
              <a:rPr lang="en-US" sz="2400" spc="-50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es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spc="-20" dirty="0">
                <a:cs typeface="Calibri"/>
              </a:rPr>
              <a:t>d</a:t>
            </a:r>
            <a:r>
              <a:rPr lang="en-US" sz="2400" spc="-10" dirty="0">
                <a:cs typeface="Calibri"/>
              </a:rPr>
              <a:t>e</a:t>
            </a:r>
            <a:r>
              <a:rPr lang="en-US" sz="2400" spc="-25" dirty="0">
                <a:cs typeface="Calibri"/>
              </a:rPr>
              <a:t>n</a:t>
            </a:r>
            <a:r>
              <a:rPr lang="en-US" sz="2400" dirty="0">
                <a:cs typeface="Calibri"/>
              </a:rPr>
              <a:t>t.</a:t>
            </a:r>
          </a:p>
        </p:txBody>
      </p:sp>
    </p:spTree>
    <p:extLst>
      <p:ext uri="{BB962C8B-B14F-4D97-AF65-F5344CB8AC3E}">
        <p14:creationId xmlns:p14="http://schemas.microsoft.com/office/powerpoint/2010/main" val="23829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6" y="135377"/>
            <a:ext cx="7239634" cy="77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4" marR="5080" indent="-457200">
              <a:lnSpc>
                <a:spcPct val="114999"/>
              </a:lnSpc>
              <a:buFont typeface="+mj-lt"/>
              <a:buAutoNum type="arabicPeriod" startAt="3"/>
              <a:tabLst>
                <a:tab pos="413384" algn="l"/>
              </a:tabLst>
            </a:pPr>
            <a:r>
              <a:rPr sz="2200" spc="-10" dirty="0" smtClean="0">
                <a:latin typeface="Calibri"/>
                <a:cs typeface="Calibri"/>
              </a:rPr>
              <a:t>In</a:t>
            </a:r>
            <a:r>
              <a:rPr sz="2200" spc="-55" dirty="0" smtClean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1996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g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ernme</a:t>
            </a:r>
            <a:r>
              <a:rPr sz="2200" spc="-5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secur</a:t>
            </a:r>
            <a:r>
              <a:rPr sz="2200" spc="-10" dirty="0">
                <a:latin typeface="Calibri"/>
                <a:cs typeface="Calibri"/>
              </a:rPr>
              <a:t>ity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tu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added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pape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ur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sc</a:t>
            </a:r>
            <a:r>
              <a:rPr sz="2200" b="1" u="heavy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nn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annot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ep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duc</a:t>
            </a:r>
            <a:r>
              <a:rPr sz="2200" spc="-10" dirty="0">
                <a:latin typeface="Calibri"/>
                <a:cs typeface="Calibri"/>
              </a:rPr>
              <a:t>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0035" y="3889248"/>
            <a:ext cx="1887220" cy="1816735"/>
          </a:xfrm>
          <a:custGeom>
            <a:avLst/>
            <a:gdLst/>
            <a:ahLst/>
            <a:cxnLst/>
            <a:rect l="l" t="t" r="r" b="b"/>
            <a:pathLst>
              <a:path w="1887220" h="1816735">
                <a:moveTo>
                  <a:pt x="0" y="1816607"/>
                </a:moveTo>
                <a:lnTo>
                  <a:pt x="1886711" y="1816607"/>
                </a:lnTo>
                <a:lnTo>
                  <a:pt x="1886711" y="0"/>
                </a:lnTo>
                <a:lnTo>
                  <a:pt x="0" y="0"/>
                </a:lnTo>
                <a:lnTo>
                  <a:pt x="0" y="181660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912" y="3962525"/>
            <a:ext cx="1633855" cy="291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/>
            <a:r>
              <a:rPr sz="1600" spc="-15" dirty="0">
                <a:latin typeface="Calibri"/>
                <a:cs typeface="Calibri"/>
              </a:rPr>
              <a:t>$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$</a:t>
            </a:r>
            <a:r>
              <a:rPr sz="1600" spc="-10" dirty="0">
                <a:latin typeface="Calibri"/>
                <a:cs typeface="Calibri"/>
              </a:rPr>
              <a:t>2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25" dirty="0">
                <a:latin typeface="Calibri"/>
                <a:cs typeface="Calibri"/>
              </a:rPr>
              <a:t>ew</a:t>
            </a:r>
            <a:r>
              <a:rPr sz="1600" spc="-10" dirty="0">
                <a:latin typeface="Calibri"/>
                <a:cs typeface="Calibri"/>
              </a:rPr>
              <a:t>er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ur</a:t>
            </a:r>
            <a:r>
              <a:rPr sz="1600" spc="-5" dirty="0">
                <a:latin typeface="Calibri"/>
                <a:cs typeface="Calibri"/>
              </a:rPr>
              <a:t>it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ot</a:t>
            </a:r>
            <a:r>
              <a:rPr sz="1600" spc="-10" dirty="0">
                <a:latin typeface="Calibri"/>
                <a:cs typeface="Calibri"/>
              </a:rPr>
              <a:t>her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lls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be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au</a:t>
            </a:r>
            <a:r>
              <a:rPr sz="1600" spc="-15" dirty="0">
                <a:latin typeface="Calibri"/>
                <a:cs typeface="Calibri"/>
              </a:rPr>
              <a:t>se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eit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ely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ma</a:t>
            </a:r>
            <a:r>
              <a:rPr sz="1600" spc="-65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hes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spc="-15" dirty="0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2150">
              <a:latin typeface="Times New Roman"/>
              <a:cs typeface="Times New Roman"/>
            </a:endParaRPr>
          </a:p>
          <a:p>
            <a:pPr marL="58419" marR="67945"/>
            <a:r>
              <a:rPr sz="2000" u="heavy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Lin</a:t>
            </a:r>
            <a:r>
              <a:rPr sz="2000" u="heavy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Made?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035" y="1143001"/>
            <a:ext cx="1416050" cy="258508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/>
            <a:r>
              <a:rPr spc="-5" dirty="0">
                <a:latin typeface="Calibri"/>
                <a:cs typeface="Calibri"/>
              </a:rPr>
              <a:t>Th</a:t>
            </a:r>
            <a:r>
              <a:rPr dirty="0">
                <a:latin typeface="Calibri"/>
                <a:cs typeface="Calibri"/>
              </a:rPr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.S.</a:t>
            </a:r>
            <a:endParaRPr dirty="0">
              <a:latin typeface="Calibri"/>
              <a:cs typeface="Calibri"/>
            </a:endParaRPr>
          </a:p>
          <a:p>
            <a:pPr marL="91440" marR="115570"/>
            <a:r>
              <a:rPr spc="-10"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ov</a:t>
            </a:r>
            <a:r>
              <a:rPr dirty="0">
                <a:latin typeface="Calibri"/>
                <a:cs typeface="Calibri"/>
              </a:rPr>
              <a:t>ernme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m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le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than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0.01%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.S</a:t>
            </a:r>
            <a:r>
              <a:rPr dirty="0">
                <a:latin typeface="Calibri"/>
                <a:cs typeface="Calibri"/>
              </a:rPr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5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ur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ency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ou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er</a:t>
            </a:r>
            <a:r>
              <a:rPr spc="-6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eit.</a:t>
            </a:r>
          </a:p>
        </p:txBody>
      </p:sp>
      <p:sp>
        <p:nvSpPr>
          <p:cNvPr id="6" name="object 6"/>
          <p:cNvSpPr/>
          <p:nvPr/>
        </p:nvSpPr>
        <p:spPr>
          <a:xfrm>
            <a:off x="2514600" y="922019"/>
            <a:ext cx="6477000" cy="5935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6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40" y="759768"/>
            <a:ext cx="6382511" cy="4616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23" y="0"/>
            <a:ext cx="7589520" cy="1304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760" y="3898557"/>
            <a:ext cx="75196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4055"/>
            <a:r>
              <a:rPr sz="2400" b="1" spc="-15" dirty="0">
                <a:latin typeface="Calibri"/>
                <a:cs typeface="Calibri"/>
              </a:rPr>
              <a:t>Hold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ll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up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lig</a:t>
            </a:r>
            <a:r>
              <a:rPr sz="2400" b="1" spc="-45" dirty="0">
                <a:latin typeface="Calibri"/>
                <a:cs typeface="Calibri"/>
              </a:rPr>
              <a:t>h</a:t>
            </a:r>
            <a:r>
              <a:rPr sz="2400" b="1" spc="-10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  <a:p>
            <a:pPr marL="694055" marR="3303270">
              <a:spcBef>
                <a:spcPts val="35"/>
              </a:spcBef>
            </a:pPr>
            <a:r>
              <a:rPr spc="-2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x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$1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$2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do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lar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the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h</a:t>
            </a:r>
            <a:r>
              <a:rPr spc="-5" dirty="0">
                <a:latin typeface="Calibri"/>
                <a:cs typeface="Calibri"/>
              </a:rPr>
              <a:t>ou</a:t>
            </a:r>
            <a:r>
              <a:rPr dirty="0">
                <a:latin typeface="Calibri"/>
                <a:cs typeface="Calibri"/>
              </a:rPr>
              <a:t>ld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uri</a:t>
            </a:r>
            <a:r>
              <a:rPr spc="-10" dirty="0">
                <a:latin typeface="Calibri"/>
                <a:cs typeface="Calibri"/>
              </a:rPr>
              <a:t>ty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ead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(p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ic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ip</a:t>
            </a:r>
            <a:r>
              <a:rPr dirty="0">
                <a:latin typeface="Calibri"/>
                <a:cs typeface="Calibri"/>
              </a:rPr>
              <a:t>)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runn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op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bo</a:t>
            </a:r>
            <a:r>
              <a:rPr spc="-25" dirty="0">
                <a:latin typeface="Calibri"/>
                <a:cs typeface="Calibri"/>
              </a:rPr>
              <a:t>tt</a:t>
            </a:r>
            <a:r>
              <a:rPr spc="-5" dirty="0">
                <a:latin typeface="Calibri"/>
                <a:cs typeface="Calibri"/>
              </a:rPr>
              <a:t>om</a:t>
            </a:r>
            <a:r>
              <a:rPr spc="-5" dirty="0" smtClean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800" y="762000"/>
            <a:ext cx="3505200" cy="830997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180975"/>
            <a:r>
              <a:rPr dirty="0">
                <a:latin typeface="Calibri"/>
                <a:cs typeface="Calibri"/>
              </a:rPr>
              <a:t>In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1996,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Un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45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an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ur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en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w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w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es</a:t>
            </a:r>
            <a:r>
              <a:rPr dirty="0">
                <a:latin typeface="Calibri"/>
                <a:cs typeface="Calibri"/>
              </a:rPr>
              <a:t>ign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add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ona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uri</a:t>
            </a:r>
            <a:r>
              <a:rPr spc="-10" dirty="0">
                <a:latin typeface="Calibri"/>
                <a:cs typeface="Calibri"/>
              </a:rPr>
              <a:t>ty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Calibri"/>
                <a:cs typeface="Calibri"/>
              </a:rPr>
              <a:t>f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tu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8166" y="5375885"/>
            <a:ext cx="8322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spcBef>
                <a:spcPts val="103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pc="-15" dirty="0">
                <a:cs typeface="Calibri"/>
              </a:rPr>
              <a:t>Th</a:t>
            </a:r>
            <a:r>
              <a:rPr lang="en-US" spc="-10" dirty="0">
                <a:cs typeface="Calibri"/>
              </a:rPr>
              <a:t>e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p</a:t>
            </a:r>
            <a:r>
              <a:rPr lang="en-US" spc="-20" dirty="0">
                <a:cs typeface="Calibri"/>
              </a:rPr>
              <a:t>r</a:t>
            </a:r>
            <a:r>
              <a:rPr lang="en-US" dirty="0">
                <a:cs typeface="Calibri"/>
              </a:rPr>
              <a:t>i</a:t>
            </a:r>
            <a:r>
              <a:rPr lang="en-US" spc="-2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g</a:t>
            </a:r>
            <a:r>
              <a:rPr lang="en-US" spc="-6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shoul</a:t>
            </a:r>
            <a:r>
              <a:rPr lang="en-US" spc="-10" dirty="0">
                <a:cs typeface="Calibri"/>
              </a:rPr>
              <a:t>d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s</a:t>
            </a:r>
            <a:r>
              <a:rPr lang="en-US" spc="-3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y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"</a:t>
            </a:r>
            <a:r>
              <a:rPr lang="en-US" spc="-25" dirty="0">
                <a:cs typeface="Calibri"/>
              </a:rPr>
              <a:t>U</a:t>
            </a:r>
            <a:r>
              <a:rPr lang="en-US" spc="-20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A"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40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l</a:t>
            </a:r>
            <a:r>
              <a:rPr lang="en-US" spc="5" dirty="0">
                <a:cs typeface="Calibri"/>
              </a:rPr>
              <a:t>l</a:t>
            </a:r>
            <a:r>
              <a:rPr lang="en-US" spc="-25" dirty="0">
                <a:cs typeface="Calibri"/>
              </a:rPr>
              <a:t>o</a:t>
            </a:r>
            <a:r>
              <a:rPr lang="en-US" spc="-30" dirty="0">
                <a:cs typeface="Calibri"/>
              </a:rPr>
              <a:t>w</a:t>
            </a:r>
            <a:r>
              <a:rPr lang="en-US" spc="-10" dirty="0">
                <a:cs typeface="Calibri"/>
              </a:rPr>
              <a:t>ed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25" dirty="0">
                <a:cs typeface="Calibri"/>
              </a:rPr>
              <a:t>b</a:t>
            </a:r>
            <a:r>
              <a:rPr lang="en-US" spc="-10" dirty="0">
                <a:cs typeface="Calibri"/>
              </a:rPr>
              <a:t>y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the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deno</a:t>
            </a:r>
            <a:r>
              <a:rPr lang="en-US" spc="-25" dirty="0">
                <a:cs typeface="Calibri"/>
              </a:rPr>
              <a:t>m</a:t>
            </a:r>
            <a:r>
              <a:rPr lang="en-US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20" dirty="0">
                <a:cs typeface="Calibri"/>
              </a:rPr>
              <a:t>o</a:t>
            </a:r>
            <a:r>
              <a:rPr lang="en-US" spc="-5" dirty="0">
                <a:cs typeface="Calibri"/>
              </a:rPr>
              <a:t>f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5" dirty="0">
                <a:cs typeface="Calibri"/>
              </a:rPr>
              <a:t>b</a:t>
            </a:r>
            <a:r>
              <a:rPr lang="en-US" dirty="0">
                <a:cs typeface="Calibri"/>
              </a:rPr>
              <a:t>il</a:t>
            </a:r>
            <a:r>
              <a:rPr lang="en-US" spc="5" dirty="0">
                <a:cs typeface="Calibri"/>
              </a:rPr>
              <a:t>l</a:t>
            </a:r>
            <a:r>
              <a:rPr lang="en-US" spc="-5" dirty="0">
                <a:cs typeface="Calibri"/>
              </a:rPr>
              <a:t>,</a:t>
            </a:r>
            <a:r>
              <a:rPr lang="en-US" spc="-7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which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s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cs typeface="Calibri"/>
              </a:rPr>
              <a:t>spe</a:t>
            </a:r>
            <a:r>
              <a:rPr lang="en-US" spc="-5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l</a:t>
            </a:r>
            <a:r>
              <a:rPr lang="en-US" spc="-10" dirty="0" smtClean="0">
                <a:cs typeface="Calibri"/>
              </a:rPr>
              <a:t>ed</a:t>
            </a:r>
            <a:r>
              <a:rPr lang="en-US" dirty="0" smtClean="0">
                <a:cs typeface="Calibri"/>
              </a:rPr>
              <a:t> </a:t>
            </a:r>
            <a:r>
              <a:rPr lang="en-US" spc="-15" dirty="0" smtClean="0">
                <a:cs typeface="Calibri"/>
              </a:rPr>
              <a:t>ou</a:t>
            </a:r>
            <a:r>
              <a:rPr lang="en-US" spc="-10" dirty="0" smtClean="0">
                <a:cs typeface="Calibri"/>
              </a:rPr>
              <a:t>t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4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$1</a:t>
            </a:r>
            <a:r>
              <a:rPr lang="en-US" spc="-10" dirty="0">
                <a:cs typeface="Calibri"/>
              </a:rPr>
              <a:t>0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and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$2</a:t>
            </a:r>
            <a:r>
              <a:rPr lang="en-US" spc="-10" dirty="0">
                <a:cs typeface="Calibri"/>
              </a:rPr>
              <a:t>0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</a:t>
            </a:r>
            <a:r>
              <a:rPr lang="en-US" dirty="0">
                <a:cs typeface="Calibri"/>
              </a:rPr>
              <a:t>i</a:t>
            </a:r>
            <a:r>
              <a:rPr lang="en-US" spc="-5" dirty="0">
                <a:cs typeface="Calibri"/>
              </a:rPr>
              <a:t>lls</a:t>
            </a:r>
            <a:r>
              <a:rPr lang="en-US" spc="-6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bu</a:t>
            </a:r>
            <a:r>
              <a:rPr lang="en-US" spc="-10" dirty="0">
                <a:cs typeface="Calibri"/>
              </a:rPr>
              <a:t>t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p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es</a:t>
            </a:r>
            <a:r>
              <a:rPr lang="en-US" spc="-20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ed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in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nume</a:t>
            </a:r>
            <a:r>
              <a:rPr lang="en-US" spc="-5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a</a:t>
            </a:r>
            <a:r>
              <a:rPr lang="en-US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s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$5</a:t>
            </a:r>
            <a:r>
              <a:rPr lang="en-US" spc="-5" dirty="0">
                <a:cs typeface="Calibri"/>
              </a:rPr>
              <a:t>,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$5</a:t>
            </a:r>
            <a:r>
              <a:rPr lang="en-US" spc="-10" dirty="0">
                <a:cs typeface="Calibri"/>
              </a:rPr>
              <a:t>0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and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$10</a:t>
            </a:r>
            <a:r>
              <a:rPr lang="en-US" spc="-10" dirty="0">
                <a:cs typeface="Calibri"/>
              </a:rPr>
              <a:t>0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</a:t>
            </a:r>
            <a:r>
              <a:rPr lang="en-US" dirty="0">
                <a:cs typeface="Calibri"/>
              </a:rPr>
              <a:t>i</a:t>
            </a:r>
            <a:r>
              <a:rPr lang="en-US" spc="-5" dirty="0">
                <a:cs typeface="Calibri"/>
              </a:rPr>
              <a:t>ll</a:t>
            </a:r>
            <a:r>
              <a:rPr lang="en-US" spc="-15" dirty="0">
                <a:cs typeface="Calibri"/>
              </a:rPr>
              <a:t>s.</a:t>
            </a:r>
            <a:endParaRPr lang="en-US" dirty="0">
              <a:cs typeface="Calibri"/>
            </a:endParaRPr>
          </a:p>
          <a:p>
            <a:pPr marL="299085" marR="244475" indent="-286385">
              <a:buFont typeface="Arial"/>
              <a:buChar char="•"/>
              <a:tabLst>
                <a:tab pos="299720" algn="l"/>
              </a:tabLst>
            </a:pPr>
            <a:r>
              <a:rPr lang="en-US" spc="-1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hese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h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eads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a</a:t>
            </a:r>
            <a:r>
              <a:rPr lang="en-US" spc="-3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p</a:t>
            </a:r>
            <a:r>
              <a:rPr lang="en-US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aced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in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d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e</a:t>
            </a:r>
            <a:r>
              <a:rPr lang="en-US" spc="-4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p</a:t>
            </a:r>
            <a:r>
              <a:rPr lang="en-US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aces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20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ach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denom</a:t>
            </a:r>
            <a:r>
              <a:rPr lang="en-US" spc="-5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nat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2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o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p</a:t>
            </a:r>
            <a:r>
              <a:rPr lang="en-US" spc="-40" dirty="0">
                <a:cs typeface="Calibri"/>
              </a:rPr>
              <a:t>r</a:t>
            </a:r>
            <a:r>
              <a:rPr lang="en-US" spc="-25" dirty="0">
                <a:cs typeface="Calibri"/>
              </a:rPr>
              <a:t>ev</a:t>
            </a:r>
            <a:r>
              <a:rPr lang="en-US" spc="-10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cs typeface="Calibri"/>
              </a:rPr>
              <a:t>l</a:t>
            </a:r>
            <a:r>
              <a:rPr lang="en-US" spc="-25" dirty="0">
                <a:cs typeface="Calibri"/>
              </a:rPr>
              <a:t>o</a:t>
            </a:r>
            <a:r>
              <a:rPr lang="en-US" spc="-30" dirty="0">
                <a:cs typeface="Calibri"/>
              </a:rPr>
              <a:t>w</a:t>
            </a:r>
            <a:r>
              <a:rPr lang="en-US" spc="-10" dirty="0">
                <a:cs typeface="Calibri"/>
              </a:rPr>
              <a:t>e</a:t>
            </a:r>
            <a:r>
              <a:rPr lang="en-US" spc="15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-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denom</a:t>
            </a:r>
            <a:r>
              <a:rPr lang="en-US" spc="-5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nat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5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</a:t>
            </a:r>
            <a:r>
              <a:rPr lang="en-US" dirty="0">
                <a:cs typeface="Calibri"/>
              </a:rPr>
              <a:t>i</a:t>
            </a:r>
            <a:r>
              <a:rPr lang="en-US" spc="-5" dirty="0">
                <a:cs typeface="Calibri"/>
              </a:rPr>
              <a:t>lls</a:t>
            </a:r>
            <a:r>
              <a:rPr lang="en-US" spc="-65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be</a:t>
            </a:r>
            <a:r>
              <a:rPr lang="en-US" spc="-10" dirty="0">
                <a:cs typeface="Calibri"/>
              </a:rPr>
              <a:t>ing</a:t>
            </a:r>
            <a:r>
              <a:rPr lang="en-US" spc="-5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b</a:t>
            </a:r>
            <a:r>
              <a:rPr lang="en-US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eached</a:t>
            </a:r>
            <a:r>
              <a:rPr lang="en-US" spc="-5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and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ep</a:t>
            </a:r>
            <a:r>
              <a:rPr lang="en-US" spc="-2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i</a:t>
            </a:r>
            <a:r>
              <a:rPr lang="en-US" spc="-25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ed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as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higher</a:t>
            </a:r>
            <a:r>
              <a:rPr lang="en-US" spc="-50" dirty="0">
                <a:latin typeface="Times New Roman"/>
                <a:cs typeface="Times New Roman"/>
              </a:rPr>
              <a:t> </a:t>
            </a:r>
            <a:r>
              <a:rPr lang="en-US" spc="-15" dirty="0">
                <a:cs typeface="Calibri"/>
              </a:rPr>
              <a:t>denom</a:t>
            </a:r>
            <a:r>
              <a:rPr lang="en-US" spc="-5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na</a:t>
            </a:r>
            <a:r>
              <a:rPr lang="en-US" spc="-5" dirty="0">
                <a:cs typeface="Calibri"/>
              </a:rPr>
              <a:t>ti</a:t>
            </a:r>
            <a:r>
              <a:rPr lang="en-US" spc="-15" dirty="0">
                <a:cs typeface="Calibri"/>
              </a:rPr>
              <a:t>ons.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9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5885688" y="1136904"/>
            <a:ext cx="3124200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846064" y="4588764"/>
            <a:ext cx="3297936" cy="2116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962400" y="4945380"/>
            <a:ext cx="1667255" cy="1872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1295400" y="5024630"/>
            <a:ext cx="2407920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1143000" y="878681"/>
            <a:ext cx="4581371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+mj-lt"/>
              <a:buAutoNum type="alphaLcPeriod"/>
            </a:pPr>
            <a:r>
              <a:rPr lang="en-US" sz="2400" spc="-15" dirty="0" smtClean="0">
                <a:cs typeface="Calibri"/>
              </a:rPr>
              <a:t>A</a:t>
            </a:r>
            <a:r>
              <a:rPr lang="en-US" sz="2400" spc="-7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typi</a:t>
            </a:r>
            <a:r>
              <a:rPr lang="en-US" sz="2400" spc="-31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al</a:t>
            </a:r>
            <a:r>
              <a:rPr lang="en-US" sz="2400" spc="-71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cs typeface="Calibri"/>
              </a:rPr>
              <a:t>Qu</a:t>
            </a:r>
            <a:r>
              <a:rPr lang="en-US" sz="2400" spc="-11" dirty="0">
                <a:cs typeface="Calibri"/>
              </a:rPr>
              <a:t>e</a:t>
            </a:r>
            <a:r>
              <a:rPr lang="en-US" sz="2400" spc="-31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ti</a:t>
            </a:r>
            <a:r>
              <a:rPr lang="en-US" sz="2400" spc="-5" dirty="0">
                <a:cs typeface="Calibri"/>
              </a:rPr>
              <a:t>one</a:t>
            </a:r>
            <a:r>
              <a:rPr lang="en-US" sz="2400" dirty="0">
                <a:cs typeface="Calibri"/>
              </a:rPr>
              <a:t>d</a:t>
            </a:r>
            <a:r>
              <a:rPr lang="en-US" sz="2400" spc="-71" dirty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cs typeface="Calibri"/>
              </a:rPr>
              <a:t>Docum</a:t>
            </a:r>
            <a:r>
              <a:rPr lang="en-US" sz="2400" spc="5" dirty="0" smtClean="0">
                <a:cs typeface="Calibri"/>
              </a:rPr>
              <a:t>e</a:t>
            </a:r>
            <a:r>
              <a:rPr lang="en-US" sz="2400" spc="-25" dirty="0" smtClean="0">
                <a:cs typeface="Calibri"/>
              </a:rPr>
              <a:t>n</a:t>
            </a:r>
            <a:r>
              <a:rPr lang="en-US" sz="2400" dirty="0" smtClean="0">
                <a:cs typeface="Calibri"/>
              </a:rPr>
              <a:t>ts U</a:t>
            </a:r>
            <a:r>
              <a:rPr lang="en-US" sz="2400" spc="-11" dirty="0" smtClean="0">
                <a:cs typeface="Calibri"/>
              </a:rPr>
              <a:t>n</a:t>
            </a:r>
            <a:r>
              <a:rPr lang="en-US" sz="2400" dirty="0" smtClean="0">
                <a:cs typeface="Calibri"/>
              </a:rPr>
              <a:t>it</a:t>
            </a:r>
            <a:r>
              <a:rPr lang="en-US" sz="2400" spc="-6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a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crime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labo</a:t>
            </a:r>
            <a:r>
              <a:rPr lang="en-US" sz="2400" spc="-55" dirty="0">
                <a:cs typeface="Calibri"/>
              </a:rPr>
              <a:t>r</a:t>
            </a:r>
            <a:r>
              <a:rPr lang="en-US" sz="2400" spc="-25" dirty="0">
                <a:cs typeface="Calibri"/>
              </a:rPr>
              <a:t>at</a:t>
            </a:r>
            <a:r>
              <a:rPr lang="en-US" sz="2400" spc="-5" dirty="0">
                <a:cs typeface="Calibri"/>
              </a:rPr>
              <a:t>o</a:t>
            </a:r>
            <a:r>
              <a:rPr lang="en-US" sz="2400" spc="5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y</a:t>
            </a:r>
            <a:r>
              <a:rPr lang="en-US" sz="2400" spc="-71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Calibri"/>
              </a:rPr>
              <a:t>is </a:t>
            </a:r>
            <a:r>
              <a:rPr sz="2400" dirty="0" smtClean="0">
                <a:latin typeface="Calibri"/>
                <a:cs typeface="Calibri"/>
              </a:rPr>
              <a:t>equ</a:t>
            </a:r>
            <a:r>
              <a:rPr sz="2400" spc="-5" dirty="0" smtClean="0">
                <a:latin typeface="Calibri"/>
                <a:cs typeface="Calibri"/>
              </a:rPr>
              <a:t>ipp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d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opes,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igi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imagi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1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trum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lig</a:t>
            </a:r>
            <a:r>
              <a:rPr sz="2400" spc="-31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anal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spec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51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equ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pm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vices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DD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1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analyti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69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8" y="76200"/>
            <a:ext cx="7905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4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1353311"/>
            <a:ext cx="4604004" cy="272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996" y="152400"/>
            <a:ext cx="76098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marR="5080" indent="-401320">
              <a:buFont typeface="Arial" panose="020B0604020202020204" pitchFamily="34" charset="0"/>
              <a:buChar char="•"/>
            </a:pPr>
            <a:r>
              <a:rPr sz="2400" spc="-5" dirty="0" smtClean="0">
                <a:latin typeface="Calibri"/>
                <a:cs typeface="Calibri"/>
              </a:rPr>
              <a:t>Su</a:t>
            </a:r>
            <a:r>
              <a:rPr sz="2400" spc="-20" dirty="0" smtClean="0">
                <a:latin typeface="Calibri"/>
                <a:cs typeface="Calibri"/>
              </a:rPr>
              <a:t>b</a:t>
            </a:r>
            <a:r>
              <a:rPr sz="2400" dirty="0" smtClean="0">
                <a:latin typeface="Calibri"/>
                <a:cs typeface="Calibri"/>
              </a:rPr>
              <a:t>tle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backg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olo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ther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secur</a:t>
            </a:r>
            <a:r>
              <a:rPr sz="2400" dirty="0">
                <a:latin typeface="Calibri"/>
                <a:cs typeface="Calibri"/>
              </a:rPr>
              <a:t>ity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sma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tr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added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eiti</a:t>
            </a:r>
            <a:r>
              <a:rPr sz="2400" spc="-5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100" y="2057400"/>
            <a:ext cx="2667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2100" y="4110228"/>
            <a:ext cx="4953000" cy="2613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377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3086602"/>
            <a:ext cx="5562600" cy="3695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196" y="131948"/>
            <a:ext cx="73406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latin typeface="Calibri"/>
                <a:cs typeface="Calibri"/>
              </a:rPr>
              <a:t>Use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ult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vi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lack)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lig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k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ty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ads</a:t>
            </a:r>
            <a:r>
              <a:rPr sz="2400" b="1" dirty="0">
                <a:latin typeface="Calibri"/>
                <a:cs typeface="Calibri"/>
              </a:rPr>
              <a:t>.</a:t>
            </a: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Pla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tri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hig</a:t>
            </a:r>
            <a:r>
              <a:rPr sz="2400" dirty="0">
                <a:latin typeface="Calibri"/>
                <a:cs typeface="Calibri"/>
              </a:rPr>
              <a:t>h-</a:t>
            </a:r>
            <a:r>
              <a:rPr sz="2400" spc="-1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min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io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bills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ld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glow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col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6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299085" marR="5080" indent="-286385" algn="just"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$5</a:t>
            </a:r>
            <a:r>
              <a:rPr sz="2400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lar</a:t>
            </a:r>
            <a:r>
              <a:rPr sz="2400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ld</a:t>
            </a:r>
            <a:r>
              <a:rPr sz="2400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gl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ow</a:t>
            </a:r>
            <a:r>
              <a:rPr sz="2400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ue</a:t>
            </a:r>
            <a:r>
              <a:rPr sz="2400" spc="-5" dirty="0">
                <a:latin typeface="Calibri"/>
                <a:cs typeface="Calibri"/>
              </a:rPr>
              <a:t>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3300"/>
                </a:solidFill>
                <a:latin typeface="Calibri"/>
                <a:cs typeface="Calibri"/>
              </a:rPr>
              <a:t>$10</a:t>
            </a:r>
            <a:r>
              <a:rPr sz="2400" spc="-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3300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FF33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330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330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FF3300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FF3300"/>
                </a:solidFill>
                <a:latin typeface="Calibri"/>
                <a:cs typeface="Calibri"/>
              </a:rPr>
              <a:t>ld</a:t>
            </a:r>
            <a:r>
              <a:rPr sz="2400" spc="-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3300"/>
                </a:solidFill>
                <a:latin typeface="Calibri"/>
                <a:cs typeface="Calibri"/>
              </a:rPr>
              <a:t>gl</a:t>
            </a:r>
            <a:r>
              <a:rPr sz="2400" spc="-15" dirty="0">
                <a:solidFill>
                  <a:srgbClr val="FF3300"/>
                </a:solidFill>
                <a:latin typeface="Calibri"/>
                <a:cs typeface="Calibri"/>
              </a:rPr>
              <a:t>ow</a:t>
            </a:r>
            <a:r>
              <a:rPr sz="2400" spc="-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3300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FF330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3300"/>
                </a:solidFill>
                <a:latin typeface="Calibri"/>
                <a:cs typeface="Calibri"/>
              </a:rPr>
              <a:t>ange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$20</a:t>
            </a:r>
            <a:r>
              <a:rPr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ld</a:t>
            </a:r>
            <a:r>
              <a:rPr sz="2400" spc="-4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gl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ow</a:t>
            </a:r>
            <a:r>
              <a:rPr sz="2400" spc="-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g</a:t>
            </a:r>
            <a:r>
              <a:rPr sz="2400" spc="-35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;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$50</a:t>
            </a:r>
            <a:r>
              <a:rPr sz="24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ld</a:t>
            </a:r>
            <a:r>
              <a:rPr sz="24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gl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ow</a:t>
            </a:r>
            <a:r>
              <a:rPr sz="24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66"/>
                </a:solidFill>
                <a:latin typeface="Calibri"/>
                <a:cs typeface="Calibri"/>
              </a:rPr>
              <a:t>$100</a:t>
            </a:r>
            <a:r>
              <a:rPr sz="2400" spc="-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ld</a:t>
            </a:r>
            <a:r>
              <a:rPr sz="240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gl</a:t>
            </a:r>
            <a:r>
              <a:rPr sz="2400" spc="-15" dirty="0">
                <a:solidFill>
                  <a:srgbClr val="FF0066"/>
                </a:solidFill>
                <a:latin typeface="Calibri"/>
                <a:cs typeface="Calibri"/>
              </a:rPr>
              <a:t>ow</a:t>
            </a:r>
            <a:r>
              <a:rPr sz="2400" spc="-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0066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nk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ain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whi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ack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dirty="0">
                <a:latin typeface="Calibri"/>
                <a:cs typeface="Calibri"/>
              </a:rPr>
              <a:t>gh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eit.</a:t>
            </a:r>
          </a:p>
        </p:txBody>
      </p:sp>
      <p:sp>
        <p:nvSpPr>
          <p:cNvPr id="4" name="object 4"/>
          <p:cNvSpPr/>
          <p:nvPr/>
        </p:nvSpPr>
        <p:spPr>
          <a:xfrm>
            <a:off x="2803032" y="5563231"/>
            <a:ext cx="217170" cy="690245"/>
          </a:xfrm>
          <a:custGeom>
            <a:avLst/>
            <a:gdLst/>
            <a:ahLst/>
            <a:cxnLst/>
            <a:rect l="l" t="t" r="r" b="b"/>
            <a:pathLst>
              <a:path w="217170" h="690245">
                <a:moveTo>
                  <a:pt x="154360" y="67774"/>
                </a:moveTo>
                <a:lnTo>
                  <a:pt x="131019" y="92663"/>
                </a:lnTo>
                <a:lnTo>
                  <a:pt x="0" y="682133"/>
                </a:lnTo>
                <a:lnTo>
                  <a:pt x="34289" y="689728"/>
                </a:lnTo>
                <a:lnTo>
                  <a:pt x="165017" y="101087"/>
                </a:lnTo>
                <a:lnTo>
                  <a:pt x="154360" y="67774"/>
                </a:lnTo>
                <a:close/>
              </a:path>
              <a:path w="217170" h="690245">
                <a:moveTo>
                  <a:pt x="179186" y="30205"/>
                </a:moveTo>
                <a:lnTo>
                  <a:pt x="144901" y="30205"/>
                </a:lnTo>
                <a:lnTo>
                  <a:pt x="179069" y="37813"/>
                </a:lnTo>
                <a:lnTo>
                  <a:pt x="165017" y="101087"/>
                </a:lnTo>
                <a:lnTo>
                  <a:pt x="182361" y="155304"/>
                </a:lnTo>
                <a:lnTo>
                  <a:pt x="189926" y="164923"/>
                </a:lnTo>
                <a:lnTo>
                  <a:pt x="201835" y="167275"/>
                </a:lnTo>
                <a:lnTo>
                  <a:pt x="213072" y="159912"/>
                </a:lnTo>
                <a:lnTo>
                  <a:pt x="216556" y="148948"/>
                </a:lnTo>
                <a:lnTo>
                  <a:pt x="215767" y="144636"/>
                </a:lnTo>
                <a:lnTo>
                  <a:pt x="179186" y="30205"/>
                </a:lnTo>
                <a:close/>
              </a:path>
              <a:path w="217170" h="690245">
                <a:moveTo>
                  <a:pt x="169529" y="0"/>
                </a:moveTo>
                <a:lnTo>
                  <a:pt x="66415" y="111444"/>
                </a:lnTo>
                <a:lnTo>
                  <a:pt x="61823" y="122591"/>
                </a:lnTo>
                <a:lnTo>
                  <a:pt x="65372" y="133957"/>
                </a:lnTo>
                <a:lnTo>
                  <a:pt x="76982" y="140300"/>
                </a:lnTo>
                <a:lnTo>
                  <a:pt x="87948" y="138590"/>
                </a:lnTo>
                <a:lnTo>
                  <a:pt x="131019" y="92663"/>
                </a:lnTo>
                <a:lnTo>
                  <a:pt x="144901" y="30205"/>
                </a:lnTo>
                <a:lnTo>
                  <a:pt x="179186" y="30205"/>
                </a:lnTo>
                <a:lnTo>
                  <a:pt x="169529" y="0"/>
                </a:lnTo>
                <a:close/>
              </a:path>
              <a:path w="217170" h="690245">
                <a:moveTo>
                  <a:pt x="178728" y="39349"/>
                </a:moveTo>
                <a:lnTo>
                  <a:pt x="145267" y="39349"/>
                </a:lnTo>
                <a:lnTo>
                  <a:pt x="174863" y="45912"/>
                </a:lnTo>
                <a:lnTo>
                  <a:pt x="154360" y="67774"/>
                </a:lnTo>
                <a:lnTo>
                  <a:pt x="165017" y="101087"/>
                </a:lnTo>
                <a:lnTo>
                  <a:pt x="178728" y="39349"/>
                </a:lnTo>
                <a:close/>
              </a:path>
              <a:path w="217170" h="690245">
                <a:moveTo>
                  <a:pt x="144901" y="30205"/>
                </a:moveTo>
                <a:lnTo>
                  <a:pt x="131019" y="92663"/>
                </a:lnTo>
                <a:lnTo>
                  <a:pt x="154360" y="67774"/>
                </a:lnTo>
                <a:lnTo>
                  <a:pt x="145267" y="39349"/>
                </a:lnTo>
                <a:lnTo>
                  <a:pt x="178728" y="39349"/>
                </a:lnTo>
                <a:lnTo>
                  <a:pt x="179069" y="37813"/>
                </a:lnTo>
                <a:lnTo>
                  <a:pt x="144901" y="30205"/>
                </a:lnTo>
                <a:close/>
              </a:path>
              <a:path w="217170" h="690245">
                <a:moveTo>
                  <a:pt x="145267" y="39349"/>
                </a:moveTo>
                <a:lnTo>
                  <a:pt x="154360" y="67774"/>
                </a:lnTo>
                <a:lnTo>
                  <a:pt x="174863" y="45912"/>
                </a:lnTo>
                <a:lnTo>
                  <a:pt x="145267" y="393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69" y="5015484"/>
            <a:ext cx="2084831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4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5496" y="2330195"/>
            <a:ext cx="6242304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800" y="152400"/>
            <a:ext cx="7696200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14999"/>
              </a:lnSpc>
              <a:tabLst>
                <a:tab pos="527685" algn="l"/>
              </a:tabLst>
            </a:pP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egu</a:t>
            </a:r>
            <a:r>
              <a:rPr sz="2400" spc="-5" dirty="0" smtClean="0">
                <a:latin typeface="Calibri"/>
                <a:cs typeface="Calibri"/>
              </a:rPr>
              <a:t>l</a:t>
            </a:r>
            <a:r>
              <a:rPr sz="2400" spc="-10" dirty="0" smtClean="0">
                <a:latin typeface="Calibri"/>
                <a:cs typeface="Calibri"/>
              </a:rPr>
              <a:t>ar</a:t>
            </a:r>
            <a:r>
              <a:rPr sz="2400" spc="-8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aper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cur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fi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172612"/>
            <a:ext cx="696214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buFont typeface="Arial" panose="020B0604020202020204" pitchFamily="34" charset="0"/>
              <a:buChar char="•"/>
            </a:pPr>
            <a:r>
              <a:rPr sz="2200" spc="-15" dirty="0" smtClean="0">
                <a:latin typeface="Calibri"/>
                <a:cs typeface="Calibri"/>
              </a:rPr>
              <a:t>Not</a:t>
            </a:r>
            <a:r>
              <a:rPr sz="2200" spc="-45" dirty="0" smtClean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doe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20" dirty="0">
                <a:latin typeface="Calibri"/>
                <a:cs typeface="Calibri"/>
              </a:rPr>
              <a:t>ou</a:t>
            </a:r>
            <a:r>
              <a:rPr sz="2200" spc="-40" dirty="0">
                <a:latin typeface="Calibri"/>
                <a:cs typeface="Calibri"/>
              </a:rPr>
              <a:t>nt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-75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eit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pape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u="heavy" spc="-4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ee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bu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ea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ine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pe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turns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bl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bl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ck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when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nt</a:t>
            </a:r>
            <a:r>
              <a:rPr sz="2200" spc="-10" dirty="0">
                <a:latin typeface="Calibri"/>
                <a:cs typeface="Calibri"/>
              </a:rPr>
              <a:t>act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ch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eit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pape</a:t>
            </a:r>
            <a:r>
              <a:rPr sz="2200" spc="-22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709208"/>
            <a:ext cx="1828800" cy="193899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03505"/>
            <a:r>
              <a:rPr spc="-15" dirty="0">
                <a:latin typeface="Calibri"/>
                <a:cs typeface="Calibri"/>
              </a:rPr>
              <a:t>A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c</a:t>
            </a:r>
            <a:r>
              <a:rPr spc="-5" dirty="0">
                <a:latin typeface="Calibri"/>
                <a:cs typeface="Calibri"/>
              </a:rPr>
              <a:t>ou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er</a:t>
            </a:r>
            <a:r>
              <a:rPr spc="-6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ei</a:t>
            </a:r>
            <a:r>
              <a:rPr spc="-1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-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de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ect</a:t>
            </a:r>
            <a:r>
              <a:rPr spc="-2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gi</a:t>
            </a:r>
            <a:r>
              <a:rPr spc="-25" dirty="0">
                <a:latin typeface="Calibri"/>
                <a:cs typeface="Calibri"/>
              </a:rPr>
              <a:t>v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-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45"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20" dirty="0">
                <a:latin typeface="Calibri"/>
                <a:cs typeface="Calibri"/>
              </a:rPr>
              <a:t>v</a:t>
            </a:r>
            <a:r>
              <a:rPr spc="-10" dirty="0">
                <a:latin typeface="Calibri"/>
                <a:cs typeface="Calibri"/>
              </a:rPr>
              <a:t>es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eal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money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h</a:t>
            </a:r>
            <a:r>
              <a:rPr spc="-10" dirty="0">
                <a:latin typeface="Calibri"/>
                <a:cs typeface="Calibri"/>
              </a:rPr>
              <a:t>at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has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ou</a:t>
            </a:r>
            <a:r>
              <a:rPr spc="5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h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ash.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200" y="5061203"/>
            <a:ext cx="7232015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sz="2200" spc="-20" dirty="0" smtClean="0">
                <a:latin typeface="Calibri"/>
                <a:cs typeface="Calibri"/>
              </a:rPr>
              <a:t>Ho</a:t>
            </a:r>
            <a:r>
              <a:rPr sz="2200" spc="-50" dirty="0" smtClean="0">
                <a:latin typeface="Calibri"/>
                <a:cs typeface="Calibri"/>
              </a:rPr>
              <a:t>w</a:t>
            </a:r>
            <a:r>
              <a:rPr sz="2200" spc="-30" dirty="0" smtClean="0">
                <a:latin typeface="Calibri"/>
                <a:cs typeface="Calibri"/>
              </a:rPr>
              <a:t>ev</a:t>
            </a:r>
            <a:r>
              <a:rPr sz="2200" spc="-10" dirty="0" smtClean="0">
                <a:latin typeface="Calibri"/>
                <a:cs typeface="Calibri"/>
              </a:rPr>
              <a:t>er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me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cri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na</a:t>
            </a:r>
            <a:r>
              <a:rPr sz="2200" spc="-10" dirty="0">
                <a:latin typeface="Calibri"/>
                <a:cs typeface="Calibri"/>
              </a:rPr>
              <a:t>ls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wi</a:t>
            </a:r>
            <a:r>
              <a:rPr sz="2200" dirty="0">
                <a:latin typeface="Calibri"/>
                <a:cs typeface="Calibri"/>
              </a:rPr>
              <a:t>ll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latin typeface="Calibri"/>
                <a:cs typeface="Calibri"/>
              </a:rPr>
              <a:t>ble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$1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ll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pr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0" dirty="0">
                <a:latin typeface="Calibri"/>
                <a:cs typeface="Calibri"/>
              </a:rPr>
              <a:t>igh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20" dirty="0">
                <a:latin typeface="Calibri"/>
                <a:cs typeface="Calibri"/>
              </a:rPr>
              <a:t>ue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them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this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so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g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ernme</a:t>
            </a:r>
            <a:r>
              <a:rPr sz="2200" spc="-5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has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added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add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on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secur</a:t>
            </a:r>
            <a:r>
              <a:rPr sz="2200" spc="-10" dirty="0">
                <a:latin typeface="Calibri"/>
                <a:cs typeface="Calibri"/>
              </a:rPr>
              <a:t>ity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tu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nc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ud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secur</a:t>
            </a:r>
            <a:r>
              <a:rPr sz="2200" spc="-10" dirty="0">
                <a:latin typeface="Calibri"/>
                <a:cs typeface="Calibri"/>
              </a:rPr>
              <a:t>ity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ead,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spec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oughout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libri"/>
                <a:cs typeface="Calibri"/>
              </a:rPr>
              <a:t>w</a:t>
            </a:r>
            <a:r>
              <a:rPr sz="2200" spc="-40" dirty="0">
                <a:latin typeface="Calibri"/>
                <a:cs typeface="Calibri"/>
              </a:rPr>
              <a:t>at</a:t>
            </a:r>
            <a:r>
              <a:rPr sz="2200" spc="-15" dirty="0">
                <a:latin typeface="Calibri"/>
                <a:cs typeface="Calibri"/>
              </a:rPr>
              <a:t>ermar</a:t>
            </a:r>
            <a:r>
              <a:rPr sz="2200" spc="-4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sp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des</a:t>
            </a:r>
            <a:r>
              <a:rPr sz="2200" spc="-10" dirty="0">
                <a:latin typeface="Calibri"/>
                <a:cs typeface="Calibri"/>
              </a:rPr>
              <a:t>igns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ep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804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1" y="3505200"/>
            <a:ext cx="6382511" cy="3159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0597" y="200681"/>
            <a:ext cx="752665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Calibri"/>
                <a:cs typeface="Calibri"/>
              </a:rPr>
              <a:t>Til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bill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ex</a:t>
            </a:r>
            <a:r>
              <a:rPr sz="2400" b="1" dirty="0">
                <a:latin typeface="Calibri"/>
                <a:cs typeface="Calibri"/>
              </a:rPr>
              <a:t>amine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olo</a:t>
            </a:r>
            <a:r>
              <a:rPr sz="2400" b="1" spc="1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sh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k.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appe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ed.</a:t>
            </a:r>
            <a:endParaRPr sz="2400">
              <a:latin typeface="Calibri"/>
              <a:cs typeface="Calibri"/>
            </a:endParaRPr>
          </a:p>
          <a:p>
            <a:pPr marL="756285" marR="5080" indent="-286385"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-sh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$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0,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$</a:t>
            </a:r>
            <a:r>
              <a:rPr sz="2400" spc="-25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$</a:t>
            </a:r>
            <a:r>
              <a:rPr sz="2400" spc="-25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9</a:t>
            </a:r>
            <a:r>
              <a:rPr sz="2400" spc="-15" dirty="0">
                <a:latin typeface="Calibri"/>
                <a:cs typeface="Calibri"/>
              </a:rPr>
              <a:t>96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$</a:t>
            </a:r>
            <a:r>
              <a:rPr sz="2400" spc="-25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ser</a:t>
            </a:r>
            <a:r>
              <a:rPr sz="2400" spc="-10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9</a:t>
            </a:r>
            <a:r>
              <a:rPr sz="2400" spc="-25" dirty="0">
                <a:latin typeface="Calibri"/>
                <a:cs typeface="Calibri"/>
              </a:rPr>
              <a:t>9</a:t>
            </a:r>
            <a:r>
              <a:rPr sz="2400" spc="-15" dirty="0">
                <a:latin typeface="Calibri"/>
                <a:cs typeface="Calibri"/>
              </a:rPr>
              <a:t>9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509905" indent="-286385">
              <a:buFont typeface="Arial"/>
              <a:buChar char="•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$5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e.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igi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appe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lack,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igns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841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2811738" y="3259836"/>
            <a:ext cx="4732062" cy="3521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196" y="117597"/>
            <a:ext cx="772795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189"/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x</a:t>
            </a:r>
            <a:r>
              <a:rPr sz="2000" b="1" spc="-10" dirty="0">
                <a:latin typeface="Calibri"/>
                <a:cs typeface="Calibri"/>
              </a:rPr>
              <a:t>amin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o-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spc="-15" dirty="0">
                <a:latin typeface="Calibri"/>
                <a:cs typeface="Calibri"/>
              </a:rPr>
              <a:t>ri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lu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sm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mb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</a:t>
            </a:r>
            <a:r>
              <a:rPr sz="2000" spc="-5" dirty="0">
                <a:latin typeface="Calibri"/>
                <a:cs typeface="Calibri"/>
              </a:rPr>
              <a:t>sib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ead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thout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ma</a:t>
            </a:r>
            <a:r>
              <a:rPr sz="2000" spc="-5" dirty="0">
                <a:latin typeface="Calibri"/>
                <a:cs typeface="Calibri"/>
              </a:rPr>
              <a:t>gn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glas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756285" marR="5080" indent="-286385">
              <a:buFont typeface="Calibri"/>
              <a:buAutoNum type="arabicPeriod"/>
              <a:tabLst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5" dirty="0">
                <a:latin typeface="Calibri"/>
                <a:cs typeface="Calibri"/>
              </a:rPr>
              <a:t>nn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1990,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pri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1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$5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gh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enom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ls.</a:t>
            </a:r>
            <a:endParaRPr sz="2000" dirty="0">
              <a:latin typeface="Calibri"/>
              <a:cs typeface="Calibri"/>
            </a:endParaRPr>
          </a:p>
          <a:p>
            <a:pPr marL="756285" indent="-286385">
              <a:buFont typeface="Calibri"/>
              <a:buAutoNum type="arabicPeriod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Don'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orr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bou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pri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dirty="0" smtClean="0">
                <a:latin typeface="Calibri"/>
                <a:cs typeface="Calibri"/>
              </a:rPr>
              <a:t>o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dup</a:t>
            </a:r>
            <a:r>
              <a:rPr sz="200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-20" dirty="0" smtClean="0">
                <a:latin typeface="Calibri"/>
                <a:cs typeface="Calibri"/>
              </a:rPr>
              <a:t>c</a:t>
            </a:r>
            <a:r>
              <a:rPr sz="2000" spc="-15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ei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2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756285" marR="187960" indent="-286385">
              <a:buFont typeface="Calibri"/>
              <a:buAutoNum type="arabicPeriod" startAt="3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Cou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6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eits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o-</a:t>
            </a:r>
            <a:r>
              <a:rPr sz="2000" spc="-5" dirty="0">
                <a:latin typeface="Calibri"/>
                <a:cs typeface="Calibri"/>
              </a:rPr>
              <a:t>pri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ur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tt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num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pri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19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563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1066800" y="4096177"/>
            <a:ext cx="4448555" cy="2609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9235" y="0"/>
            <a:ext cx="929323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4605"/>
            <a:r>
              <a:rPr sz="2600" b="1" spc="-5" dirty="0"/>
              <a:t>Chec</a:t>
            </a:r>
            <a:r>
              <a:rPr sz="2600" b="1" dirty="0"/>
              <a:t>k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45" dirty="0"/>
              <a:t>f</a:t>
            </a:r>
            <a:r>
              <a:rPr sz="2600" b="1" dirty="0"/>
              <a:t>or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30" dirty="0"/>
              <a:t>w</a:t>
            </a:r>
            <a:r>
              <a:rPr sz="2600" b="1" spc="-25" dirty="0"/>
              <a:t>a</a:t>
            </a:r>
            <a:r>
              <a:rPr sz="2600" b="1" spc="-30" dirty="0"/>
              <a:t>t</a:t>
            </a:r>
            <a:r>
              <a:rPr sz="2600" b="1" spc="-5" dirty="0"/>
              <a:t>ermar</a:t>
            </a:r>
            <a:r>
              <a:rPr sz="2600" b="1" spc="-20" dirty="0"/>
              <a:t>k</a:t>
            </a:r>
            <a:r>
              <a:rPr sz="2600" b="1" dirty="0"/>
              <a:t>s.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dirty="0"/>
              <a:t>U</a:t>
            </a:r>
            <a:r>
              <a:rPr sz="2600" spc="-10" dirty="0"/>
              <a:t>s</a:t>
            </a:r>
            <a:r>
              <a:rPr sz="2600" dirty="0"/>
              <a:t>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/>
              <a:t>n</a:t>
            </a:r>
            <a:r>
              <a:rPr sz="2600" spc="-25" dirty="0"/>
              <a:t>a</a:t>
            </a:r>
            <a:r>
              <a:rPr sz="2600" dirty="0"/>
              <a:t>tu</a:t>
            </a:r>
            <a:r>
              <a:rPr sz="2600" spc="-40" dirty="0"/>
              <a:t>r</a:t>
            </a:r>
            <a:r>
              <a:rPr sz="2600" dirty="0"/>
              <a:t>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/>
              <a:t>l</a:t>
            </a:r>
            <a:r>
              <a:rPr sz="2600" spc="-10" dirty="0"/>
              <a:t>i</a:t>
            </a:r>
            <a:r>
              <a:rPr sz="2600" dirty="0"/>
              <a:t>g</a:t>
            </a:r>
            <a:r>
              <a:rPr sz="2600" spc="-20" dirty="0"/>
              <a:t>h</a:t>
            </a:r>
            <a:r>
              <a:rPr sz="2600" dirty="0"/>
              <a:t>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/>
              <a:t>t</a:t>
            </a:r>
            <a:r>
              <a:rPr sz="2600" dirty="0"/>
              <a:t>o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/>
              <a:t>s</a:t>
            </a:r>
            <a:r>
              <a:rPr sz="2600" spc="-10" dirty="0"/>
              <a:t>e</a:t>
            </a:r>
            <a:r>
              <a:rPr sz="2600" dirty="0"/>
              <a:t>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/>
              <a:t>if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/>
              <a:t>y</a:t>
            </a:r>
            <a:r>
              <a:rPr sz="2600" spc="-5" dirty="0"/>
              <a:t>ou</a:t>
            </a:r>
            <a:r>
              <a:rPr sz="2600" dirty="0"/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/>
              <a:t>b</a:t>
            </a:r>
            <a:r>
              <a:rPr sz="2600" dirty="0"/>
              <a:t>i</a:t>
            </a:r>
            <a:r>
              <a:rPr sz="2600" spc="-10" dirty="0"/>
              <a:t>l</a:t>
            </a:r>
            <a:r>
              <a:rPr sz="2600" dirty="0"/>
              <a:t>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/>
              <a:t>bea</a:t>
            </a:r>
            <a:r>
              <a:rPr sz="2600" spc="-45" dirty="0"/>
              <a:t>r</a:t>
            </a:r>
            <a:r>
              <a:rPr sz="2600" dirty="0"/>
              <a:t>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 smtClean="0"/>
              <a:t>an</a:t>
            </a:r>
            <a:r>
              <a:rPr lang="en-US" sz="2600" dirty="0"/>
              <a:t> i</a:t>
            </a:r>
            <a:r>
              <a:rPr lang="en-US" sz="2600" spc="-10" dirty="0"/>
              <a:t>m</a:t>
            </a:r>
            <a:r>
              <a:rPr lang="en-US" sz="2600" dirty="0"/>
              <a:t>a</a:t>
            </a:r>
            <a:r>
              <a:rPr lang="en-US" sz="2600" spc="-10" dirty="0"/>
              <a:t>g</a:t>
            </a:r>
            <a:r>
              <a:rPr lang="en-US" sz="2600" dirty="0"/>
              <a:t>e</a:t>
            </a:r>
            <a:r>
              <a:rPr lang="en-US" sz="2600" spc="-50" dirty="0">
                <a:latin typeface="Times New Roman"/>
                <a:cs typeface="Times New Roman"/>
              </a:rPr>
              <a:t> </a:t>
            </a:r>
            <a:r>
              <a:rPr lang="en-US" sz="2600" spc="-5" dirty="0"/>
              <a:t>o</a:t>
            </a:r>
            <a:r>
              <a:rPr lang="en-US" sz="2600" dirty="0"/>
              <a:t>f</a:t>
            </a:r>
            <a:r>
              <a:rPr lang="en-US" sz="2600" spc="-55" dirty="0">
                <a:latin typeface="Times New Roman"/>
                <a:cs typeface="Times New Roman"/>
              </a:rPr>
              <a:t> </a:t>
            </a:r>
            <a:r>
              <a:rPr lang="en-US" sz="2600" dirty="0"/>
              <a:t>the</a:t>
            </a:r>
            <a:r>
              <a:rPr lang="en-US" sz="2600" spc="-55" dirty="0">
                <a:latin typeface="Times New Roman"/>
                <a:cs typeface="Times New Roman"/>
              </a:rPr>
              <a:t> </a:t>
            </a:r>
            <a:r>
              <a:rPr lang="en-US" sz="2600" spc="-5" dirty="0"/>
              <a:t>pe</a:t>
            </a:r>
            <a:r>
              <a:rPr lang="en-US" sz="2600" spc="-40" dirty="0"/>
              <a:t>r</a:t>
            </a:r>
            <a:r>
              <a:rPr lang="en-US" sz="2600" spc="-5" dirty="0"/>
              <a:t>so</a:t>
            </a:r>
            <a:r>
              <a:rPr lang="en-US" sz="2600" dirty="0"/>
              <a:t>n</a:t>
            </a:r>
            <a:r>
              <a:rPr lang="en-US" sz="2600" spc="-50" dirty="0">
                <a:latin typeface="Times New Roman"/>
                <a:cs typeface="Times New Roman"/>
              </a:rPr>
              <a:t> </a:t>
            </a:r>
            <a:r>
              <a:rPr lang="en-US" sz="2600" dirty="0"/>
              <a:t>whose</a:t>
            </a:r>
            <a:r>
              <a:rPr lang="en-US" sz="2600" spc="-65" dirty="0">
                <a:latin typeface="Times New Roman"/>
                <a:cs typeface="Times New Roman"/>
              </a:rPr>
              <a:t> </a:t>
            </a:r>
            <a:r>
              <a:rPr lang="en-US" sz="2600" spc="-5" dirty="0"/>
              <a:t>port</a:t>
            </a:r>
            <a:r>
              <a:rPr lang="en-US" sz="2600" spc="-35" dirty="0"/>
              <a:t>r</a:t>
            </a:r>
            <a:r>
              <a:rPr lang="en-US" sz="2600" dirty="0"/>
              <a:t>ait</a:t>
            </a:r>
            <a:r>
              <a:rPr lang="en-US" sz="2600" spc="-50" dirty="0">
                <a:latin typeface="Times New Roman"/>
                <a:cs typeface="Times New Roman"/>
              </a:rPr>
              <a:t> </a:t>
            </a:r>
            <a:r>
              <a:rPr lang="en-US" sz="2600" dirty="0"/>
              <a:t>is</a:t>
            </a:r>
            <a:r>
              <a:rPr lang="en-US" sz="2600" spc="-45" dirty="0">
                <a:latin typeface="Times New Roman"/>
                <a:cs typeface="Times New Roman"/>
              </a:rPr>
              <a:t> </a:t>
            </a:r>
            <a:r>
              <a:rPr lang="en-US" sz="2600" spc="-5" dirty="0"/>
              <a:t>o</a:t>
            </a:r>
            <a:r>
              <a:rPr lang="en-US" sz="2600" dirty="0"/>
              <a:t>n</a:t>
            </a:r>
            <a:r>
              <a:rPr lang="en-US" sz="2600" spc="-70" dirty="0">
                <a:latin typeface="Times New Roman"/>
                <a:cs typeface="Times New Roman"/>
              </a:rPr>
              <a:t> </a:t>
            </a:r>
            <a:r>
              <a:rPr lang="en-US" sz="2600" dirty="0"/>
              <a:t>the</a:t>
            </a:r>
            <a:r>
              <a:rPr lang="en-US" sz="2600" spc="-50" dirty="0">
                <a:latin typeface="Times New Roman"/>
                <a:cs typeface="Times New Roman"/>
              </a:rPr>
              <a:t> </a:t>
            </a:r>
            <a:r>
              <a:rPr lang="en-US" sz="2600" spc="5" dirty="0"/>
              <a:t>b</a:t>
            </a:r>
            <a:r>
              <a:rPr lang="en-US" sz="2600" dirty="0"/>
              <a:t>i</a:t>
            </a:r>
            <a:r>
              <a:rPr lang="en-US" sz="2600" spc="-10" dirty="0"/>
              <a:t>l</a:t>
            </a:r>
            <a:r>
              <a:rPr lang="en-US" sz="2600" dirty="0"/>
              <a:t>l.</a:t>
            </a:r>
            <a:r>
              <a:rPr lang="en-US" sz="2800" dirty="0"/>
              <a:t/>
            </a:r>
            <a:br>
              <a:rPr lang="en-US" sz="2800" dirty="0"/>
            </a:b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470" y="847013"/>
            <a:ext cx="795953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5080" indent="-286385">
              <a:buFont typeface="Arial"/>
              <a:buChar char="•"/>
              <a:tabLst>
                <a:tab pos="756920" algn="l"/>
              </a:tabLst>
            </a:pPr>
            <a:r>
              <a:rPr sz="2400" dirty="0" smtClean="0">
                <a:latin typeface="Calibri"/>
                <a:cs typeface="Calibri"/>
              </a:rPr>
              <a:t>Hold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ig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ark.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ark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bearin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ima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whose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$1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$2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$5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$1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19</a:t>
            </a:r>
            <a:r>
              <a:rPr sz="2400" spc="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7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$5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99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756285" marR="470534" indent="-286385"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ark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embedded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rig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port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0" y="3733800"/>
            <a:ext cx="2905006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200</a:t>
            </a:r>
            <a:r>
              <a:rPr sz="2400" spc="-10" dirty="0">
                <a:latin typeface="Calibri"/>
                <a:cs typeface="Calibri"/>
              </a:rPr>
              <a:t>8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$</a:t>
            </a:r>
            <a:r>
              <a:rPr sz="2400" spc="-10" dirty="0">
                <a:latin typeface="Calibri"/>
                <a:cs typeface="Calibri"/>
              </a:rPr>
              <a:t>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edesi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wi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port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rm</a:t>
            </a:r>
            <a:r>
              <a:rPr sz="2400" spc="-10" dirty="0">
                <a:latin typeface="Calibri"/>
                <a:cs typeface="Calibri"/>
              </a:rPr>
              <a:t>ark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epl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"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"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ur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ead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ov</a:t>
            </a:r>
            <a:r>
              <a:rPr sz="2400" spc="-10" dirty="0">
                <a:latin typeface="Calibri"/>
                <a:cs typeface="Calibri"/>
              </a:rPr>
              <a:t>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ft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port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ig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5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115" y="0"/>
            <a:ext cx="425348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5470" y="999359"/>
            <a:ext cx="141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994" y="2361549"/>
            <a:ext cx="141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5454" y="3743209"/>
            <a:ext cx="2895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0235" algn="r"/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5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6994" y="5105399"/>
            <a:ext cx="141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5470" y="6477026"/>
            <a:ext cx="141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solidFill>
                  <a:srgbClr val="CC0098"/>
                </a:solidFill>
                <a:latin typeface="Calibri"/>
                <a:cs typeface="Calibri"/>
              </a:rPr>
              <a:t>3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0161" y="1595627"/>
            <a:ext cx="3200399" cy="1380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161" y="4352544"/>
            <a:ext cx="3200399" cy="1353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1829" y="3225671"/>
            <a:ext cx="1922145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>
              <a:lnSpc>
                <a:spcPct val="101200"/>
              </a:lnSpc>
            </a:pPr>
            <a:r>
              <a:rPr spc="-25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$1?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C0098"/>
                </a:solidFill>
                <a:latin typeface="Calibri"/>
                <a:cs typeface="Calibri"/>
              </a:rPr>
              <a:t>G</a:t>
            </a:r>
            <a:r>
              <a:rPr b="1" spc="5" dirty="0">
                <a:solidFill>
                  <a:srgbClr val="CC0098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CC0098"/>
                </a:solidFill>
                <a:latin typeface="Calibri"/>
                <a:cs typeface="Calibri"/>
              </a:rPr>
              <a:t>o</a:t>
            </a:r>
            <a:r>
              <a:rPr b="1" spc="-30" dirty="0">
                <a:solidFill>
                  <a:srgbClr val="CC0098"/>
                </a:solidFill>
                <a:latin typeface="Calibri"/>
                <a:cs typeface="Calibri"/>
              </a:rPr>
              <a:t>rg</a:t>
            </a:r>
            <a:r>
              <a:rPr b="1" dirty="0">
                <a:solidFill>
                  <a:srgbClr val="CC0098"/>
                </a:solidFill>
                <a:latin typeface="Calibri"/>
                <a:cs typeface="Calibri"/>
              </a:rPr>
              <a:t>e</a:t>
            </a:r>
            <a:r>
              <a:rPr b="1" spc="-65" dirty="0">
                <a:solidFill>
                  <a:srgbClr val="CC0098"/>
                </a:solidFill>
                <a:latin typeface="Times New Roman"/>
                <a:cs typeface="Times New Roman"/>
              </a:rPr>
              <a:t> </a:t>
            </a:r>
            <a:r>
              <a:rPr b="1" spc="-65" dirty="0">
                <a:solidFill>
                  <a:srgbClr val="CC0098"/>
                </a:solidFill>
                <a:latin typeface="Calibri"/>
                <a:cs typeface="Calibri"/>
              </a:rPr>
              <a:t>W</a:t>
            </a:r>
            <a:r>
              <a:rPr b="1" dirty="0">
                <a:solidFill>
                  <a:srgbClr val="CC0098"/>
                </a:solidFill>
                <a:latin typeface="Calibri"/>
                <a:cs typeface="Calibri"/>
              </a:rPr>
              <a:t>ashi</a:t>
            </a:r>
            <a:r>
              <a:rPr b="1" spc="5" dirty="0">
                <a:solidFill>
                  <a:srgbClr val="CC0098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CC0098"/>
                </a:solidFill>
                <a:latin typeface="Calibri"/>
                <a:cs typeface="Calibri"/>
              </a:rPr>
              <a:t>gt</a:t>
            </a:r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CC0098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CC0098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1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.S</a:t>
            </a:r>
            <a:r>
              <a:rPr dirty="0">
                <a:latin typeface="Calibri"/>
                <a:cs typeface="Calibri"/>
              </a:rPr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si</a:t>
            </a:r>
            <a:r>
              <a:rPr spc="-15"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t)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357" y="5867653"/>
            <a:ext cx="1990725" cy="8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pc="-25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$5?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C0098"/>
                </a:solidFill>
                <a:latin typeface="Calibri"/>
                <a:cs typeface="Calibri"/>
              </a:rPr>
              <a:t>A</a:t>
            </a:r>
            <a:r>
              <a:rPr b="1" spc="-5" dirty="0">
                <a:solidFill>
                  <a:srgbClr val="CC0098"/>
                </a:solidFill>
                <a:latin typeface="Calibri"/>
                <a:cs typeface="Calibri"/>
              </a:rPr>
              <a:t>b</a:t>
            </a:r>
            <a:r>
              <a:rPr b="1" spc="-45" dirty="0">
                <a:solidFill>
                  <a:srgbClr val="CC0098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CC0098"/>
                </a:solidFill>
                <a:latin typeface="Calibri"/>
                <a:cs typeface="Calibri"/>
              </a:rPr>
              <a:t>aham</a:t>
            </a:r>
            <a:r>
              <a:rPr b="1" spc="-70" dirty="0">
                <a:solidFill>
                  <a:srgbClr val="CC0098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C0098"/>
                </a:solidFill>
                <a:latin typeface="Calibri"/>
                <a:cs typeface="Calibri"/>
              </a:rPr>
              <a:t>L</a:t>
            </a:r>
            <a:r>
              <a:rPr b="1" spc="-5" dirty="0">
                <a:solidFill>
                  <a:srgbClr val="CC0098"/>
                </a:solidFill>
                <a:latin typeface="Calibri"/>
                <a:cs typeface="Calibri"/>
              </a:rPr>
              <a:t>in</a:t>
            </a:r>
            <a:r>
              <a:rPr b="1" spc="-10" dirty="0">
                <a:solidFill>
                  <a:srgbClr val="CC0098"/>
                </a:solidFill>
                <a:latin typeface="Calibri"/>
                <a:cs typeface="Calibri"/>
              </a:rPr>
              <a:t>coln</a:t>
            </a:r>
            <a:r>
              <a:rPr b="1" spc="-5" dirty="0">
                <a:solidFill>
                  <a:srgbClr val="CC0098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1</a:t>
            </a:r>
            <a:r>
              <a:rPr dirty="0">
                <a:latin typeface="Calibri"/>
                <a:cs typeface="Calibri"/>
              </a:rPr>
              <a:t>6th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.S</a:t>
            </a:r>
            <a:r>
              <a:rPr dirty="0">
                <a:latin typeface="Calibri"/>
                <a:cs typeface="Calibri"/>
              </a:rPr>
              <a:t>.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si</a:t>
            </a:r>
            <a:r>
              <a:rPr spc="-15"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t)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0" y="2829241"/>
            <a:ext cx="2895600" cy="1199515"/>
          </a:xfrm>
          <a:custGeom>
            <a:avLst/>
            <a:gdLst/>
            <a:ahLst/>
            <a:cxnLst/>
            <a:rect l="l" t="t" r="r" b="b"/>
            <a:pathLst>
              <a:path w="2895600" h="1199514">
                <a:moveTo>
                  <a:pt x="0" y="1199387"/>
                </a:moveTo>
                <a:lnTo>
                  <a:pt x="2895599" y="1199387"/>
                </a:lnTo>
                <a:lnTo>
                  <a:pt x="2895599" y="0"/>
                </a:lnTo>
                <a:lnTo>
                  <a:pt x="0" y="0"/>
                </a:lnTo>
                <a:lnTo>
                  <a:pt x="0" y="119938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51905" y="2854404"/>
            <a:ext cx="27158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latin typeface="Calibri"/>
                <a:cs typeface="Calibri"/>
              </a:rPr>
              <a:t>La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g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.S</a:t>
            </a:r>
            <a:r>
              <a:rPr dirty="0">
                <a:latin typeface="Calibri"/>
                <a:cs typeface="Calibri"/>
              </a:rPr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do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lar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$500+)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en't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pr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ymo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e,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but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45" dirty="0">
                <a:latin typeface="Calibri"/>
                <a:cs typeface="Calibri"/>
              </a:rPr>
              <a:t>f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w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them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em</a:t>
            </a:r>
            <a:r>
              <a:rPr spc="-5" dirty="0">
                <a:latin typeface="Calibri"/>
                <a:cs typeface="Calibri"/>
              </a:rPr>
              <a:t>ai</a:t>
            </a:r>
            <a:r>
              <a:rPr dirty="0">
                <a:latin typeface="Calibri"/>
                <a:cs typeface="Calibri"/>
              </a:rPr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 smtClean="0">
                <a:latin typeface="Calibri"/>
                <a:cs typeface="Calibri"/>
              </a:rPr>
              <a:t>c</a:t>
            </a:r>
            <a:r>
              <a:rPr spc="-5" dirty="0" smtClean="0">
                <a:latin typeface="Calibri"/>
                <a:cs typeface="Calibri"/>
              </a:rPr>
              <a:t>i</a:t>
            </a:r>
            <a:r>
              <a:rPr spc="-40" dirty="0" smtClean="0">
                <a:latin typeface="Calibri"/>
                <a:cs typeface="Calibri"/>
              </a:rPr>
              <a:t>r</a:t>
            </a:r>
            <a:r>
              <a:rPr spc="-20" dirty="0" smtClean="0">
                <a:latin typeface="Calibri"/>
                <a:cs typeface="Calibri"/>
              </a:rPr>
              <a:t>c</a:t>
            </a:r>
            <a:r>
              <a:rPr spc="-5" dirty="0" smtClean="0">
                <a:latin typeface="Calibri"/>
                <a:cs typeface="Calibri"/>
              </a:rPr>
              <a:t>u</a:t>
            </a:r>
            <a:r>
              <a:rPr dirty="0" smtClean="0">
                <a:latin typeface="Calibri"/>
                <a:cs typeface="Calibri"/>
              </a:rPr>
              <a:t>l</a:t>
            </a:r>
            <a:r>
              <a:rPr spc="-15" dirty="0" smtClean="0">
                <a:latin typeface="Calibri"/>
                <a:cs typeface="Calibri"/>
              </a:rPr>
              <a:t>a</a:t>
            </a:r>
            <a:r>
              <a:rPr dirty="0" smtClean="0">
                <a:latin typeface="Calibri"/>
                <a:cs typeface="Calibri"/>
              </a:rPr>
              <a:t>t</a:t>
            </a:r>
            <a:r>
              <a:rPr spc="-10" dirty="0" smtClean="0">
                <a:latin typeface="Calibri"/>
                <a:cs typeface="Calibri"/>
              </a:rPr>
              <a:t>i</a:t>
            </a:r>
            <a:r>
              <a:rPr spc="-5" dirty="0" smtClean="0">
                <a:latin typeface="Calibri"/>
                <a:cs typeface="Calibri"/>
              </a:rPr>
              <a:t>on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6779" y="57911"/>
            <a:ext cx="3945636" cy="1732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4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1" y="788069"/>
            <a:ext cx="7918889" cy="5231731"/>
          </a:xfrm>
          <a:prstGeom prst="rect">
            <a:avLst/>
          </a:prstGeom>
        </p:spPr>
      </p:pic>
      <p:pic>
        <p:nvPicPr>
          <p:cNvPr id="1031" name="Picture 109575" descr="1 dollar bill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9574" descr="2 dollar bill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9572" descr="5 dollar bill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9571" descr="10 dollar bill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9570" descr="20 dollar bill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9569" descr="50 dollar bill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9568" descr="100 dollar bill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0370" r="59116" b="18520"/>
          <a:stretch>
            <a:fillRect/>
          </a:stretch>
        </p:blipFill>
        <p:spPr bwMode="auto">
          <a:xfrm>
            <a:off x="328652" y="685800"/>
            <a:ext cx="8800563" cy="505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997" y="307970"/>
            <a:ext cx="6252845" cy="2973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888" marR="5080" indent="-457189">
              <a:lnSpc>
                <a:spcPct val="114999"/>
              </a:lnSpc>
              <a:buFont typeface="Calibri"/>
              <a:buAutoNum type="alphaLcPeriod" startAt="2"/>
              <a:tabLst>
                <a:tab pos="469888" algn="l"/>
              </a:tabLst>
            </a:pPr>
            <a:r>
              <a:rPr sz="2400" dirty="0">
                <a:latin typeface="Calibri"/>
                <a:cs typeface="Calibri"/>
              </a:rPr>
              <a:t>Initial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na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11" dirty="0">
                <a:latin typeface="Calibri"/>
                <a:cs typeface="Calibri"/>
              </a:rPr>
              <a:t>e,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handh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lens</a:t>
            </a:r>
            <a:r>
              <a:rPr sz="2400" spc="-11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5" dirty="0">
                <a:latin typeface="Calibri"/>
                <a:cs typeface="Calibri"/>
              </a:rPr>
              <a:t>um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magn</a:t>
            </a: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1" dirty="0">
                <a:latin typeface="Calibri"/>
                <a:cs typeface="Calibri"/>
              </a:rPr>
              <a:t>,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mic</a:t>
            </a:r>
            <a:r>
              <a:rPr sz="24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osc</a:t>
            </a:r>
            <a:r>
              <a:rPr sz="24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  <a:p>
            <a:pPr marL="469888" marR="5080" indent="-457189">
              <a:lnSpc>
                <a:spcPct val="114999"/>
              </a:lnSpc>
              <a:buFont typeface="Calibri"/>
              <a:buAutoNum type="alphaLcPeriod" startAt="2"/>
              <a:tabLst>
                <a:tab pos="469888" algn="l"/>
              </a:tabLst>
            </a:pPr>
            <a:r>
              <a:rPr sz="2400" spc="-5" dirty="0" smtClean="0">
                <a:latin typeface="Calibri"/>
                <a:cs typeface="Calibri"/>
              </a:rPr>
              <a:t>L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211" dirty="0" smtClean="0">
                <a:latin typeface="Calibri"/>
                <a:cs typeface="Calibri"/>
              </a:rPr>
              <a:t>r</a:t>
            </a:r>
            <a:r>
              <a:rPr sz="2400" spc="-11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u="heavy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spec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ope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type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spc="-1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ba</a:t>
            </a:r>
            <a:r>
              <a:rPr sz="2400" spc="-11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3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elen</a:t>
            </a:r>
            <a:r>
              <a:rPr sz="2400" b="1" u="heavy" spc="-1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lig</a:t>
            </a:r>
            <a:r>
              <a:rPr sz="2400" spc="-31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rbed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ty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nk.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4741" y="1481327"/>
            <a:ext cx="1717548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195" y="3733801"/>
            <a:ext cx="4572000" cy="299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733801"/>
            <a:ext cx="4133088" cy="2991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92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1" y="0"/>
            <a:ext cx="8633460" cy="12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0911" y="2667000"/>
            <a:ext cx="5050536" cy="194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293" y="4724400"/>
            <a:ext cx="5055108" cy="181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7959" y="2514600"/>
            <a:ext cx="2487168" cy="419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9325" y="851658"/>
            <a:ext cx="747014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56" marR="5080" indent="-342891"/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    </a:t>
            </a:r>
            <a:r>
              <a:rPr sz="2400" dirty="0" smtClean="0">
                <a:latin typeface="Calibri"/>
                <a:cs typeface="Calibri"/>
              </a:rPr>
              <a:t>Ma</a:t>
            </a:r>
            <a:r>
              <a:rPr sz="2400" spc="-51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-51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11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1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1" dirty="0">
                <a:solidFill>
                  <a:srgbClr val="FF0000"/>
                </a:solidFill>
                <a:latin typeface="Calibri"/>
                <a:cs typeface="Calibri"/>
              </a:rPr>
              <a:t>tr</a:t>
            </a:r>
            <a:r>
              <a:rPr sz="2400" b="1" u="heavy" spc="-3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cti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lig</a:t>
            </a:r>
            <a:r>
              <a:rPr sz="2400" spc="-31" dirty="0">
                <a:latin typeface="Calibri"/>
                <a:cs typeface="Calibri"/>
              </a:rPr>
              <a:t>h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1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1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ess</a:t>
            </a:r>
            <a:r>
              <a:rPr sz="2400" spc="-5" dirty="0">
                <a:latin typeface="Calibri"/>
                <a:cs typeface="Calibri"/>
              </a:rPr>
              <a:t>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1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5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950336"/>
            <a:ext cx="4398645" cy="453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179">
              <a:lnSpc>
                <a:spcPct val="114599"/>
              </a:lnSpc>
              <a:tabLst>
                <a:tab pos="241294" algn="l"/>
              </a:tabLst>
            </a:pPr>
            <a:r>
              <a:rPr sz="2800" b="1" u="sng" spc="-15" dirty="0">
                <a:solidFill>
                  <a:srgbClr val="FF0000"/>
                </a:solidFill>
                <a:latin typeface="Calibri"/>
                <a:cs typeface="Calibri"/>
              </a:rPr>
              <a:t>Elect</a:t>
            </a:r>
            <a:r>
              <a:rPr sz="2800" b="1" u="sng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sng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u="sng" spc="-5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b="1" u="sng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u="sng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u="sng" spc="-11" dirty="0">
                <a:solidFill>
                  <a:srgbClr val="FF0000"/>
                </a:solidFill>
                <a:latin typeface="Calibri"/>
                <a:cs typeface="Calibri"/>
              </a:rPr>
              <a:t>tic</a:t>
            </a:r>
            <a:r>
              <a:rPr sz="2800" b="1" u="sng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b="1" u="sng" spc="-4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800" b="1" u="sng" spc="-20" dirty="0">
                <a:solidFill>
                  <a:srgbClr val="FF0000"/>
                </a:solidFill>
                <a:latin typeface="Calibri"/>
                <a:cs typeface="Calibri"/>
              </a:rPr>
              <a:t>ection</a:t>
            </a:r>
            <a:r>
              <a:rPr sz="2800" b="1" u="sng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b="1" u="sng" spc="-20" dirty="0">
                <a:solidFill>
                  <a:srgbClr val="FF0000"/>
                </a:solidFill>
                <a:latin typeface="Calibri"/>
                <a:cs typeface="Calibri"/>
              </a:rPr>
              <a:t>evic</a:t>
            </a:r>
            <a:r>
              <a:rPr sz="2800" b="1" u="sng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u="sng" spc="-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(EDD</a:t>
            </a:r>
            <a:r>
              <a:rPr sz="2800" b="1" dirty="0" smtClean="0">
                <a:latin typeface="Calibri"/>
                <a:cs typeface="Calibri"/>
              </a:rPr>
              <a:t>)</a:t>
            </a:r>
            <a:r>
              <a:rPr lang="en-US" sz="2800" b="1" dirty="0" smtClean="0">
                <a:latin typeface="Calibri"/>
                <a:cs typeface="Calibri"/>
              </a:rPr>
              <a:t> </a:t>
            </a:r>
            <a:r>
              <a:rPr lang="en-US" sz="2800" b="1" spc="-11" dirty="0" smtClean="0">
                <a:latin typeface="Calibri"/>
                <a:cs typeface="Calibri"/>
              </a:rPr>
              <a:t>–</a:t>
            </a:r>
            <a:r>
              <a:rPr sz="2800" b="1" spc="-71" dirty="0" smtClean="0">
                <a:latin typeface="Times New Roman"/>
                <a:cs typeface="Times New Roman"/>
              </a:rPr>
              <a:t> 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31" dirty="0" smtClean="0">
                <a:latin typeface="Calibri"/>
                <a:cs typeface="Calibri"/>
              </a:rPr>
              <a:t>v</a:t>
            </a:r>
            <a:r>
              <a:rPr sz="2000" dirty="0" smtClean="0">
                <a:latin typeface="Calibri"/>
                <a:cs typeface="Calibri"/>
              </a:rPr>
              <a:t>ea</a:t>
            </a:r>
            <a:r>
              <a:rPr sz="2000" spc="-11" dirty="0" smtClean="0">
                <a:latin typeface="Calibri"/>
                <a:cs typeface="Calibri"/>
              </a:rPr>
              <a:t>l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g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imp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ions</a:t>
            </a:r>
            <a:endParaRPr sz="2000" dirty="0">
              <a:latin typeface="Calibri"/>
              <a:cs typeface="Calibri"/>
            </a:endParaRPr>
          </a:p>
          <a:p>
            <a:pPr marL="927089" marR="5080" lvl="1" indent="-457200">
              <a:lnSpc>
                <a:spcPct val="114999"/>
              </a:lnSpc>
              <a:buFont typeface="+mj-lt"/>
              <a:buAutoNum type="arabicPeriod"/>
              <a:tabLst>
                <a:tab pos="698483" algn="l"/>
              </a:tabLst>
            </a:pPr>
            <a:r>
              <a:rPr sz="2000" dirty="0">
                <a:latin typeface="Calibri"/>
                <a:cs typeface="Calibri"/>
              </a:rPr>
              <a:t>An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1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5" dirty="0">
                <a:latin typeface="Calibri"/>
                <a:cs typeface="Calibri"/>
              </a:rPr>
              <a:t>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tus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dirty="0" smtClean="0">
                <a:latin typeface="Calibri"/>
                <a:cs typeface="Calibri"/>
              </a:rPr>
              <a:t>r</a:t>
            </a:r>
            <a:r>
              <a:rPr sz="2000" spc="-11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p</a:t>
            </a:r>
            <a:r>
              <a:rPr sz="2000" dirty="0" smtClean="0">
                <a:latin typeface="Calibri"/>
                <a:cs typeface="Calibri"/>
              </a:rPr>
              <a:t>le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th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dirty="0" smtClean="0">
                <a:latin typeface="Calibri"/>
                <a:cs typeface="Calibri"/>
              </a:rPr>
              <a:t>t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arry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2000" b="1" u="heavy" spc="-4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b="1" u="heavy" spc="-3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r>
              <a:rPr sz="2000" b="1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spc="-3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sur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auses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1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1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t.</a:t>
            </a:r>
          </a:p>
        </p:txBody>
      </p:sp>
      <p:sp>
        <p:nvSpPr>
          <p:cNvPr id="3" name="object 3"/>
          <p:cNvSpPr/>
          <p:nvPr/>
        </p:nvSpPr>
        <p:spPr>
          <a:xfrm>
            <a:off x="5448301" y="4267200"/>
            <a:ext cx="3695700" cy="2420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1812036"/>
            <a:ext cx="3124200" cy="222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136997"/>
            <a:ext cx="9028177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601" marR="5080"/>
            <a:r>
              <a:rPr sz="2600" b="0" spc="-55" dirty="0">
                <a:latin typeface="Calibri Light"/>
                <a:cs typeface="Calibri Light"/>
              </a:rPr>
              <a:t>F</a:t>
            </a:r>
            <a:r>
              <a:rPr sz="2600" b="0" spc="-5" dirty="0">
                <a:latin typeface="Calibri Light"/>
                <a:cs typeface="Calibri Light"/>
              </a:rPr>
              <a:t>o</a:t>
            </a:r>
            <a:r>
              <a:rPr sz="2600" b="0" spc="-40" dirty="0">
                <a:latin typeface="Calibri Light"/>
                <a:cs typeface="Calibri Light"/>
              </a:rPr>
              <a:t>r</a:t>
            </a:r>
            <a:r>
              <a:rPr sz="2600" b="0" spc="-15" dirty="0">
                <a:latin typeface="Calibri Light"/>
                <a:cs typeface="Calibri Light"/>
              </a:rPr>
              <a:t>ensic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i</a:t>
            </a:r>
            <a:r>
              <a:rPr sz="2600" b="0" spc="-55" dirty="0">
                <a:latin typeface="Calibri Light"/>
                <a:cs typeface="Calibri Light"/>
              </a:rPr>
              <a:t>n</a:t>
            </a:r>
            <a:r>
              <a:rPr sz="2600" b="0" spc="-40" dirty="0">
                <a:latin typeface="Calibri Light"/>
                <a:cs typeface="Calibri Light"/>
              </a:rPr>
              <a:t>v</a:t>
            </a:r>
            <a:r>
              <a:rPr sz="2600" b="0" spc="-20" dirty="0">
                <a:latin typeface="Calibri Light"/>
                <a:cs typeface="Calibri Light"/>
              </a:rPr>
              <a:t>e</a:t>
            </a:r>
            <a:r>
              <a:rPr sz="2600" b="0" spc="-40" dirty="0">
                <a:latin typeface="Calibri Light"/>
                <a:cs typeface="Calibri Light"/>
              </a:rPr>
              <a:t>s</a:t>
            </a:r>
            <a:r>
              <a:rPr sz="2600" b="0" spc="-11" dirty="0">
                <a:latin typeface="Calibri Light"/>
                <a:cs typeface="Calibri Light"/>
              </a:rPr>
              <a:t>ti</a:t>
            </a:r>
            <a:r>
              <a:rPr sz="2600" b="0" spc="-65" dirty="0">
                <a:latin typeface="Calibri Light"/>
                <a:cs typeface="Calibri Light"/>
              </a:rPr>
              <a:t>g</a:t>
            </a:r>
            <a:r>
              <a:rPr sz="2600" b="0" spc="-45" dirty="0">
                <a:latin typeface="Calibri Light"/>
                <a:cs typeface="Calibri Light"/>
              </a:rPr>
              <a:t>a</a:t>
            </a:r>
            <a:r>
              <a:rPr sz="2600" b="0" spc="-35" dirty="0">
                <a:latin typeface="Calibri Light"/>
                <a:cs typeface="Calibri Light"/>
              </a:rPr>
              <a:t>t</a:t>
            </a:r>
            <a:r>
              <a:rPr sz="2600" b="0" spc="-5" dirty="0">
                <a:latin typeface="Calibri Light"/>
                <a:cs typeface="Calibri Light"/>
              </a:rPr>
              <a:t>o</a:t>
            </a:r>
            <a:r>
              <a:rPr sz="2600" b="0" spc="-51" dirty="0">
                <a:latin typeface="Calibri Light"/>
                <a:cs typeface="Calibri Light"/>
              </a:rPr>
              <a:t>r</a:t>
            </a:r>
            <a:r>
              <a:rPr sz="2600" b="0" spc="-11" dirty="0">
                <a:latin typeface="Calibri Light"/>
                <a:cs typeface="Calibri Light"/>
              </a:rPr>
              <a:t>s</a:t>
            </a:r>
            <a:r>
              <a:rPr sz="2600" b="0" spc="-10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h</a:t>
            </a:r>
            <a:r>
              <a:rPr sz="2600" b="0" spc="-55" dirty="0">
                <a:latin typeface="Calibri Light"/>
                <a:cs typeface="Calibri Light"/>
              </a:rPr>
              <a:t>a</a:t>
            </a:r>
            <a:r>
              <a:rPr sz="2600" b="0" spc="-40" dirty="0">
                <a:latin typeface="Calibri Light"/>
                <a:cs typeface="Calibri Light"/>
              </a:rPr>
              <a:t>v</a:t>
            </a:r>
            <a:r>
              <a:rPr sz="2600" b="0" dirty="0">
                <a:latin typeface="Calibri Light"/>
                <a:cs typeface="Calibri Light"/>
              </a:rPr>
              <a:t>e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access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alibri Light"/>
                <a:cs typeface="Calibri Light"/>
              </a:rPr>
              <a:t>t</a:t>
            </a:r>
            <a:r>
              <a:rPr sz="2600" b="0" dirty="0">
                <a:latin typeface="Calibri Light"/>
                <a:cs typeface="Calibri Light"/>
              </a:rPr>
              <a:t>o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40" dirty="0">
                <a:latin typeface="Calibri Light"/>
                <a:cs typeface="Calibri Light"/>
              </a:rPr>
              <a:t>t</a:t>
            </a:r>
            <a:r>
              <a:rPr sz="2600" b="0" spc="-5" dirty="0">
                <a:latin typeface="Calibri Light"/>
                <a:cs typeface="Calibri Light"/>
              </a:rPr>
              <a:t>oo</a:t>
            </a:r>
            <a:r>
              <a:rPr sz="2600" b="0" spc="-11" dirty="0">
                <a:latin typeface="Calibri Light"/>
                <a:cs typeface="Calibri Light"/>
              </a:rPr>
              <a:t>ls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25" dirty="0">
                <a:latin typeface="Calibri Light"/>
                <a:cs typeface="Calibri Light"/>
              </a:rPr>
              <a:t>a</a:t>
            </a:r>
            <a:r>
              <a:rPr sz="2600" b="0" spc="-15" dirty="0">
                <a:latin typeface="Calibri Light"/>
                <a:cs typeface="Calibri Light"/>
              </a:rPr>
              <a:t>nd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20" dirty="0">
                <a:latin typeface="Calibri Light"/>
                <a:cs typeface="Calibri Light"/>
              </a:rPr>
              <a:t>m</a:t>
            </a:r>
            <a:r>
              <a:rPr sz="2600" b="0" spc="-25" dirty="0">
                <a:latin typeface="Calibri Light"/>
                <a:cs typeface="Calibri Light"/>
              </a:rPr>
              <a:t>a</a:t>
            </a:r>
            <a:r>
              <a:rPr sz="2600" b="0" spc="-20" dirty="0">
                <a:latin typeface="Calibri Light"/>
                <a:cs typeface="Calibri Light"/>
              </a:rPr>
              <a:t>chine</a:t>
            </a:r>
            <a:r>
              <a:rPr sz="2600" b="0" spc="-11" dirty="0">
                <a:latin typeface="Calibri Light"/>
                <a:cs typeface="Calibri Light"/>
              </a:rPr>
              <a:t>s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th</a:t>
            </a:r>
            <a:r>
              <a:rPr sz="2600" b="0" spc="-40" dirty="0">
                <a:latin typeface="Calibri Light"/>
                <a:cs typeface="Calibri Light"/>
              </a:rPr>
              <a:t>a</a:t>
            </a:r>
            <a:r>
              <a:rPr sz="2600" b="0" spc="-11" dirty="0">
                <a:latin typeface="Calibri Light"/>
                <a:cs typeface="Calibri Light"/>
              </a:rPr>
              <a:t>t</a:t>
            </a:r>
            <a:r>
              <a:rPr sz="2600" b="0" spc="-11" dirty="0">
                <a:latin typeface="Times New Roman"/>
                <a:cs typeface="Times New Roman"/>
              </a:rPr>
              <a:t> </a:t>
            </a:r>
            <a:r>
              <a:rPr sz="2600" b="0" spc="-20" dirty="0">
                <a:latin typeface="Calibri Light"/>
                <a:cs typeface="Calibri Light"/>
              </a:rPr>
              <a:t>enabl</a:t>
            </a:r>
            <a:r>
              <a:rPr sz="2600" b="0" spc="-15" dirty="0">
                <a:latin typeface="Calibri Light"/>
                <a:cs typeface="Calibri Light"/>
              </a:rPr>
              <a:t>e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them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-35" dirty="0">
                <a:latin typeface="Calibri Light"/>
                <a:cs typeface="Calibri Light"/>
              </a:rPr>
              <a:t>t</a:t>
            </a:r>
            <a:r>
              <a:rPr sz="2600" b="0" dirty="0">
                <a:latin typeface="Calibri Light"/>
                <a:cs typeface="Calibri Light"/>
              </a:rPr>
              <a:t>o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55" dirty="0">
                <a:latin typeface="Calibri Light"/>
                <a:cs typeface="Calibri Light"/>
              </a:rPr>
              <a:t>r</a:t>
            </a:r>
            <a:r>
              <a:rPr sz="2600" b="0" spc="-20" dirty="0">
                <a:latin typeface="Calibri Light"/>
                <a:cs typeface="Calibri Light"/>
              </a:rPr>
              <a:t>ea</a:t>
            </a:r>
            <a:r>
              <a:rPr sz="2600" b="0" spc="-15" dirty="0">
                <a:latin typeface="Calibri Light"/>
                <a:cs typeface="Calibri Light"/>
              </a:rPr>
              <a:t>d</a:t>
            </a:r>
            <a:r>
              <a:rPr sz="2600" b="0" spc="-5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a</a:t>
            </a:r>
            <a:r>
              <a:rPr sz="2600" b="0" spc="-80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l</a:t>
            </a:r>
            <a:r>
              <a:rPr sz="2600" b="0" spc="-31" dirty="0">
                <a:latin typeface="Calibri Light"/>
                <a:cs typeface="Calibri Light"/>
              </a:rPr>
              <a:t>e</a:t>
            </a:r>
            <a:r>
              <a:rPr sz="2600" b="0" spc="-45" dirty="0">
                <a:latin typeface="Calibri Light"/>
                <a:cs typeface="Calibri Light"/>
              </a:rPr>
              <a:t>t</a:t>
            </a:r>
            <a:r>
              <a:rPr sz="2600" b="0" spc="-35" dirty="0">
                <a:latin typeface="Calibri Light"/>
                <a:cs typeface="Calibri Light"/>
              </a:rPr>
              <a:t>t</a:t>
            </a:r>
            <a:r>
              <a:rPr sz="2600" b="0" spc="-20" dirty="0">
                <a:latin typeface="Calibri Light"/>
                <a:cs typeface="Calibri Light"/>
              </a:rPr>
              <a:t>e</a:t>
            </a:r>
            <a:r>
              <a:rPr sz="2600" b="0" spc="-11" dirty="0">
                <a:latin typeface="Calibri Light"/>
                <a:cs typeface="Calibri Light"/>
              </a:rPr>
              <a:t>r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whe</a:t>
            </a:r>
            <a:r>
              <a:rPr sz="2600" b="0" spc="-45" dirty="0">
                <a:latin typeface="Calibri Light"/>
                <a:cs typeface="Calibri Light"/>
              </a:rPr>
              <a:t>r</a:t>
            </a:r>
            <a:r>
              <a:rPr sz="2600" b="0" dirty="0">
                <a:latin typeface="Calibri Light"/>
                <a:cs typeface="Calibri Light"/>
              </a:rPr>
              <a:t>e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the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ink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h</a:t>
            </a:r>
            <a:r>
              <a:rPr sz="2600" b="0" spc="-25" dirty="0">
                <a:latin typeface="Calibri Light"/>
                <a:cs typeface="Calibri Light"/>
              </a:rPr>
              <a:t>a</a:t>
            </a:r>
            <a:r>
              <a:rPr sz="2600" b="0" spc="-11" dirty="0">
                <a:latin typeface="Calibri Light"/>
                <a:cs typeface="Calibri Light"/>
              </a:rPr>
              <a:t>s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been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spc="-51" dirty="0">
                <a:latin typeface="Calibri Light"/>
                <a:cs typeface="Calibri Light"/>
              </a:rPr>
              <a:t>w</a:t>
            </a:r>
            <a:r>
              <a:rPr sz="2600" b="0" spc="-15" dirty="0">
                <a:latin typeface="Calibri Light"/>
                <a:cs typeface="Calibri Light"/>
              </a:rPr>
              <a:t>as</a:t>
            </a:r>
            <a:r>
              <a:rPr sz="2600" b="0" spc="-25" dirty="0">
                <a:latin typeface="Calibri Light"/>
                <a:cs typeface="Calibri Light"/>
              </a:rPr>
              <a:t>h</a:t>
            </a:r>
            <a:r>
              <a:rPr sz="2600" b="0" spc="-20" dirty="0">
                <a:latin typeface="Calibri Light"/>
                <a:cs typeface="Calibri Light"/>
              </a:rPr>
              <a:t>ed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spc="-31" dirty="0">
                <a:latin typeface="Calibri Light"/>
                <a:cs typeface="Calibri Light"/>
              </a:rPr>
              <a:t>a</a:t>
            </a:r>
            <a:r>
              <a:rPr sz="2600" b="0" spc="-45" dirty="0">
                <a:latin typeface="Calibri Light"/>
                <a:cs typeface="Calibri Light"/>
              </a:rPr>
              <a:t>w</a:t>
            </a:r>
            <a:r>
              <a:rPr sz="2600" b="0" spc="-65" dirty="0">
                <a:latin typeface="Calibri Light"/>
                <a:cs typeface="Calibri Light"/>
              </a:rPr>
              <a:t>a</a:t>
            </a:r>
            <a:r>
              <a:rPr sz="2600" b="0" spc="-211" dirty="0">
                <a:latin typeface="Calibri Light"/>
                <a:cs typeface="Calibri Light"/>
              </a:rPr>
              <a:t>y</a:t>
            </a:r>
            <a:r>
              <a:rPr sz="2600" b="0" spc="-11" dirty="0">
                <a:latin typeface="Calibri Light"/>
                <a:cs typeface="Calibri Light"/>
              </a:rPr>
              <a:t>,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see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wh</a:t>
            </a:r>
            <a:r>
              <a:rPr sz="2600" b="0" spc="-45" dirty="0">
                <a:latin typeface="Calibri Light"/>
                <a:cs typeface="Calibri Light"/>
              </a:rPr>
              <a:t>a</a:t>
            </a:r>
            <a:r>
              <a:rPr sz="2600" b="0" spc="-11" dirty="0">
                <a:latin typeface="Calibri Light"/>
                <a:cs typeface="Calibri Light"/>
              </a:rPr>
              <a:t>t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lies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bene</a:t>
            </a:r>
            <a:r>
              <a:rPr sz="2600" b="0" spc="-45" dirty="0">
                <a:latin typeface="Calibri Light"/>
                <a:cs typeface="Calibri Light"/>
              </a:rPr>
              <a:t>a</a:t>
            </a:r>
            <a:r>
              <a:rPr sz="2600" b="0" spc="-15" dirty="0">
                <a:latin typeface="Calibri Light"/>
                <a:cs typeface="Calibri Light"/>
              </a:rPr>
              <a:t>th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scr</a:t>
            </a:r>
            <a:r>
              <a:rPr sz="2600" b="0" spc="-20" dirty="0">
                <a:latin typeface="Calibri Light"/>
                <a:cs typeface="Calibri Light"/>
              </a:rPr>
              <a:t>i</a:t>
            </a:r>
            <a:r>
              <a:rPr sz="2600" b="0" spc="-15" dirty="0">
                <a:latin typeface="Calibri Light"/>
                <a:cs typeface="Calibri Light"/>
              </a:rPr>
              <a:t>bbles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and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55" dirty="0">
                <a:latin typeface="Calibri Light"/>
                <a:cs typeface="Calibri Light"/>
              </a:rPr>
              <a:t>r</a:t>
            </a:r>
            <a:r>
              <a:rPr sz="2600" b="0" spc="-20" dirty="0">
                <a:latin typeface="Calibri Light"/>
                <a:cs typeface="Calibri Light"/>
              </a:rPr>
              <a:t>ea</a:t>
            </a:r>
            <a:r>
              <a:rPr sz="2600" b="0" spc="-15" dirty="0">
                <a:latin typeface="Calibri Light"/>
                <a:cs typeface="Calibri Light"/>
              </a:rPr>
              <a:t>d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a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20" dirty="0">
                <a:latin typeface="Calibri Light"/>
                <a:cs typeface="Calibri Light"/>
              </a:rPr>
              <a:t>l</a:t>
            </a:r>
            <a:r>
              <a:rPr sz="2600" b="0" spc="-11" dirty="0">
                <a:latin typeface="Calibri Light"/>
                <a:cs typeface="Calibri Light"/>
              </a:rPr>
              <a:t>e</a:t>
            </a:r>
            <a:r>
              <a:rPr sz="2600" b="0" spc="-45" dirty="0">
                <a:latin typeface="Calibri Light"/>
                <a:cs typeface="Calibri Light"/>
              </a:rPr>
              <a:t>t</a:t>
            </a:r>
            <a:r>
              <a:rPr sz="2600" b="0" spc="-35" dirty="0">
                <a:latin typeface="Calibri Light"/>
                <a:cs typeface="Calibri Light"/>
              </a:rPr>
              <a:t>t</a:t>
            </a:r>
            <a:r>
              <a:rPr sz="2600" b="0" spc="-20" dirty="0">
                <a:latin typeface="Calibri Light"/>
                <a:cs typeface="Calibri Light"/>
              </a:rPr>
              <a:t>e</a:t>
            </a:r>
            <a:r>
              <a:rPr sz="2600" b="0" spc="-11" dirty="0">
                <a:latin typeface="Calibri Light"/>
                <a:cs typeface="Calibri Light"/>
              </a:rPr>
              <a:t>r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11" dirty="0">
                <a:latin typeface="Calibri Light"/>
                <a:cs typeface="Calibri Light"/>
              </a:rPr>
              <a:t>f</a:t>
            </a:r>
            <a:r>
              <a:rPr sz="2600" b="0" spc="-55" dirty="0">
                <a:latin typeface="Calibri Light"/>
                <a:cs typeface="Calibri Light"/>
              </a:rPr>
              <a:t>r</a:t>
            </a:r>
            <a:r>
              <a:rPr sz="2600" b="0" spc="-5" dirty="0">
                <a:latin typeface="Calibri Light"/>
                <a:cs typeface="Calibri Light"/>
              </a:rPr>
              <a:t>om</a:t>
            </a:r>
            <a:r>
              <a:rPr sz="2600" b="0" spc="-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inde</a:t>
            </a:r>
            <a:r>
              <a:rPr sz="2600" b="0" spc="-31" dirty="0">
                <a:latin typeface="Calibri Light"/>
                <a:cs typeface="Calibri Light"/>
              </a:rPr>
              <a:t>n</a:t>
            </a:r>
            <a:r>
              <a:rPr sz="2600" b="0" spc="-45" dirty="0">
                <a:latin typeface="Calibri Light"/>
                <a:cs typeface="Calibri Light"/>
              </a:rPr>
              <a:t>t</a:t>
            </a:r>
            <a:r>
              <a:rPr sz="2600" b="0" spc="-31" dirty="0">
                <a:latin typeface="Calibri Light"/>
                <a:cs typeface="Calibri Light"/>
              </a:rPr>
              <a:t>a</a:t>
            </a:r>
            <a:r>
              <a:rPr sz="2600" b="0" dirty="0">
                <a:latin typeface="Calibri Light"/>
                <a:cs typeface="Calibri Light"/>
              </a:rPr>
              <a:t>tions</a:t>
            </a:r>
            <a:r>
              <a:rPr sz="2600" b="0" spc="-8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l</a:t>
            </a:r>
            <a:r>
              <a:rPr sz="2600" b="0" spc="-31" dirty="0">
                <a:latin typeface="Calibri Light"/>
                <a:cs typeface="Calibri Light"/>
              </a:rPr>
              <a:t>e</a:t>
            </a:r>
            <a:r>
              <a:rPr sz="2600" b="0" dirty="0">
                <a:latin typeface="Calibri Light"/>
                <a:cs typeface="Calibri Light"/>
              </a:rPr>
              <a:t>ft</a:t>
            </a:r>
            <a:r>
              <a:rPr sz="2600" b="0" spc="-71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o</a:t>
            </a:r>
            <a:r>
              <a:rPr sz="2600" b="0" dirty="0">
                <a:latin typeface="Calibri Light"/>
                <a:cs typeface="Calibri Light"/>
              </a:rPr>
              <a:t>n</a:t>
            </a:r>
            <a:r>
              <a:rPr sz="2600" b="0" spc="-6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an</a:t>
            </a:r>
            <a:r>
              <a:rPr sz="2600" b="0" spc="-15" dirty="0">
                <a:latin typeface="Calibri Light"/>
                <a:cs typeface="Calibri Light"/>
              </a:rPr>
              <a:t>o</a:t>
            </a:r>
            <a:r>
              <a:rPr sz="2600" b="0" dirty="0">
                <a:latin typeface="Calibri Light"/>
                <a:cs typeface="Calibri Light"/>
              </a:rPr>
              <a:t>ther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she</a:t>
            </a:r>
            <a:r>
              <a:rPr sz="2600" b="0" spc="-20" dirty="0">
                <a:latin typeface="Calibri Light"/>
                <a:cs typeface="Calibri Light"/>
              </a:rPr>
              <a:t>e</a:t>
            </a:r>
            <a:r>
              <a:rPr sz="2600" b="0" spc="-11" dirty="0">
                <a:latin typeface="Calibri Light"/>
                <a:cs typeface="Calibri Light"/>
              </a:rPr>
              <a:t>t</a:t>
            </a:r>
            <a:r>
              <a:rPr sz="2600" b="0" spc="-6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o</a:t>
            </a:r>
            <a:r>
              <a:rPr sz="2600" b="0" dirty="0">
                <a:latin typeface="Calibri Light"/>
                <a:cs typeface="Calibri Light"/>
              </a:rPr>
              <a:t>f</a:t>
            </a:r>
            <a:r>
              <a:rPr sz="2600" b="0" spc="-7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Calibri Light"/>
                <a:cs typeface="Calibri Light"/>
              </a:rPr>
              <a:t>pape</a:t>
            </a:r>
            <a:r>
              <a:rPr sz="2600" b="0" spc="-265" dirty="0">
                <a:latin typeface="Calibri Light"/>
                <a:cs typeface="Calibri Light"/>
              </a:rPr>
              <a:t>r</a:t>
            </a:r>
            <a:r>
              <a:rPr sz="2600" b="0" spc="-11" dirty="0">
                <a:latin typeface="Calibri Light"/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1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2510" y="2222497"/>
            <a:ext cx="960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u="sng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V</a:t>
            </a:r>
            <a:r>
              <a:rPr u="sng" spc="-11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u="sng" spc="-1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d</a:t>
            </a:r>
            <a:r>
              <a:rPr u="sng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u="sng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u="sng" spc="-3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u="sng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Cli</a:t>
            </a:r>
            <a:r>
              <a:rPr u="sng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endParaRPr u="sng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84308" y="2439527"/>
            <a:ext cx="935991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0" y="0"/>
                </a:moveTo>
                <a:lnTo>
                  <a:pt x="935735" y="0"/>
                </a:lnTo>
              </a:path>
            </a:pathLst>
          </a:custGeom>
          <a:ln w="16509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7467" y="0"/>
            <a:ext cx="8066532" cy="996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1788" y="2362200"/>
            <a:ext cx="5715000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1789" y="3810000"/>
            <a:ext cx="4695444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6903" y="3810000"/>
            <a:ext cx="3573396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86048" y="2776726"/>
            <a:ext cx="17018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5" dirty="0">
                <a:latin typeface="Calibri"/>
                <a:cs typeface="Calibri"/>
              </a:rPr>
              <a:t>A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31" dirty="0">
                <a:latin typeface="Calibri"/>
                <a:cs typeface="Calibri"/>
              </a:rPr>
              <a:t>t</a:t>
            </a:r>
            <a:r>
              <a:rPr spc="-11" dirty="0">
                <a:latin typeface="Calibri"/>
                <a:cs typeface="Calibri"/>
              </a:rPr>
              <a:t>eb</a:t>
            </a:r>
            <a:r>
              <a:rPr spc="-5" dirty="0">
                <a:latin typeface="Calibri"/>
                <a:cs typeface="Calibri"/>
              </a:rPr>
              <a:t>oo</a:t>
            </a:r>
            <a:r>
              <a:rPr dirty="0">
                <a:latin typeface="Calibri"/>
                <a:cs typeface="Calibri"/>
              </a:rPr>
              <a:t>k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35" dirty="0" smtClean="0">
                <a:latin typeface="Calibri"/>
                <a:cs typeface="Calibri"/>
              </a:rPr>
              <a:t>f</a:t>
            </a:r>
            <a:r>
              <a:rPr spc="-5" dirty="0" smtClean="0">
                <a:latin typeface="Calibri"/>
                <a:cs typeface="Calibri"/>
              </a:rPr>
              <a:t>oun</a:t>
            </a:r>
            <a:r>
              <a:rPr lang="en-US" spc="-5" dirty="0" smtClean="0">
                <a:latin typeface="Calibri"/>
                <a:cs typeface="Calibri"/>
              </a:rPr>
              <a:t>d with suspect’s </a:t>
            </a:r>
            <a:r>
              <a:rPr spc="-5" dirty="0" smtClean="0">
                <a:latin typeface="Calibri"/>
                <a:cs typeface="Calibri"/>
              </a:rPr>
              <a:t>pe</a:t>
            </a:r>
            <a:r>
              <a:rPr spc="-35" dirty="0" smtClean="0">
                <a:latin typeface="Calibri"/>
                <a:cs typeface="Calibri"/>
              </a:rPr>
              <a:t>r</a:t>
            </a:r>
            <a:r>
              <a:rPr spc="-5" dirty="0" smtClean="0">
                <a:latin typeface="Calibri"/>
                <a:cs typeface="Calibri"/>
              </a:rPr>
              <a:t>sona</a:t>
            </a:r>
            <a:r>
              <a:rPr dirty="0" smtClean="0">
                <a:latin typeface="Calibri"/>
                <a:cs typeface="Calibri"/>
              </a:rPr>
              <a:t>l</a:t>
            </a:r>
            <a:r>
              <a:rPr spc="-40" dirty="0" smtClean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ef</a:t>
            </a:r>
            <a:r>
              <a:rPr spc="-51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ec</a:t>
            </a:r>
            <a:r>
              <a:rPr spc="-11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s.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0563" y="6106223"/>
            <a:ext cx="785723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sam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no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ebook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when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ana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y</a:t>
            </a:r>
            <a:r>
              <a:rPr sz="2000" spc="-45" dirty="0">
                <a:latin typeface="Calibri"/>
                <a:cs typeface="Calibri"/>
              </a:rPr>
              <a:t>z</a:t>
            </a:r>
            <a:r>
              <a:rPr sz="2000" spc="-11" dirty="0">
                <a:latin typeface="Calibri"/>
                <a:cs typeface="Calibri"/>
              </a:rPr>
              <a:t>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wi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11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31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11" dirty="0">
                <a:latin typeface="Calibri"/>
                <a:cs typeface="Calibri"/>
              </a:rPr>
              <a:t>tic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1" dirty="0">
                <a:latin typeface="Calibri"/>
                <a:cs typeface="Calibri"/>
              </a:rPr>
              <a:t>n</a:t>
            </a:r>
            <a:r>
              <a:rPr sz="2000" spc="-3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11" dirty="0">
                <a:latin typeface="Calibri"/>
                <a:cs typeface="Calibri"/>
              </a:rPr>
              <a:t>vice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(EDD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ev</a:t>
            </a:r>
            <a:r>
              <a:rPr sz="2000" spc="-11" dirty="0">
                <a:latin typeface="Calibri"/>
                <a:cs typeface="Calibri"/>
              </a:rPr>
              <a:t>eals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1" dirty="0">
                <a:latin typeface="Calibri"/>
                <a:cs typeface="Calibri"/>
              </a:rPr>
              <a:t>vi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7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imp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ess</a:t>
            </a:r>
            <a:r>
              <a:rPr sz="2000" spc="-15" dirty="0">
                <a:latin typeface="Calibri"/>
                <a:cs typeface="Calibri"/>
              </a:rPr>
              <a:t>ion</a:t>
            </a:r>
            <a:r>
              <a:rPr sz="2000" spc="-11" dirty="0">
                <a:latin typeface="Calibri"/>
                <a:cs typeface="Calibri"/>
              </a:rPr>
              <a:t>s</a:t>
            </a:r>
            <a:r>
              <a:rPr sz="2000" spc="-3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obbe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y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deman</a:t>
            </a:r>
            <a:r>
              <a:rPr sz="2000" spc="-11" dirty="0">
                <a:latin typeface="Calibri"/>
                <a:cs typeface="Calibri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4363" y="773785"/>
            <a:ext cx="7625080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 marR="5080" indent="-343526">
              <a:lnSpc>
                <a:spcPct val="114999"/>
              </a:lnSpc>
              <a:tabLst>
                <a:tab pos="355591" algn="l"/>
              </a:tabLst>
            </a:pPr>
            <a:r>
              <a:rPr spc="-5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.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>
                <a:latin typeface="Calibri"/>
                <a:cs typeface="Calibri"/>
              </a:rPr>
              <a:t>Us</a:t>
            </a:r>
            <a:r>
              <a:rPr spc="-11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this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echn</a:t>
            </a:r>
            <a:r>
              <a:rPr spc="-5" dirty="0">
                <a:latin typeface="Calibri"/>
                <a:cs typeface="Calibri"/>
              </a:rPr>
              <a:t>iqu</a:t>
            </a:r>
            <a:r>
              <a:rPr spc="5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n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1" dirty="0">
                <a:latin typeface="Calibri"/>
                <a:cs typeface="Calibri"/>
              </a:rPr>
              <a:t>ed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mp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ss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on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h</a:t>
            </a:r>
            <a:r>
              <a:rPr spc="-20" dirty="0">
                <a:latin typeface="Calibri"/>
                <a:cs typeface="Calibri"/>
              </a:rPr>
              <a:t>av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5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1" dirty="0">
                <a:latin typeface="Calibri"/>
                <a:cs typeface="Calibri"/>
              </a:rPr>
              <a:t>en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20" dirty="0">
                <a:latin typeface="Calibri"/>
                <a:cs typeface="Calibri"/>
              </a:rPr>
              <a:t>v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ed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up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b="1" u="heavy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u="heavy" spc="-1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b="1" spc="-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35" dirty="0">
                <a:latin typeface="Calibri"/>
                <a:cs typeface="Calibri"/>
              </a:rPr>
              <a:t>ay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51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pa</a:t>
            </a:r>
            <a:r>
              <a:rPr spc="5" dirty="0">
                <a:latin typeface="Calibri"/>
                <a:cs typeface="Calibri"/>
              </a:rPr>
              <a:t>p</a:t>
            </a:r>
            <a:r>
              <a:rPr spc="-11" dirty="0">
                <a:latin typeface="Calibri"/>
                <a:cs typeface="Calibri"/>
              </a:rPr>
              <a:t>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ori</a:t>
            </a:r>
            <a:r>
              <a:rPr dirty="0">
                <a:latin typeface="Calibri"/>
                <a:cs typeface="Calibri"/>
              </a:rPr>
              <a:t>gi</a:t>
            </a:r>
            <a:r>
              <a:rPr spc="-5" dirty="0">
                <a:latin typeface="Calibri"/>
                <a:cs typeface="Calibri"/>
              </a:rPr>
              <a:t>na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w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1"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spc="5" dirty="0">
                <a:latin typeface="Calibri"/>
                <a:cs typeface="Calibri"/>
              </a:rPr>
              <a:t>g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1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-11" dirty="0">
                <a:latin typeface="Calibri"/>
                <a:cs typeface="Calibri"/>
              </a:rPr>
              <a:t>ea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h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has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mon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spc="-11" dirty="0">
                <a:latin typeface="Calibri"/>
                <a:cs typeface="Calibri"/>
              </a:rPr>
              <a:t>t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t</a:t>
            </a:r>
            <a:r>
              <a:rPr spc="-11" dirty="0">
                <a:latin typeface="Calibri"/>
                <a:cs typeface="Calibri"/>
              </a:rPr>
              <a:t>ed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11" dirty="0">
                <a:latin typeface="Calibri"/>
                <a:cs typeface="Calibri"/>
              </a:rPr>
              <a:t>at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mp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ss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on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31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uc</a:t>
            </a:r>
            <a:r>
              <a:rPr spc="-11" dirty="0">
                <a:latin typeface="Calibri"/>
                <a:cs typeface="Calibri"/>
              </a:rPr>
              <a:t>ce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-11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ll</a:t>
            </a:r>
            <a:r>
              <a:rPr spc="-11" dirty="0">
                <a:latin typeface="Calibri"/>
                <a:cs typeface="Calibri"/>
              </a:rPr>
              <a:t>y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5" dirty="0">
                <a:latin typeface="Calibri"/>
                <a:cs typeface="Calibri"/>
              </a:rPr>
              <a:t>su</a:t>
            </a:r>
            <a:r>
              <a:rPr spc="5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li</a:t>
            </a:r>
            <a:r>
              <a:rPr spc="-40" dirty="0">
                <a:latin typeface="Calibri"/>
                <a:cs typeface="Calibri"/>
              </a:rPr>
              <a:t>z</a:t>
            </a:r>
            <a:r>
              <a:rPr spc="-11" dirty="0">
                <a:latin typeface="Calibri"/>
                <a:cs typeface="Calibri"/>
              </a:rPr>
              <a:t>ed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f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1" dirty="0">
                <a:latin typeface="Calibri"/>
                <a:cs typeface="Calibri"/>
              </a:rPr>
              <a:t>c</a:t>
            </a:r>
            <a:r>
              <a:rPr spc="-20" dirty="0">
                <a:latin typeface="Calibri"/>
                <a:cs typeface="Calibri"/>
              </a:rPr>
              <a:t>um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1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p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60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libri"/>
                <a:cs typeface="Calibri"/>
              </a:rPr>
              <a:t>y</a:t>
            </a:r>
            <a:r>
              <a:rPr spc="-11" dirty="0">
                <a:latin typeface="Calibri"/>
                <a:cs typeface="Calibri"/>
              </a:rPr>
              <a:t>ea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1"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d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spc="-25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5" dirty="0">
                <a:latin typeface="Calibri"/>
                <a:cs typeface="Calibri"/>
              </a:rPr>
              <a:t>de</a:t>
            </a:r>
            <a:r>
              <a:rPr dirty="0">
                <a:latin typeface="Calibri"/>
                <a:cs typeface="Calibri"/>
              </a:rPr>
              <a:t>d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p</a:t>
            </a:r>
            <a:r>
              <a:rPr spc="-11" dirty="0">
                <a:latin typeface="Calibri"/>
                <a:cs typeface="Calibri"/>
              </a:rPr>
              <a:t>ap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51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1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mi</a:t>
            </a:r>
            <a:r>
              <a:rPr spc="-5" dirty="0">
                <a:latin typeface="Calibri"/>
                <a:cs typeface="Calibri"/>
              </a:rPr>
              <a:t>sha</a:t>
            </a:r>
            <a:r>
              <a:rPr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1" dirty="0">
                <a:latin typeface="Calibri"/>
                <a:cs typeface="Calibri"/>
              </a:rPr>
              <a:t>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1" dirty="0">
                <a:latin typeface="Calibri"/>
                <a:cs typeface="Calibri"/>
              </a:rPr>
              <a:t>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5" dirty="0" smtClean="0">
                <a:latin typeface="Calibri"/>
                <a:cs typeface="Calibri"/>
              </a:rPr>
              <a:t>st</a:t>
            </a:r>
            <a:r>
              <a:rPr spc="-15" dirty="0" smtClean="0">
                <a:latin typeface="Calibri"/>
                <a:cs typeface="Calibri"/>
              </a:rPr>
              <a:t>o</a:t>
            </a:r>
            <a:r>
              <a:rPr spc="-40" dirty="0" smtClean="0">
                <a:latin typeface="Calibri"/>
                <a:cs typeface="Calibri"/>
              </a:rPr>
              <a:t>r</a:t>
            </a:r>
            <a:r>
              <a:rPr spc="-11" dirty="0" smtClean="0">
                <a:latin typeface="Calibri"/>
                <a:cs typeface="Calibri"/>
              </a:rPr>
              <a:t>ed</a:t>
            </a:r>
            <a:r>
              <a:rPr lang="en-US" spc="-11" dirty="0" smtClean="0">
                <a:latin typeface="Calibri"/>
                <a:cs typeface="Calibri"/>
              </a:rPr>
              <a:t> improperly.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0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0599"/>
            <a:ext cx="2127504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796" y="135884"/>
            <a:ext cx="479552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13374" algn="l"/>
              </a:tabLst>
            </a:pPr>
            <a:r>
              <a:rPr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-5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Spect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11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latin typeface="Calibri"/>
                <a:cs typeface="Calibri"/>
              </a:rPr>
              <a:t>(</a:t>
            </a:r>
            <a:r>
              <a:rPr sz="2400" b="1" spc="-51" dirty="0">
                <a:latin typeface="Calibri"/>
                <a:cs typeface="Calibri"/>
              </a:rPr>
              <a:t>V</a:t>
            </a:r>
            <a:r>
              <a:rPr sz="2400" b="1" spc="-15" dirty="0">
                <a:latin typeface="Calibri"/>
                <a:cs typeface="Calibri"/>
              </a:rPr>
              <a:t>SC</a:t>
            </a:r>
            <a:r>
              <a:rPr sz="2400" b="1" spc="-5" dirty="0" smtClean="0">
                <a:latin typeface="Calibri"/>
                <a:cs typeface="Calibri"/>
              </a:rPr>
              <a:t>)</a:t>
            </a:r>
            <a:r>
              <a:rPr lang="en-US" sz="2400" b="1" spc="-5" dirty="0" smtClean="0">
                <a:latin typeface="Calibri"/>
                <a:cs typeface="Calibri"/>
              </a:rPr>
              <a:t> </a:t>
            </a:r>
            <a:r>
              <a:rPr lang="en-US" sz="2400" b="1" dirty="0" smtClean="0">
                <a:latin typeface="Calibri"/>
                <a:cs typeface="Calibri"/>
              </a:rPr>
              <a:t>–</a:t>
            </a:r>
            <a:r>
              <a:rPr sz="2400" spc="-5" dirty="0" smtClean="0">
                <a:latin typeface="Calibri"/>
                <a:cs typeface="Calibri"/>
              </a:rPr>
              <a:t>D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g</a:t>
            </a:r>
            <a:r>
              <a:rPr sz="2400" spc="-91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1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spc="-5" dirty="0" smtClean="0">
                <a:latin typeface="Calibri"/>
                <a:cs typeface="Calibri"/>
              </a:rPr>
              <a:t>,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51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asu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15" dirty="0">
                <a:cs typeface="Calibri"/>
              </a:rPr>
              <a:t>es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Calibri"/>
              </a:rPr>
              <a:t>and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pa</a:t>
            </a:r>
            <a:r>
              <a:rPr lang="en-US" sz="2400" spc="-25" dirty="0">
                <a:cs typeface="Calibri"/>
              </a:rPr>
              <a:t>g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su</a:t>
            </a:r>
            <a:r>
              <a:rPr lang="en-US" sz="2400" spc="-15" dirty="0">
                <a:cs typeface="Calibri"/>
              </a:rPr>
              <a:t>b</a:t>
            </a:r>
            <a:r>
              <a:rPr lang="en-US" sz="2400" spc="-31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tituti</a:t>
            </a:r>
            <a:r>
              <a:rPr lang="en-US" sz="2400" spc="-5" dirty="0">
                <a:cs typeface="Calibri"/>
              </a:rPr>
              <a:t>on</a:t>
            </a:r>
            <a:r>
              <a:rPr lang="en-US" sz="2400" spc="-11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.</a:t>
            </a:r>
          </a:p>
          <a:p>
            <a:pPr marL="12700">
              <a:tabLst>
                <a:tab pos="413374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1815" y="1355699"/>
            <a:ext cx="5188585" cy="542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024" marR="5080" indent="-338446">
              <a:lnSpc>
                <a:spcPct val="114999"/>
              </a:lnSpc>
              <a:spcBef>
                <a:spcPts val="31"/>
              </a:spcBef>
              <a:buFont typeface="Calibri"/>
              <a:buAutoNum type="arabicPeriod"/>
              <a:tabLst>
                <a:tab pos="407660" algn="l"/>
              </a:tabLst>
            </a:pPr>
            <a:r>
              <a:rPr sz="2200" spc="-11" dirty="0" smtClean="0">
                <a:latin typeface="Calibri"/>
                <a:cs typeface="Calibri"/>
              </a:rPr>
              <a:t>Al</a:t>
            </a:r>
            <a:r>
              <a:rPr sz="2200" spc="-40" dirty="0" smtClean="0">
                <a:latin typeface="Calibri"/>
                <a:cs typeface="Calibri"/>
              </a:rPr>
              <a:t>t</a:t>
            </a:r>
            <a:r>
              <a:rPr sz="2200" spc="-15" dirty="0" smtClean="0">
                <a:latin typeface="Calibri"/>
                <a:cs typeface="Calibri"/>
              </a:rPr>
              <a:t>e</a:t>
            </a:r>
            <a:r>
              <a:rPr sz="2200" spc="-60" dirty="0" smtClean="0">
                <a:latin typeface="Calibri"/>
                <a:cs typeface="Calibri"/>
              </a:rPr>
              <a:t>r</a:t>
            </a:r>
            <a:r>
              <a:rPr sz="2200" spc="-35" dirty="0" smtClean="0">
                <a:latin typeface="Calibri"/>
                <a:cs typeface="Calibri"/>
              </a:rPr>
              <a:t>a</a:t>
            </a:r>
            <a:r>
              <a:rPr sz="2200" spc="-11" dirty="0" smtClean="0">
                <a:latin typeface="Calibri"/>
                <a:cs typeface="Calibri"/>
              </a:rPr>
              <a:t>ti</a:t>
            </a:r>
            <a:r>
              <a:rPr sz="2200" spc="-20" dirty="0" smtClean="0">
                <a:latin typeface="Calibri"/>
                <a:cs typeface="Calibri"/>
              </a:rPr>
              <a:t>ons</a:t>
            </a:r>
            <a:r>
              <a:rPr sz="2200" spc="-11" dirty="0">
                <a:latin typeface="Calibri"/>
                <a:cs typeface="Calibri"/>
              </a:rPr>
              <a:t>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on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1" dirty="0">
                <a:latin typeface="Calibri"/>
                <a:cs typeface="Calibri"/>
              </a:rPr>
              <a:t>es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not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vi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huma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31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ec</a:t>
            </a:r>
            <a:r>
              <a:rPr sz="2200" spc="-51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31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th</a:t>
            </a:r>
            <a:r>
              <a:rPr sz="2200" spc="-51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ug</a:t>
            </a:r>
            <a:r>
              <a:rPr sz="2200" spc="-15" dirty="0">
                <a:latin typeface="Calibri"/>
                <a:cs typeface="Calibri"/>
              </a:rPr>
              <a:t>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f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pho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og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ap</a:t>
            </a:r>
            <a:r>
              <a:rPr sz="2200" spc="-51" dirty="0">
                <a:latin typeface="Calibri"/>
                <a:cs typeface="Calibri"/>
              </a:rPr>
              <a:t>h</a:t>
            </a:r>
            <a:r>
              <a:rPr sz="2200" spc="-11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magi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1" dirty="0">
                <a:latin typeface="Calibri"/>
                <a:cs typeface="Calibri"/>
              </a:rPr>
              <a:t>vices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th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ut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li</a:t>
            </a:r>
            <a:r>
              <a:rPr sz="2200" spc="-65" dirty="0">
                <a:latin typeface="Calibri"/>
                <a:cs typeface="Calibri"/>
              </a:rPr>
              <a:t>z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b="1" u="heavy" spc="-11" dirty="0">
                <a:solidFill>
                  <a:srgbClr val="FF0000"/>
                </a:solidFill>
                <a:latin typeface="Calibri"/>
                <a:cs typeface="Calibri"/>
              </a:rPr>
              <a:t>ul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u="heavy" spc="-5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1" u="heavy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viol</a:t>
            </a:r>
            <a:r>
              <a:rPr sz="2200" b="1" u="heavy" spc="-3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u="heavy" spc="-1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b="1" u="heavy" spc="-1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200" b="1" u="heavy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1" u="heavy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200" b="1" u="heavy" spc="-5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51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1" dirty="0">
                <a:latin typeface="Calibri"/>
                <a:cs typeface="Calibri"/>
              </a:rPr>
              <a:t>el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li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h</a:t>
            </a:r>
            <a:r>
              <a:rPr sz="2200" spc="-11" dirty="0">
                <a:latin typeface="Calibri"/>
                <a:cs typeface="Calibri"/>
              </a:rPr>
              <a:t>t.</a:t>
            </a:r>
            <a:endParaRPr sz="2200" dirty="0">
              <a:latin typeface="Calibri"/>
              <a:cs typeface="Calibri"/>
            </a:endParaRPr>
          </a:p>
          <a:p>
            <a:pPr marL="407024" marR="53339" indent="-338446">
              <a:lnSpc>
                <a:spcPct val="114999"/>
              </a:lnSpc>
              <a:buFont typeface="Calibri"/>
              <a:buAutoNum type="arabicPeriod"/>
              <a:tabLst>
                <a:tab pos="407660" algn="l"/>
              </a:tabLst>
            </a:pPr>
            <a:r>
              <a:rPr sz="2200" spc="-11" dirty="0">
                <a:latin typeface="Calibri"/>
                <a:cs typeface="Calibri"/>
              </a:rPr>
              <a:t>Usi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1" dirty="0">
                <a:latin typeface="Calibri"/>
                <a:cs typeface="Calibri"/>
              </a:rPr>
              <a:t>adi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1" dirty="0">
                <a:latin typeface="Calibri"/>
                <a:cs typeface="Calibri"/>
              </a:rPr>
              <a:t>ario</a:t>
            </a:r>
            <a:r>
              <a:rPr sz="2200" spc="-15" dirty="0">
                <a:latin typeface="Calibri"/>
                <a:cs typeface="Calibri"/>
              </a:rPr>
              <a:t>us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51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spc="-11" dirty="0">
                <a:latin typeface="Calibri"/>
                <a:cs typeface="Calibri"/>
              </a:rPr>
              <a:t>elen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1" dirty="0">
                <a:latin typeface="Calibri"/>
                <a:cs typeface="Calibri"/>
              </a:rPr>
              <a:t>ths,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magi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31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trum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such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as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vi</a:t>
            </a:r>
            <a:r>
              <a:rPr sz="2200" spc="-20" dirty="0">
                <a:latin typeface="Calibri"/>
                <a:cs typeface="Calibri"/>
              </a:rPr>
              <a:t>de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pec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1" dirty="0">
                <a:latin typeface="Calibri"/>
                <a:cs typeface="Calibri"/>
              </a:rPr>
              <a:t>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ompa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1" dirty="0">
                <a:latin typeface="Calibri"/>
                <a:cs typeface="Calibri"/>
              </a:rPr>
              <a:t>or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20" dirty="0">
                <a:latin typeface="Calibri"/>
                <a:cs typeface="Calibri"/>
              </a:rPr>
              <a:t>SC</a:t>
            </a:r>
            <a:r>
              <a:rPr sz="2200" spc="-11" dirty="0">
                <a:latin typeface="Calibri"/>
                <a:cs typeface="Calibri"/>
              </a:rPr>
              <a:t>)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31" dirty="0">
                <a:latin typeface="Calibri"/>
                <a:cs typeface="Calibri"/>
              </a:rPr>
              <a:t>ev</a:t>
            </a:r>
            <a:r>
              <a:rPr sz="2200" spc="-11" dirty="0">
                <a:latin typeface="Calibri"/>
                <a:cs typeface="Calibri"/>
              </a:rPr>
              <a:t>eal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writi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ha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u="heavy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b="1" u="heavy" spc="-15" dirty="0">
                <a:solidFill>
                  <a:srgbClr val="FF0000"/>
                </a:solidFill>
                <a:latin typeface="Calibri"/>
                <a:cs typeface="Calibri"/>
              </a:rPr>
              <a:t>ded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with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71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b="1" u="heavy" spc="-1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200" b="1" u="heavy" spc="-2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200" spc="-11" dirty="0">
                <a:latin typeface="Calibri"/>
                <a:cs typeface="Calibri"/>
              </a:rPr>
              <a:t>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r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ha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bee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al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or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em</a:t>
            </a:r>
            <a:r>
              <a:rPr sz="2200" spc="-31" dirty="0">
                <a:latin typeface="Calibri"/>
                <a:cs typeface="Calibri"/>
              </a:rPr>
              <a:t>ov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b</a:t>
            </a:r>
            <a:r>
              <a:rPr sz="2200" spc="-11" dirty="0">
                <a:latin typeface="Calibri"/>
                <a:cs typeface="Calibri"/>
              </a:rPr>
              <a:t>y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xp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1" dirty="0">
                <a:latin typeface="Calibri"/>
                <a:cs typeface="Calibri"/>
              </a:rPr>
              <a:t>iti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v</a:t>
            </a:r>
            <a:r>
              <a:rPr sz="2200" spc="-11" dirty="0">
                <a:latin typeface="Calibri"/>
                <a:cs typeface="Calibri"/>
              </a:rPr>
              <a:t>ari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on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51" dirty="0">
                <a:latin typeface="Calibri"/>
                <a:cs typeface="Calibri"/>
              </a:rPr>
              <a:t>a</a:t>
            </a:r>
            <a:r>
              <a:rPr sz="2200" spc="-11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40" dirty="0">
                <a:latin typeface="Calibri"/>
                <a:cs typeface="Calibri"/>
              </a:rPr>
              <a:t>f</a:t>
            </a:r>
            <a:r>
              <a:rPr sz="2200" spc="-71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3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k</a:t>
            </a:r>
            <a:r>
              <a:rPr sz="2200" spc="-11" dirty="0">
                <a:latin typeface="Calibri"/>
                <a:cs typeface="Calibri"/>
              </a:rPr>
              <a:t>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espo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71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1" dirty="0">
                <a:latin typeface="Calibri"/>
                <a:cs typeface="Calibri"/>
              </a:rPr>
              <a:t>t</a:t>
            </a:r>
            <a:r>
              <a:rPr sz="2200" spc="-11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51" dirty="0">
                <a:latin typeface="Calibri"/>
                <a:cs typeface="Calibri"/>
              </a:rPr>
              <a:t>a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spc="-11" dirty="0">
                <a:latin typeface="Calibri"/>
                <a:cs typeface="Calibri"/>
              </a:rPr>
              <a:t>elen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1" dirty="0">
                <a:latin typeface="Calibri"/>
                <a:cs typeface="Calibri"/>
              </a:rPr>
              <a:t>ths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spc="-11" dirty="0">
                <a:latin typeface="Calibri"/>
                <a:cs typeface="Calibri"/>
              </a:rPr>
              <a:t>of</a:t>
            </a:r>
            <a:r>
              <a:rPr sz="2200" spc="-5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li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h</a:t>
            </a:r>
            <a:r>
              <a:rPr sz="2200" spc="-11" dirty="0">
                <a:latin typeface="Calibri"/>
                <a:cs typeface="Calibri"/>
              </a:rPr>
              <a:t>t.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3047"/>
            <a:ext cx="2246376" cy="2359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3074" y="4800600"/>
            <a:ext cx="1856231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3071" y="2590800"/>
            <a:ext cx="1761744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1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3342</Words>
  <Application>Microsoft Office PowerPoint</Application>
  <PresentationFormat>On-screen Show (4:3)</PresentationFormat>
  <Paragraphs>202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Rockwell Extra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Forensic investigators have access to tools and machines that enable them to read a letter where the ink has been washed away, see what lies beneath scribbles and read a letter from indentations left on another sheet of paper.</vt:lpstr>
      <vt:lpstr>PowerPoint Presentation</vt:lpstr>
      <vt:lpstr>PowerPoint Presentation</vt:lpstr>
      <vt:lpstr>PowerPoint Presentation</vt:lpstr>
      <vt:lpstr>iii.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Examples include documents that have been burned to ashes or cross-cut shredded, documents that are multi generation copies or faxes, or documents containing writing that is too distorted or disguised.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 FORGERY</vt:lpstr>
      <vt:lpstr>PowerPoint Presentation</vt:lpstr>
      <vt:lpstr>PowerPoint Presentation</vt:lpstr>
      <vt:lpstr>letters from famous world figures, scientists, and authors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for watermarks. Use natural light to see if your bill bears an image of the person whose portrait is on the bill.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Jenn15</cp:lastModifiedBy>
  <cp:revision>13</cp:revision>
  <dcterms:created xsi:type="dcterms:W3CDTF">2018-06-25T16:02:03Z</dcterms:created>
  <dcterms:modified xsi:type="dcterms:W3CDTF">2018-06-25T21:05:25Z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2018-06-25T00:00:00Z</vt:filetime>
  </property>
  <property fmtid="{D5CDD505-2E9C-101B-9397-08002B2CF9AE}" pid="3" name="LastSaved">
    <vt:filetime>2018-06-25T00:00:00Z</vt:filetime>
  </property>
</Properties>
</file>