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05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637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07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57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016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939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00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015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521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285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496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16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539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473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674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366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30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037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1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774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477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8687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2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468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39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01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40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59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85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9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55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36092" y="152400"/>
            <a:ext cx="2562225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079613" y="4572000"/>
            <a:ext cx="3201924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666" y="131604"/>
            <a:ext cx="7510666" cy="744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0740" y="1614800"/>
            <a:ext cx="7462518" cy="308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3.jpg"/><Relationship Id="rId7" Type="http://schemas.openxmlformats.org/officeDocument/2006/relationships/image" Target="../media/image6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60.png"/><Relationship Id="rId7" Type="http://schemas.openxmlformats.org/officeDocument/2006/relationships/image" Target="../media/image7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Relationship Id="rId9" Type="http://schemas.openxmlformats.org/officeDocument/2006/relationships/image" Target="../media/image7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60.png"/><Relationship Id="rId7" Type="http://schemas.openxmlformats.org/officeDocument/2006/relationships/image" Target="../media/image80.jpg"/><Relationship Id="rId12" Type="http://schemas.openxmlformats.org/officeDocument/2006/relationships/image" Target="../media/image8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11" Type="http://schemas.openxmlformats.org/officeDocument/2006/relationships/image" Target="../media/image84.png"/><Relationship Id="rId5" Type="http://schemas.openxmlformats.org/officeDocument/2006/relationships/image" Target="../media/image78.jpg"/><Relationship Id="rId10" Type="http://schemas.openxmlformats.org/officeDocument/2006/relationships/image" Target="../media/image83.jpg"/><Relationship Id="rId4" Type="http://schemas.openxmlformats.org/officeDocument/2006/relationships/image" Target="../media/image77.png"/><Relationship Id="rId9" Type="http://schemas.openxmlformats.org/officeDocument/2006/relationships/image" Target="../media/image8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60.png"/><Relationship Id="rId7" Type="http://schemas.openxmlformats.org/officeDocument/2006/relationships/image" Target="../media/image89.jpg"/><Relationship Id="rId12" Type="http://schemas.openxmlformats.org/officeDocument/2006/relationships/image" Target="../media/image9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jpg"/><Relationship Id="rId5" Type="http://schemas.openxmlformats.org/officeDocument/2006/relationships/image" Target="../media/image87.png"/><Relationship Id="rId10" Type="http://schemas.openxmlformats.org/officeDocument/2006/relationships/image" Target="../media/image92.jpg"/><Relationship Id="rId4" Type="http://schemas.openxmlformats.org/officeDocument/2006/relationships/image" Target="../media/image86.jpg"/><Relationship Id="rId9" Type="http://schemas.openxmlformats.org/officeDocument/2006/relationships/image" Target="../media/image9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9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73530" cy="437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35257"/>
            <a:ext cx="157353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3800" y="0"/>
            <a:ext cx="160020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8899" y="1142856"/>
            <a:ext cx="6426189" cy="2182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0"/>
            <a:ext cx="7772400" cy="1476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3106040"/>
            <a:ext cx="2743200" cy="2238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4225258"/>
            <a:ext cx="2877821" cy="25120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400" y="5481318"/>
            <a:ext cx="2743200" cy="12561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122" y="3106100"/>
            <a:ext cx="2877693" cy="1008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608" rIns="0" bIns="0" rtlCol="0">
            <a:spAutoFit/>
          </a:bodyPr>
          <a:lstStyle/>
          <a:p>
            <a:pPr marL="560070">
              <a:lnSpc>
                <a:spcPct val="100000"/>
              </a:lnSpc>
            </a:pPr>
            <a:r>
              <a:rPr sz="4000" spc="-370" dirty="0"/>
              <a:t>T</a:t>
            </a:r>
            <a:r>
              <a:rPr sz="4000" spc="-30" dirty="0"/>
              <a:t>e</a:t>
            </a:r>
            <a:r>
              <a:rPr sz="4000" spc="-60" dirty="0"/>
              <a:t>s</a:t>
            </a:r>
            <a:r>
              <a:rPr sz="4000" spc="-20" dirty="0"/>
              <a:t>ting</a:t>
            </a:r>
            <a:r>
              <a:rPr sz="4000" spc="-5" dirty="0"/>
              <a:t> </a:t>
            </a:r>
            <a:r>
              <a:rPr sz="4000" spc="-20" dirty="0"/>
              <a:t>Fibe</a:t>
            </a:r>
            <a:r>
              <a:rPr sz="4000" spc="-60" dirty="0"/>
              <a:t>r</a:t>
            </a:r>
            <a:r>
              <a:rPr sz="4000" spc="-20" dirty="0"/>
              <a:t>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810000" y="3945674"/>
            <a:ext cx="4515733" cy="2754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69398" y="802879"/>
            <a:ext cx="3372368" cy="2531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3562" y="1109759"/>
            <a:ext cx="3983354" cy="568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cha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eri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cs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latin typeface="Calibri"/>
                <a:cs typeface="Calibri"/>
              </a:rPr>
              <a:t>mic</a:t>
            </a:r>
            <a:r>
              <a:rPr sz="2400" b="1" u="heavy" spc="-20" dirty="0">
                <a:latin typeface="Calibri"/>
                <a:cs typeface="Calibri"/>
              </a:rPr>
              <a:t>r</a:t>
            </a:r>
            <a:r>
              <a:rPr sz="2400" b="1" u="heavy" spc="-15" dirty="0">
                <a:latin typeface="Calibri"/>
                <a:cs typeface="Calibri"/>
              </a:rPr>
              <a:t>o</a:t>
            </a:r>
            <a:r>
              <a:rPr sz="2400" b="1" u="heavy" spc="-5" dirty="0">
                <a:latin typeface="Calibri"/>
                <a:cs typeface="Calibri"/>
              </a:rPr>
              <a:t>s</a:t>
            </a:r>
            <a:r>
              <a:rPr sz="2400" b="1" u="heavy" spc="-10" dirty="0">
                <a:latin typeface="Calibri"/>
                <a:cs typeface="Calibri"/>
              </a:rPr>
              <a:t>c</a:t>
            </a:r>
            <a:r>
              <a:rPr sz="2400" b="1" u="heavy" spc="-15" dirty="0">
                <a:latin typeface="Calibri"/>
                <a:cs typeface="Calibri"/>
              </a:rPr>
              <a:t>o</a:t>
            </a:r>
            <a:r>
              <a:rPr sz="2400" b="1" u="heavy" spc="-30" dirty="0">
                <a:latin typeface="Calibri"/>
                <a:cs typeface="Calibri"/>
              </a:rPr>
              <a:t>p</a:t>
            </a:r>
            <a:r>
              <a:rPr sz="2400" b="1" u="heavy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ame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shap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ern,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appe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anc</a:t>
            </a:r>
            <a:r>
              <a:rPr sz="2400" spc="-10" dirty="0">
                <a:latin typeface="Calibri"/>
                <a:cs typeface="Calibri"/>
              </a:rPr>
              <a:t>e,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c.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49250" marR="1026160" lvl="1" indent="-286385">
              <a:lnSpc>
                <a:spcPct val="100000"/>
              </a:lnSpc>
              <a:spcBef>
                <a:spcPts val="1889"/>
              </a:spcBef>
              <a:buFont typeface="Arial"/>
              <a:buChar char="•"/>
              <a:tabLst>
                <a:tab pos="34988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latin typeface="Calibri"/>
                <a:cs typeface="Calibri"/>
              </a:rPr>
              <a:t>limi</a:t>
            </a:r>
            <a:r>
              <a:rPr sz="2400" b="1" u="heavy" spc="-45" dirty="0">
                <a:latin typeface="Calibri"/>
                <a:cs typeface="Calibri"/>
              </a:rPr>
              <a:t>t</a:t>
            </a:r>
            <a:r>
              <a:rPr sz="2400" b="1" u="heavy" spc="-5" dirty="0">
                <a:latin typeface="Calibri"/>
                <a:cs typeface="Calibri"/>
              </a:rPr>
              <a:t>ed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amou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sc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ne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impor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dama</a:t>
            </a:r>
            <a:r>
              <a:rPr sz="2400" b="1" u="heavy" spc="-35" dirty="0">
                <a:latin typeface="Calibri"/>
                <a:cs typeface="Calibri"/>
              </a:rPr>
              <a:t>g</a:t>
            </a:r>
            <a:r>
              <a:rPr sz="2400" b="1" u="heavy" dirty="0">
                <a:latin typeface="Calibri"/>
                <a:cs typeface="Calibri"/>
              </a:rPr>
              <a:t>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53" rIns="0" bIns="0" rtlCol="0">
            <a:spAutoFit/>
          </a:bodyPr>
          <a:lstStyle/>
          <a:p>
            <a:pPr marL="206375">
              <a:lnSpc>
                <a:spcPct val="100000"/>
              </a:lnSpc>
            </a:pPr>
            <a:r>
              <a:rPr sz="3600" spc="-105" dirty="0"/>
              <a:t>T</a:t>
            </a:r>
            <a:r>
              <a:rPr sz="3600" spc="-20" dirty="0"/>
              <a:t>wo</a:t>
            </a:r>
            <a:r>
              <a:rPr sz="3600" dirty="0"/>
              <a:t> </a:t>
            </a:r>
            <a:r>
              <a:rPr sz="3600" spc="-25" dirty="0"/>
              <a:t>Non</a:t>
            </a:r>
            <a:r>
              <a:rPr sz="3600" dirty="0"/>
              <a:t>-</a:t>
            </a:r>
            <a:r>
              <a:rPr sz="3600" spc="-5" dirty="0"/>
              <a:t>De</a:t>
            </a:r>
            <a:r>
              <a:rPr sz="3600" spc="-35" dirty="0"/>
              <a:t>s</a:t>
            </a:r>
            <a:r>
              <a:rPr sz="3600" spc="-15" dirty="0"/>
              <a:t>tructi</a:t>
            </a:r>
            <a:r>
              <a:rPr sz="3600" spc="-40" dirty="0"/>
              <a:t>v</a:t>
            </a:r>
            <a:r>
              <a:rPr sz="3600" dirty="0"/>
              <a:t>e</a:t>
            </a:r>
            <a:r>
              <a:rPr sz="3600" spc="-5" dirty="0"/>
              <a:t> P</a:t>
            </a:r>
            <a:r>
              <a:rPr sz="3600" spc="-35" dirty="0"/>
              <a:t>r</a:t>
            </a:r>
            <a:r>
              <a:rPr sz="3600" dirty="0"/>
              <a:t>ocedu</a:t>
            </a:r>
            <a:r>
              <a:rPr sz="3600" spc="-40" dirty="0"/>
              <a:t>r</a:t>
            </a:r>
            <a:r>
              <a:rPr sz="3600" spc="-5" dirty="0"/>
              <a:t>es</a:t>
            </a:r>
            <a:r>
              <a:rPr sz="3600" dirty="0"/>
              <a:t> a</a:t>
            </a:r>
            <a:r>
              <a:rPr sz="3600" spc="-40" dirty="0"/>
              <a:t>r</a:t>
            </a:r>
            <a:r>
              <a:rPr sz="3600" spc="10" dirty="0"/>
              <a:t>e</a:t>
            </a:r>
            <a:r>
              <a:rPr sz="3600" u="none" spc="-10" dirty="0"/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540" y="924486"/>
            <a:ext cx="4609465" cy="1098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500" b="1" u="heavy" spc="-50" dirty="0">
                <a:latin typeface="Calibri"/>
                <a:cs typeface="Calibri"/>
              </a:rPr>
              <a:t>P</a:t>
            </a:r>
            <a:r>
              <a:rPr sz="2500" b="1" u="heavy" spc="-10" dirty="0">
                <a:latin typeface="Calibri"/>
                <a:cs typeface="Calibri"/>
              </a:rPr>
              <a:t>olarizin</a:t>
            </a:r>
            <a:r>
              <a:rPr sz="2500" b="1" u="heavy" spc="-15" dirty="0">
                <a:latin typeface="Calibri"/>
                <a:cs typeface="Calibri"/>
              </a:rPr>
              <a:t>g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li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spc="-40" dirty="0">
                <a:latin typeface="Calibri"/>
                <a:cs typeface="Calibri"/>
              </a:rPr>
              <a:t>h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mic</a:t>
            </a:r>
            <a:r>
              <a:rPr sz="2500" spc="-35" dirty="0">
                <a:latin typeface="Calibri"/>
                <a:cs typeface="Calibri"/>
              </a:rPr>
              <a:t>r</a:t>
            </a:r>
            <a:r>
              <a:rPr sz="2500" spc="-20" dirty="0">
                <a:latin typeface="Calibri"/>
                <a:cs typeface="Calibri"/>
              </a:rPr>
              <a:t>os</a:t>
            </a:r>
            <a:r>
              <a:rPr sz="2500" spc="-40" dirty="0">
                <a:latin typeface="Calibri"/>
                <a:cs typeface="Calibri"/>
              </a:rPr>
              <a:t>c</a:t>
            </a:r>
            <a:r>
              <a:rPr sz="2500" spc="-20" dirty="0">
                <a:latin typeface="Calibri"/>
                <a:cs typeface="Calibri"/>
              </a:rPr>
              <a:t>o</a:t>
            </a:r>
            <a:r>
              <a:rPr sz="2500" spc="-30" dirty="0">
                <a:latin typeface="Calibri"/>
                <a:cs typeface="Calibri"/>
              </a:rPr>
              <a:t>p</a:t>
            </a:r>
            <a:r>
              <a:rPr sz="2500" spc="-20" dirty="0">
                <a:latin typeface="Calibri"/>
                <a:cs typeface="Calibri"/>
              </a:rPr>
              <a:t>y</a:t>
            </a:r>
            <a:r>
              <a:rPr sz="2500" spc="-10" dirty="0">
                <a:latin typeface="Calibri"/>
                <a:cs typeface="Calibri"/>
              </a:rPr>
              <a:t>-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Calibri"/>
                <a:cs typeface="Calibri"/>
              </a:rPr>
              <a:t>al</a:t>
            </a:r>
            <a:r>
              <a:rPr sz="2500" spc="5" dirty="0">
                <a:latin typeface="Calibri"/>
                <a:cs typeface="Calibri"/>
              </a:rPr>
              <a:t>l</a:t>
            </a:r>
            <a:r>
              <a:rPr sz="2500" spc="-20" dirty="0">
                <a:latin typeface="Calibri"/>
                <a:cs typeface="Calibri"/>
              </a:rPr>
              <a:t>o</a:t>
            </a:r>
            <a:r>
              <a:rPr sz="2500" spc="-50" dirty="0">
                <a:latin typeface="Calibri"/>
                <a:cs typeface="Calibri"/>
              </a:rPr>
              <a:t>w</a:t>
            </a:r>
            <a:r>
              <a:rPr sz="2500" spc="-10" dirty="0">
                <a:latin typeface="Calibri"/>
                <a:cs typeface="Calibri"/>
              </a:rPr>
              <a:t>s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s</a:t>
            </a:r>
            <a:r>
              <a:rPr sz="2500" spc="-10" dirty="0">
                <a:latin typeface="Calibri"/>
                <a:cs typeface="Calibri"/>
              </a:rPr>
              <a:t>cie</a:t>
            </a:r>
            <a:r>
              <a:rPr sz="2500" spc="-40" dirty="0">
                <a:latin typeface="Calibri"/>
                <a:cs typeface="Calibri"/>
              </a:rPr>
              <a:t>n</a:t>
            </a:r>
            <a:r>
              <a:rPr sz="2500" spc="-10" dirty="0">
                <a:latin typeface="Calibri"/>
                <a:cs typeface="Calibri"/>
              </a:rPr>
              <a:t>ti</a:t>
            </a:r>
            <a:r>
              <a:rPr sz="2500" spc="-35" dirty="0">
                <a:latin typeface="Calibri"/>
                <a:cs typeface="Calibri"/>
              </a:rPr>
              <a:t>s</a:t>
            </a:r>
            <a:r>
              <a:rPr sz="2500" spc="-10" dirty="0">
                <a:latin typeface="Calibri"/>
                <a:cs typeface="Calibri"/>
              </a:rPr>
              <a:t>ts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Calibri"/>
                <a:cs typeface="Calibri"/>
              </a:rPr>
              <a:t>t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l</a:t>
            </a:r>
            <a:r>
              <a:rPr sz="2500" spc="-20" dirty="0">
                <a:latin typeface="Calibri"/>
                <a:cs typeface="Calibri"/>
              </a:rPr>
              <a:t>o</a:t>
            </a:r>
            <a:r>
              <a:rPr sz="2500" spc="-10" dirty="0">
                <a:latin typeface="Calibri"/>
                <a:cs typeface="Calibri"/>
              </a:rPr>
              <a:t>o</a:t>
            </a:r>
            <a:r>
              <a:rPr sz="2500" spc="-15" dirty="0">
                <a:latin typeface="Calibri"/>
                <a:cs typeface="Calibri"/>
              </a:rPr>
              <a:t>k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35" dirty="0">
                <a:latin typeface="Calibri"/>
                <a:cs typeface="Calibri"/>
              </a:rPr>
              <a:t>a</a:t>
            </a:r>
            <a:r>
              <a:rPr sz="2500" spc="-10" dirty="0">
                <a:latin typeface="Calibri"/>
                <a:cs typeface="Calibri"/>
              </a:rPr>
              <a:t>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o</a:t>
            </a:r>
            <a:r>
              <a:rPr sz="2500" spc="-35" dirty="0">
                <a:latin typeface="Calibri"/>
                <a:cs typeface="Calibri"/>
              </a:rPr>
              <a:t>p</a:t>
            </a:r>
            <a:r>
              <a:rPr sz="2500" spc="-10" dirty="0">
                <a:latin typeface="Calibri"/>
                <a:cs typeface="Calibri"/>
              </a:rPr>
              <a:t>ti</a:t>
            </a:r>
            <a:r>
              <a:rPr sz="2500" spc="-35" dirty="0">
                <a:latin typeface="Calibri"/>
                <a:cs typeface="Calibri"/>
              </a:rPr>
              <a:t>c</a:t>
            </a:r>
            <a:r>
              <a:rPr sz="2500" spc="-10" dirty="0">
                <a:latin typeface="Calibri"/>
                <a:cs typeface="Calibri"/>
              </a:rPr>
              <a:t>al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p</a:t>
            </a:r>
            <a:r>
              <a:rPr sz="2500" spc="-45" dirty="0">
                <a:latin typeface="Calibri"/>
                <a:cs typeface="Calibri"/>
              </a:rPr>
              <a:t>r</a:t>
            </a:r>
            <a:r>
              <a:rPr sz="2500" spc="-20" dirty="0">
                <a:latin typeface="Calibri"/>
                <a:cs typeface="Calibri"/>
              </a:rPr>
              <a:t>ope</a:t>
            </a:r>
            <a:r>
              <a:rPr sz="2500" dirty="0">
                <a:latin typeface="Calibri"/>
                <a:cs typeface="Calibri"/>
              </a:rPr>
              <a:t>r</a:t>
            </a:r>
            <a:r>
              <a:rPr sz="2500" spc="-10" dirty="0">
                <a:latin typeface="Calibri"/>
                <a:cs typeface="Calibri"/>
              </a:rPr>
              <a:t>ties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o</a:t>
            </a:r>
            <a:r>
              <a:rPr sz="2500" spc="-10" dirty="0">
                <a:latin typeface="Calibri"/>
                <a:cs typeface="Calibri"/>
              </a:rPr>
              <a:t>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the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Calibri"/>
                <a:cs typeface="Calibri"/>
              </a:rPr>
              <a:t>f</a:t>
            </a:r>
            <a:r>
              <a:rPr sz="2500" spc="-1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be</a:t>
            </a:r>
            <a:r>
              <a:rPr sz="2500" spc="-10" dirty="0">
                <a:latin typeface="Calibri"/>
                <a:cs typeface="Calibri"/>
              </a:rPr>
              <a:t>r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us</a:t>
            </a:r>
            <a:r>
              <a:rPr sz="2500" spc="-10" dirty="0">
                <a:latin typeface="Calibri"/>
                <a:cs typeface="Calibri"/>
              </a:rPr>
              <a:t>i</a:t>
            </a:r>
            <a:r>
              <a:rPr sz="2500" spc="-20" dirty="0">
                <a:latin typeface="Calibri"/>
                <a:cs typeface="Calibri"/>
              </a:rPr>
              <a:t>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1362" y="2074058"/>
            <a:ext cx="3719829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5" dirty="0">
                <a:latin typeface="Calibri"/>
                <a:cs typeface="Calibri"/>
              </a:rPr>
              <a:t>s</a:t>
            </a:r>
            <a:r>
              <a:rPr sz="2500" spc="-25" dirty="0">
                <a:latin typeface="Calibri"/>
                <a:cs typeface="Calibri"/>
              </a:rPr>
              <a:t>p</a:t>
            </a:r>
            <a:r>
              <a:rPr sz="2500" spc="-10" dirty="0">
                <a:latin typeface="Calibri"/>
                <a:cs typeface="Calibri"/>
              </a:rPr>
              <a:t>eci</a:t>
            </a:r>
            <a:r>
              <a:rPr sz="2500" spc="-5" dirty="0">
                <a:latin typeface="Calibri"/>
                <a:cs typeface="Calibri"/>
              </a:rPr>
              <a:t>f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15" dirty="0">
                <a:latin typeface="Calibri"/>
                <a:cs typeface="Calibri"/>
              </a:rPr>
              <a:t>c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45" dirty="0">
                <a:latin typeface="Calibri"/>
                <a:cs typeface="Calibri"/>
              </a:rPr>
              <a:t>w</a:t>
            </a:r>
            <a:r>
              <a:rPr sz="2500" spc="-50" dirty="0">
                <a:latin typeface="Calibri"/>
                <a:cs typeface="Calibri"/>
              </a:rPr>
              <a:t>a</a:t>
            </a:r>
            <a:r>
              <a:rPr sz="2500" spc="-40" dirty="0">
                <a:latin typeface="Calibri"/>
                <a:cs typeface="Calibri"/>
              </a:rPr>
              <a:t>v</a:t>
            </a:r>
            <a:r>
              <a:rPr sz="2500" spc="-10" dirty="0">
                <a:latin typeface="Calibri"/>
                <a:cs typeface="Calibri"/>
              </a:rPr>
              <a:t>ele</a:t>
            </a:r>
            <a:r>
              <a:rPr sz="2500" spc="-20" dirty="0">
                <a:latin typeface="Calibri"/>
                <a:cs typeface="Calibri"/>
              </a:rPr>
              <a:t>n</a:t>
            </a:r>
            <a:r>
              <a:rPr sz="2500" spc="-55" dirty="0">
                <a:latin typeface="Calibri"/>
                <a:cs typeface="Calibri"/>
              </a:rPr>
              <a:t>g</a:t>
            </a:r>
            <a:r>
              <a:rPr sz="2500" spc="-15" dirty="0">
                <a:latin typeface="Calibri"/>
                <a:cs typeface="Calibri"/>
              </a:rPr>
              <a:t>ths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Calibri"/>
                <a:cs typeface="Calibri"/>
              </a:rPr>
              <a:t>o</a:t>
            </a:r>
            <a:r>
              <a:rPr sz="2500" spc="-10" dirty="0">
                <a:latin typeface="Calibri"/>
                <a:cs typeface="Calibri"/>
              </a:rPr>
              <a:t>f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Calibri"/>
                <a:cs typeface="Calibri"/>
              </a:rPr>
              <a:t>li</a:t>
            </a:r>
            <a:r>
              <a:rPr sz="2500" spc="-15" dirty="0">
                <a:latin typeface="Calibri"/>
                <a:cs typeface="Calibri"/>
              </a:rPr>
              <a:t>g</a:t>
            </a:r>
            <a:r>
              <a:rPr sz="2500" spc="-45" dirty="0">
                <a:latin typeface="Calibri"/>
                <a:cs typeface="Calibri"/>
              </a:rPr>
              <a:t>h</a:t>
            </a:r>
            <a:r>
              <a:rPr sz="2500" spc="-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123" y="2731261"/>
            <a:ext cx="2094738" cy="1971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0379" y="4808487"/>
            <a:ext cx="2778761" cy="2018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75253" y="2757931"/>
            <a:ext cx="2782571" cy="2020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0379" y="712972"/>
            <a:ext cx="2778761" cy="2018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95216" y="2209161"/>
            <a:ext cx="6692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00"/>
                </a:solidFill>
                <a:latin typeface="Calibri"/>
                <a:cs typeface="Calibri"/>
              </a:rPr>
              <a:t>Co</a:t>
            </a:r>
            <a:r>
              <a:rPr sz="1800" b="1" spc="-3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1912" y="4808456"/>
            <a:ext cx="2808479" cy="20397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135" y="4808487"/>
            <a:ext cx="2121536" cy="20181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5401" y="2502916"/>
            <a:ext cx="2824986" cy="2281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61743" y="3659375"/>
            <a:ext cx="7205980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849109">
              <a:lnSpc>
                <a:spcPct val="100000"/>
              </a:lnSpc>
            </a:pPr>
            <a:r>
              <a:rPr sz="1800" b="1" spc="-10" dirty="0">
                <a:solidFill>
                  <a:srgbClr val="FFCCFF"/>
                </a:solidFill>
                <a:latin typeface="Calibri"/>
                <a:cs typeface="Calibri"/>
              </a:rPr>
              <a:t>Silk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EBF1DE"/>
                </a:solidFill>
                <a:latin typeface="Calibri"/>
                <a:cs typeface="Calibri"/>
              </a:rPr>
              <a:t>Hair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7139" y="6248343"/>
            <a:ext cx="1372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Ace</a:t>
            </a:r>
            <a:r>
              <a:rPr sz="1800" b="1" spc="-1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1800" b="1" spc="-3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Fi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5178" y="5181598"/>
            <a:ext cx="594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CCFF"/>
                </a:solidFill>
                <a:latin typeface="Calibri"/>
                <a:cs typeface="Calibri"/>
              </a:rPr>
              <a:t>H</a:t>
            </a:r>
            <a:r>
              <a:rPr sz="1800" b="1" spc="5" dirty="0">
                <a:solidFill>
                  <a:srgbClr val="FFCC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CCFF"/>
                </a:solidFill>
                <a:latin typeface="Calibri"/>
                <a:cs typeface="Calibri"/>
              </a:rPr>
              <a:t>mp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2920" y="6248399"/>
            <a:ext cx="785495" cy="3695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b="1" spc="-160" dirty="0">
                <a:solidFill>
                  <a:srgbClr val="FDEADA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DEADA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DEADA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FDEADA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DEADA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DEADA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030" y="153710"/>
            <a:ext cx="7181215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b="1" u="heavy" spc="-10" dirty="0">
                <a:latin typeface="Calibri"/>
                <a:cs typeface="Calibri"/>
              </a:rPr>
              <a:t>I</a:t>
            </a:r>
            <a:r>
              <a:rPr sz="2800" b="1" u="heavy" spc="-35" dirty="0">
                <a:latin typeface="Calibri"/>
                <a:cs typeface="Calibri"/>
              </a:rPr>
              <a:t>n</a:t>
            </a:r>
            <a:r>
              <a:rPr sz="2800" b="1" u="heavy" spc="-15" dirty="0">
                <a:latin typeface="Calibri"/>
                <a:cs typeface="Calibri"/>
              </a:rPr>
              <a:t>f</a:t>
            </a:r>
            <a:r>
              <a:rPr sz="2800" b="1" u="heavy" spc="-65" dirty="0">
                <a:latin typeface="Calibri"/>
                <a:cs typeface="Calibri"/>
              </a:rPr>
              <a:t>r</a:t>
            </a:r>
            <a:r>
              <a:rPr sz="2800" b="1" u="heavy" spc="-15" dirty="0">
                <a:latin typeface="Calibri"/>
                <a:cs typeface="Calibri"/>
              </a:rPr>
              <a:t>a</a:t>
            </a:r>
            <a:r>
              <a:rPr sz="2800" b="1" u="heavy" spc="-45" dirty="0">
                <a:latin typeface="Calibri"/>
                <a:cs typeface="Calibri"/>
              </a:rPr>
              <a:t>r</a:t>
            </a:r>
            <a:r>
              <a:rPr sz="2800" b="1" u="heavy" spc="-20" dirty="0">
                <a:latin typeface="Calibri"/>
                <a:cs typeface="Calibri"/>
              </a:rPr>
              <a:t>e</a:t>
            </a:r>
            <a:r>
              <a:rPr sz="2800" b="1" u="heavy" spc="-15" dirty="0">
                <a:latin typeface="Calibri"/>
                <a:cs typeface="Calibri"/>
              </a:rPr>
              <a:t>d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Spect</a:t>
            </a:r>
            <a:r>
              <a:rPr sz="2800" b="1" u="heavy" spc="-50" dirty="0">
                <a:latin typeface="Calibri"/>
                <a:cs typeface="Calibri"/>
              </a:rPr>
              <a:t>r</a:t>
            </a:r>
            <a:r>
              <a:rPr sz="2800" b="1" u="heavy" spc="-15" dirty="0">
                <a:latin typeface="Calibri"/>
                <a:cs typeface="Calibri"/>
              </a:rPr>
              <a:t>os</a:t>
            </a:r>
            <a:r>
              <a:rPr sz="2800" b="1" u="heavy" spc="-30" dirty="0">
                <a:latin typeface="Calibri"/>
                <a:cs typeface="Calibri"/>
              </a:rPr>
              <a:t>c</a:t>
            </a:r>
            <a:r>
              <a:rPr sz="2800" b="1" u="heavy" spc="-15" dirty="0">
                <a:latin typeface="Calibri"/>
                <a:cs typeface="Calibri"/>
              </a:rPr>
              <a:t>o</a:t>
            </a:r>
            <a:r>
              <a:rPr sz="2800" b="1" u="heavy" spc="-35" dirty="0">
                <a:latin typeface="Calibri"/>
                <a:cs typeface="Calibri"/>
              </a:rPr>
              <a:t>p</a:t>
            </a:r>
            <a:r>
              <a:rPr sz="2800" b="1" u="heavy" spc="-2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all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15" dirty="0">
                <a:latin typeface="Calibri"/>
                <a:cs typeface="Calibri"/>
              </a:rPr>
              <a:t>ie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see</a:t>
            </a:r>
            <a:endParaRPr sz="2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chem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ctu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ber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beam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4783" y="1160397"/>
            <a:ext cx="5421111" cy="2374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6969" y="3553420"/>
            <a:ext cx="5394441" cy="3224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8886" y="4163161"/>
            <a:ext cx="192824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40" y="55880"/>
            <a:ext cx="7212330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la</a:t>
            </a:r>
            <a:r>
              <a:rPr sz="2800" b="1" u="heavy" spc="-45" dirty="0">
                <a:latin typeface="Calibri"/>
                <a:cs typeface="Calibri"/>
              </a:rPr>
              <a:t>rg</a:t>
            </a:r>
            <a:r>
              <a:rPr sz="2800" b="1" u="heavy" spc="-1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ibe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ound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so</a:t>
            </a:r>
            <a:r>
              <a:rPr sz="2800" b="1" u="heavy" spc="-20" dirty="0">
                <a:latin typeface="Calibri"/>
                <a:cs typeface="Calibri"/>
              </a:rPr>
              <a:t>m</a:t>
            </a:r>
            <a:r>
              <a:rPr sz="2800" b="1" u="heavy" spc="-15" dirty="0">
                <a:latin typeface="Calibri"/>
                <a:cs typeface="Calibri"/>
              </a:rPr>
              <a:t>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truct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51547" y="1474216"/>
            <a:ext cx="3743340" cy="245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000" y="838200"/>
            <a:ext cx="6807834" cy="5945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edu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a.</a:t>
            </a:r>
            <a:endParaRPr sz="2800" dirty="0">
              <a:latin typeface="Calibri"/>
              <a:cs typeface="Calibri"/>
            </a:endParaRPr>
          </a:p>
          <a:p>
            <a:pPr marL="469900" marR="3365500" indent="-457200">
              <a:lnSpc>
                <a:spcPct val="115100"/>
              </a:lnSpc>
              <a:spcBef>
                <a:spcPts val="1750"/>
              </a:spcBef>
              <a:buClr>
                <a:srgbClr val="FF0000"/>
              </a:buClr>
              <a:buFont typeface="+mj-lt"/>
              <a:buAutoNum type="arabicPeriod"/>
              <a:tabLst>
                <a:tab pos="241300" algn="l"/>
              </a:tabLst>
            </a:pPr>
            <a:r>
              <a:rPr sz="2300" b="1" u="heavy" spc="-1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300" b="1" u="heavy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300" b="1" u="heavy" spc="-15" dirty="0">
                <a:solidFill>
                  <a:srgbClr val="FF0000"/>
                </a:solidFill>
                <a:latin typeface="Calibri"/>
                <a:cs typeface="Calibri"/>
              </a:rPr>
              <a:t>rnin</a:t>
            </a:r>
            <a:r>
              <a:rPr sz="2300" b="1" u="heavy" spc="-2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-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an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libri"/>
                <a:cs typeface="Calibri"/>
              </a:rPr>
              <a:t>c</a:t>
            </a:r>
            <a:r>
              <a:rPr sz="2300" spc="-5" dirty="0">
                <a:latin typeface="Calibri"/>
                <a:cs typeface="Calibri"/>
              </a:rPr>
              <a:t>ompa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melti</a:t>
            </a:r>
            <a:r>
              <a:rPr sz="2300" spc="-5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g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libri"/>
                <a:cs typeface="Calibri"/>
              </a:rPr>
              <a:t>p</a:t>
            </a:r>
            <a:r>
              <a:rPr sz="2300" spc="-10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30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ts,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libri"/>
                <a:cs typeface="Calibri"/>
              </a:rPr>
              <a:t>od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spc="-5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,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10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h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libri"/>
                <a:cs typeface="Calibri"/>
              </a:rPr>
              <a:t>f</a:t>
            </a:r>
            <a:r>
              <a:rPr sz="2300" spc="-20" dirty="0">
                <a:latin typeface="Calibri"/>
                <a:cs typeface="Calibri"/>
              </a:rPr>
              <a:t>orm</a:t>
            </a:r>
            <a:r>
              <a:rPr sz="2300" spc="-35" dirty="0">
                <a:latin typeface="Calibri"/>
                <a:cs typeface="Calibri"/>
              </a:rPr>
              <a:t>a</a:t>
            </a:r>
            <a:r>
              <a:rPr sz="2300" dirty="0">
                <a:latin typeface="Calibri"/>
                <a:cs typeface="Calibri"/>
              </a:rPr>
              <a:t>ti</a:t>
            </a:r>
            <a:r>
              <a:rPr sz="2300" spc="-5" dirty="0">
                <a:latin typeface="Calibri"/>
                <a:cs typeface="Calibri"/>
              </a:rPr>
              <a:t>on</a:t>
            </a:r>
            <a:r>
              <a:rPr sz="2300" dirty="0">
                <a:latin typeface="Calibri"/>
                <a:cs typeface="Calibri"/>
              </a:rPr>
              <a:t>,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45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c.</a:t>
            </a: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+mj-lt"/>
              <a:buAutoNum type="arabicPeriod"/>
              <a:tabLst>
                <a:tab pos="243840" algn="l"/>
              </a:tabLst>
            </a:pPr>
            <a:r>
              <a:rPr sz="2300" b="1" u="heavy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300" b="1" u="heavy" spc="-10" dirty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2300" b="1" u="heavy" spc="-4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3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u="heavy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300" b="1" u="heavy" spc="-10" dirty="0">
                <a:solidFill>
                  <a:srgbClr val="FF0000"/>
                </a:solidFill>
                <a:latin typeface="Calibri"/>
                <a:cs typeface="Calibri"/>
              </a:rPr>
              <a:t>ts</a:t>
            </a:r>
            <a:r>
              <a:rPr sz="2300" dirty="0">
                <a:latin typeface="Calibri"/>
                <a:cs typeface="Calibri"/>
              </a:rPr>
              <a:t>-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an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libri"/>
                <a:cs typeface="Calibri"/>
              </a:rPr>
              <a:t>c</a:t>
            </a:r>
            <a:r>
              <a:rPr sz="2300" spc="-5" dirty="0">
                <a:latin typeface="Calibri"/>
                <a:cs typeface="Calibri"/>
              </a:rPr>
              <a:t>ompa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</a:t>
            </a:r>
            <a:endParaRPr sz="23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434"/>
              </a:spcBef>
            </a:pPr>
            <a:r>
              <a:rPr lang="en-US" sz="2300" spc="-5" dirty="0" smtClean="0">
                <a:latin typeface="Calibri"/>
                <a:cs typeface="Calibri"/>
              </a:rPr>
              <a:t>    </a:t>
            </a:r>
            <a:r>
              <a:rPr sz="2300" spc="-5" dirty="0" smtClean="0">
                <a:latin typeface="Calibri"/>
                <a:cs typeface="Calibri"/>
              </a:rPr>
              <a:t>s</a:t>
            </a:r>
            <a:r>
              <a:rPr sz="2300" spc="-15" dirty="0" smtClean="0">
                <a:latin typeface="Calibri"/>
                <a:cs typeface="Calibri"/>
              </a:rPr>
              <a:t>o</a:t>
            </a:r>
            <a:r>
              <a:rPr sz="2300" dirty="0" smtClean="0">
                <a:latin typeface="Calibri"/>
                <a:cs typeface="Calibri"/>
              </a:rPr>
              <a:t>l</a:t>
            </a:r>
            <a:r>
              <a:rPr sz="2300" spc="-5" dirty="0" smtClean="0">
                <a:latin typeface="Calibri"/>
                <a:cs typeface="Calibri"/>
              </a:rPr>
              <a:t>ub</a:t>
            </a:r>
            <a:r>
              <a:rPr sz="2300" dirty="0" smtClean="0">
                <a:latin typeface="Calibri"/>
                <a:cs typeface="Calibri"/>
              </a:rPr>
              <a:t>ility</a:t>
            </a:r>
            <a:endParaRPr sz="2300" dirty="0">
              <a:latin typeface="Calibri"/>
              <a:cs typeface="Calibri"/>
            </a:endParaRPr>
          </a:p>
          <a:p>
            <a:pPr marL="12700" marR="3152775">
              <a:lnSpc>
                <a:spcPct val="114999"/>
              </a:lnSpc>
              <a:buClr>
                <a:srgbClr val="FF0000"/>
              </a:buClr>
              <a:tabLst>
                <a:tab pos="318135" algn="l"/>
              </a:tabLst>
            </a:pPr>
            <a:r>
              <a:rPr lang="en-US" sz="23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3.   </a:t>
            </a:r>
            <a:r>
              <a:rPr sz="23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300" b="1" u="heavy" spc="-3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3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ain</a:t>
            </a:r>
            <a:r>
              <a:rPr sz="23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3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3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300" dirty="0" smtClean="0">
                <a:latin typeface="Calibri"/>
                <a:cs typeface="Calibri"/>
              </a:rPr>
              <a:t>-</a:t>
            </a:r>
            <a:r>
              <a:rPr sz="2300" spc="-55" dirty="0" smtClean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an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35" dirty="0">
                <a:latin typeface="Calibri"/>
                <a:cs typeface="Calibri"/>
              </a:rPr>
              <a:t>c</a:t>
            </a:r>
            <a:r>
              <a:rPr sz="2300" spc="-5" dirty="0">
                <a:latin typeface="Calibri"/>
                <a:cs typeface="Calibri"/>
              </a:rPr>
              <a:t>ompa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lang="en-US" sz="2300" spc="-10" dirty="0" smtClean="0">
                <a:latin typeface="Times New Roman"/>
                <a:cs typeface="Times New Roman"/>
              </a:rPr>
              <a:t>	  </a:t>
            </a:r>
            <a:r>
              <a:rPr sz="2300" dirty="0" smtClean="0">
                <a:latin typeface="Calibri"/>
                <a:cs typeface="Calibri"/>
              </a:rPr>
              <a:t>a</a:t>
            </a:r>
            <a:r>
              <a:rPr sz="2300" spc="-15" dirty="0" smtClean="0">
                <a:latin typeface="Calibri"/>
                <a:cs typeface="Calibri"/>
              </a:rPr>
              <a:t>b</a:t>
            </a:r>
            <a:r>
              <a:rPr sz="2300" spc="-5" dirty="0" smtClean="0">
                <a:latin typeface="Calibri"/>
                <a:cs typeface="Calibri"/>
              </a:rPr>
              <a:t>sor</a:t>
            </a:r>
            <a:r>
              <a:rPr sz="2300" spc="-20" dirty="0" smtClean="0">
                <a:latin typeface="Calibri"/>
                <a:cs typeface="Calibri"/>
              </a:rPr>
              <a:t>p</a:t>
            </a:r>
            <a:r>
              <a:rPr sz="2300" dirty="0" smtClean="0">
                <a:latin typeface="Calibri"/>
                <a:cs typeface="Calibri"/>
              </a:rPr>
              <a:t>ti</a:t>
            </a:r>
            <a:r>
              <a:rPr sz="2300" spc="-5" dirty="0" smtClean="0">
                <a:latin typeface="Calibri"/>
                <a:cs typeface="Calibri"/>
              </a:rPr>
              <a:t>o</a:t>
            </a:r>
            <a:r>
              <a:rPr sz="2300" dirty="0" smtClean="0">
                <a:latin typeface="Calibri"/>
                <a:cs typeface="Calibri"/>
              </a:rPr>
              <a:t>n</a:t>
            </a:r>
            <a:r>
              <a:rPr sz="2300" spc="-60" dirty="0" smtClean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f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-55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ari</a:t>
            </a:r>
            <a:r>
              <a:rPr sz="2300" spc="-5" dirty="0">
                <a:latin typeface="Calibri"/>
                <a:cs typeface="Calibri"/>
              </a:rPr>
              <a:t>ou</a:t>
            </a:r>
            <a:r>
              <a:rPr sz="2300" dirty="0">
                <a:latin typeface="Calibri"/>
                <a:cs typeface="Calibri"/>
              </a:rPr>
              <a:t>s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lang="en-US" sz="2300" spc="-60" dirty="0" smtClean="0">
                <a:latin typeface="Times New Roman"/>
                <a:cs typeface="Times New Roman"/>
              </a:rPr>
              <a:t>	  </a:t>
            </a:r>
            <a:r>
              <a:rPr sz="2300" spc="-35" dirty="0" smtClean="0">
                <a:latin typeface="Calibri"/>
                <a:cs typeface="Calibri"/>
              </a:rPr>
              <a:t>st</a:t>
            </a:r>
            <a:r>
              <a:rPr sz="2300" dirty="0" smtClean="0">
                <a:latin typeface="Calibri"/>
                <a:cs typeface="Calibri"/>
              </a:rPr>
              <a:t>ai</a:t>
            </a:r>
            <a:r>
              <a:rPr sz="2300" spc="-5" dirty="0" smtClean="0">
                <a:latin typeface="Calibri"/>
                <a:cs typeface="Calibri"/>
              </a:rPr>
              <a:t>ns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tabLst>
                <a:tab pos="313690" algn="l"/>
              </a:tabLst>
            </a:pPr>
            <a:r>
              <a:rPr lang="en-US" sz="23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4.   </a:t>
            </a:r>
            <a:r>
              <a:rPr sz="23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Densit</a:t>
            </a:r>
            <a:r>
              <a:rPr sz="23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300" dirty="0" smtClean="0">
                <a:latin typeface="Calibri"/>
                <a:cs typeface="Calibri"/>
              </a:rPr>
              <a:t>-</a:t>
            </a:r>
            <a:r>
              <a:rPr sz="2300" spc="-55" dirty="0" smtClean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libri"/>
                <a:cs typeface="Calibri"/>
              </a:rPr>
              <a:t>of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spc="-15" dirty="0">
                <a:latin typeface="Calibri"/>
                <a:cs typeface="Calibri"/>
              </a:rPr>
              <a:t>en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libri"/>
                <a:cs typeface="Calibri"/>
              </a:rPr>
              <a:t>qu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5" dirty="0">
                <a:latin typeface="Calibri"/>
                <a:cs typeface="Calibri"/>
              </a:rPr>
              <a:t>ck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45" dirty="0" smtClean="0">
                <a:latin typeface="Calibri"/>
                <a:cs typeface="Calibri"/>
              </a:rPr>
              <a:t>w</a:t>
            </a:r>
            <a:r>
              <a:rPr sz="2300" spc="-50" dirty="0" smtClean="0">
                <a:latin typeface="Calibri"/>
                <a:cs typeface="Calibri"/>
              </a:rPr>
              <a:t>a</a:t>
            </a:r>
            <a:r>
              <a:rPr sz="2300" spc="-15" dirty="0" smtClean="0">
                <a:latin typeface="Calibri"/>
                <a:cs typeface="Calibri"/>
              </a:rPr>
              <a:t>y</a:t>
            </a:r>
            <a:r>
              <a:rPr lang="en-US" sz="2300" dirty="0">
                <a:latin typeface="Calibri"/>
                <a:cs typeface="Calibri"/>
              </a:rPr>
              <a:t> </a:t>
            </a:r>
            <a:endParaRPr lang="en-US" sz="23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tabLst>
                <a:tab pos="313690" algn="l"/>
              </a:tabLst>
            </a:pPr>
            <a:r>
              <a:rPr lang="en-US" sz="2300" spc="-25" dirty="0">
                <a:latin typeface="Calibri"/>
                <a:cs typeface="Calibri"/>
              </a:rPr>
              <a:t>	</a:t>
            </a:r>
            <a:r>
              <a:rPr lang="en-US" sz="2300" spc="-25" dirty="0">
                <a:latin typeface="Calibri"/>
                <a:cs typeface="Calibri"/>
              </a:rPr>
              <a:t> </a:t>
            </a:r>
            <a:r>
              <a:rPr lang="en-US" sz="2300" spc="-25" dirty="0" smtClean="0">
                <a:latin typeface="Calibri"/>
                <a:cs typeface="Calibri"/>
              </a:rPr>
              <a:t> </a:t>
            </a:r>
            <a:r>
              <a:rPr sz="2300" spc="-25" dirty="0" smtClean="0">
                <a:latin typeface="Calibri"/>
                <a:cs typeface="Calibri"/>
              </a:rPr>
              <a:t>t</a:t>
            </a:r>
            <a:r>
              <a:rPr sz="2300" dirty="0" smtClean="0">
                <a:latin typeface="Calibri"/>
                <a:cs typeface="Calibri"/>
              </a:rPr>
              <a:t>o</a:t>
            </a:r>
            <a:r>
              <a:rPr sz="2300" spc="-70" dirty="0" smtClean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classi</a:t>
            </a:r>
            <a:r>
              <a:rPr sz="2300" spc="5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y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50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abric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libri"/>
                <a:cs typeface="Calibri"/>
              </a:rPr>
              <a:t>or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5" dirty="0">
                <a:latin typeface="Calibri"/>
                <a:cs typeface="Calibri"/>
              </a:rPr>
              <a:t>ns</a:t>
            </a:r>
            <a:endParaRPr sz="2300" dirty="0">
              <a:latin typeface="Calibri"/>
              <a:cs typeface="Calibri"/>
            </a:endParaRPr>
          </a:p>
          <a:p>
            <a:pPr marL="469900" marR="3444875" indent="-457200">
              <a:lnSpc>
                <a:spcPct val="114999"/>
              </a:lnSpc>
              <a:buClr>
                <a:srgbClr val="FF0000"/>
              </a:buClr>
              <a:buAutoNum type="arabicPeriod" startAt="5"/>
              <a:tabLst>
                <a:tab pos="241300" algn="l"/>
              </a:tabLst>
            </a:pPr>
            <a:r>
              <a:rPr sz="23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r>
              <a:rPr sz="2300" b="1" u="heavy" spc="-3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300" b="1" u="heavy" spc="5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300" b="1" u="heavy" spc="-40" dirty="0" smtClean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3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og</a:t>
            </a:r>
            <a:r>
              <a:rPr sz="2300" b="1" u="heavy" spc="-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ap</a:t>
            </a:r>
            <a:r>
              <a:rPr sz="2300" b="1" u="heavy" spc="-70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3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300" dirty="0" smtClean="0">
                <a:latin typeface="Calibri"/>
                <a:cs typeface="Calibri"/>
              </a:rPr>
              <a:t>-</a:t>
            </a:r>
            <a:r>
              <a:rPr sz="2300" spc="-75" dirty="0" smtClean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gi</a:t>
            </a:r>
            <a:r>
              <a:rPr sz="2300" spc="-50" dirty="0">
                <a:latin typeface="Calibri"/>
                <a:cs typeface="Calibri"/>
              </a:rPr>
              <a:t>v</a:t>
            </a:r>
            <a:r>
              <a:rPr sz="2300" spc="-15" dirty="0">
                <a:latin typeface="Calibri"/>
                <a:cs typeface="Calibri"/>
              </a:rPr>
              <a:t>es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lang="en-US" sz="2300" spc="-60" dirty="0" smtClean="0">
                <a:latin typeface="Times New Roman"/>
                <a:cs typeface="Times New Roman"/>
              </a:rPr>
              <a:t> </a:t>
            </a:r>
          </a:p>
          <a:p>
            <a:pPr marL="12700" marR="3444875">
              <a:lnSpc>
                <a:spcPct val="114999"/>
              </a:lnSpc>
              <a:buClr>
                <a:srgbClr val="FF0000"/>
              </a:buClr>
              <a:tabLst>
                <a:tab pos="241300" algn="l"/>
              </a:tabLst>
            </a:pPr>
            <a:r>
              <a:rPr lang="en-US" sz="2300" spc="-60" dirty="0">
                <a:latin typeface="Times New Roman"/>
                <a:cs typeface="Times New Roman"/>
              </a:rPr>
              <a:t>	 </a:t>
            </a:r>
            <a:r>
              <a:rPr lang="en-US" sz="2300" spc="-60" dirty="0" smtClean="0">
                <a:latin typeface="Times New Roman"/>
                <a:cs typeface="Times New Roman"/>
              </a:rPr>
              <a:t>  </a:t>
            </a:r>
            <a:r>
              <a:rPr sz="2300" dirty="0" smtClean="0">
                <a:latin typeface="Calibri"/>
                <a:cs typeface="Calibri"/>
              </a:rPr>
              <a:t>a</a:t>
            </a:r>
            <a:r>
              <a:rPr sz="2300" dirty="0" smtClean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Calibri"/>
                <a:cs typeface="Calibri"/>
              </a:rPr>
              <a:t>mo</a:t>
            </a:r>
            <a:r>
              <a:rPr sz="2300" spc="-5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e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Calibri"/>
                <a:cs typeface="Calibri"/>
              </a:rPr>
              <a:t>de</a:t>
            </a:r>
            <a:r>
              <a:rPr sz="2300" spc="-4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ail</a:t>
            </a:r>
            <a:r>
              <a:rPr sz="2300" spc="-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d</a:t>
            </a:r>
            <a:r>
              <a:rPr sz="2300" spc="-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anal</a:t>
            </a:r>
            <a:r>
              <a:rPr sz="2300" spc="-30" dirty="0">
                <a:latin typeface="Calibri"/>
                <a:cs typeface="Calibri"/>
              </a:rPr>
              <a:t>y</a:t>
            </a:r>
            <a:r>
              <a:rPr sz="2300" spc="-5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lang="en-US" sz="2300" spc="-60" dirty="0" smtClean="0">
                <a:latin typeface="Times New Roman"/>
                <a:cs typeface="Times New Roman"/>
              </a:rPr>
              <a:t>	   </a:t>
            </a:r>
            <a:r>
              <a:rPr sz="2300" spc="-15" dirty="0" smtClean="0">
                <a:latin typeface="Calibri"/>
                <a:cs typeface="Calibri"/>
              </a:rPr>
              <a:t>o</a:t>
            </a:r>
            <a:r>
              <a:rPr sz="2300" dirty="0" smtClean="0">
                <a:latin typeface="Calibri"/>
                <a:cs typeface="Calibri"/>
              </a:rPr>
              <a:t>f</a:t>
            </a:r>
            <a:r>
              <a:rPr lang="en-US" sz="2300" dirty="0" smtClean="0">
                <a:latin typeface="Calibri"/>
                <a:cs typeface="Calibri"/>
              </a:rPr>
              <a:t> </a:t>
            </a:r>
            <a:r>
              <a:rPr sz="2300" dirty="0" smtClean="0">
                <a:latin typeface="Calibri"/>
                <a:cs typeface="Calibri"/>
              </a:rPr>
              <a:t>the</a:t>
            </a:r>
            <a:r>
              <a:rPr sz="2300" spc="-60" dirty="0" smtClean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libri"/>
                <a:cs typeface="Calibri"/>
              </a:rPr>
              <a:t>d</a:t>
            </a:r>
            <a:r>
              <a:rPr sz="2300" spc="-25" dirty="0">
                <a:latin typeface="Calibri"/>
                <a:cs typeface="Calibri"/>
              </a:rPr>
              <a:t>y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Calibri"/>
                <a:cs typeface="Calibri"/>
              </a:rPr>
              <a:t>c</a:t>
            </a:r>
            <a:r>
              <a:rPr sz="2300" spc="-5" dirty="0">
                <a:latin typeface="Calibri"/>
                <a:cs typeface="Calibri"/>
              </a:rPr>
              <a:t>omp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spc="-5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iti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n</a:t>
            </a:r>
          </a:p>
        </p:txBody>
      </p:sp>
      <p:sp>
        <p:nvSpPr>
          <p:cNvPr id="6" name="object 6"/>
          <p:cNvSpPr/>
          <p:nvPr/>
        </p:nvSpPr>
        <p:spPr>
          <a:xfrm>
            <a:off x="6306952" y="3957720"/>
            <a:ext cx="2767074" cy="2831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50" y="241802"/>
            <a:ext cx="4250690" cy="2160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abri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ma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till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ther)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5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puzz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es).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spc="-15" dirty="0">
                <a:latin typeface="Calibri"/>
                <a:cs typeface="Calibri"/>
              </a:rPr>
              <a:t>ey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att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kn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550" y="5027306"/>
            <a:ext cx="387477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-85" dirty="0" smtClean="0">
                <a:latin typeface="Calibri"/>
                <a:cs typeface="Calibri"/>
              </a:rPr>
              <a:t>Ju</a:t>
            </a:r>
            <a:r>
              <a:rPr sz="1800" spc="-15" dirty="0" smtClean="0">
                <a:latin typeface="Calibri"/>
                <a:cs typeface="Calibri"/>
              </a:rPr>
              <a:t>s</a:t>
            </a:r>
            <a:r>
              <a:rPr sz="1800" dirty="0" smtClean="0">
                <a:latin typeface="Calibri"/>
                <a:cs typeface="Calibri"/>
              </a:rPr>
              <a:t>t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lang="en-US" sz="1800" spc="25" dirty="0" smtClean="0">
                <a:latin typeface="Calibri"/>
                <a:cs typeface="Calibri"/>
              </a:rPr>
              <a:t>no two fingerprints are the same</a:t>
            </a:r>
            <a:r>
              <a:rPr sz="1800" spc="40" dirty="0" smtClean="0">
                <a:latin typeface="Calibri"/>
                <a:cs typeface="Calibri"/>
              </a:rPr>
              <a:t>,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obj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eak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ime.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35" dirty="0">
                <a:latin typeface="Calibri"/>
                <a:cs typeface="Calibri"/>
              </a:rPr>
              <a:t>h</a:t>
            </a:r>
            <a:r>
              <a:rPr sz="1800" spc="-2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som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mes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35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j</a:t>
            </a:r>
            <a:r>
              <a:rPr sz="1800" dirty="0">
                <a:latin typeface="Calibri"/>
                <a:cs typeface="Calibri"/>
              </a:rPr>
              <a:t>igs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mo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ert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lang="en-US" sz="1800" spc="-25" dirty="0" smtClean="0">
                <a:latin typeface="Calibri"/>
                <a:cs typeface="Calibri"/>
              </a:rPr>
              <a:t>available.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3779" y="2742565"/>
            <a:ext cx="965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u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4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ape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3348" y="2510281"/>
            <a:ext cx="3810518" cy="2371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1177" y="2585843"/>
            <a:ext cx="16148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60" dirty="0">
                <a:solidFill>
                  <a:srgbClr val="FFCCFF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FFCCFF"/>
                </a:solidFill>
                <a:latin typeface="Calibri"/>
                <a:cs typeface="Calibri"/>
              </a:rPr>
              <a:t>abric</a:t>
            </a:r>
            <a:r>
              <a:rPr sz="1800" b="1" spc="-70" dirty="0">
                <a:solidFill>
                  <a:srgbClr val="FFCC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CFF"/>
                </a:solidFill>
                <a:latin typeface="Calibri"/>
                <a:cs typeface="Calibri"/>
              </a:rPr>
              <a:t>(Rain</a:t>
            </a:r>
            <a:r>
              <a:rPr sz="1800" b="1" spc="-20" dirty="0">
                <a:solidFill>
                  <a:srgbClr val="FFCC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CCF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FFCC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CCFF"/>
                </a:solidFill>
                <a:latin typeface="Calibri"/>
                <a:cs typeface="Calibri"/>
              </a:rPr>
              <a:t>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69342" y="3569869"/>
            <a:ext cx="3222498" cy="768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07992" y="4029961"/>
            <a:ext cx="6165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2F2F2"/>
                </a:solidFill>
                <a:latin typeface="Calibri"/>
                <a:cs typeface="Calibri"/>
              </a:rPr>
              <a:t>Ar</a:t>
            </a:r>
            <a:r>
              <a:rPr sz="1800" b="1" spc="-35" dirty="0">
                <a:solidFill>
                  <a:srgbClr val="F2F2F2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F2F2F2"/>
                </a:solidFill>
                <a:latin typeface="Calibri"/>
                <a:cs typeface="Calibri"/>
              </a:rPr>
              <a:t>ow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0">
              <a:lnSpc>
                <a:spcPct val="100000"/>
              </a:lnSpc>
            </a:pPr>
            <a:r>
              <a:rPr sz="4000" spc="-20" dirty="0"/>
              <a:t>Classifi</a:t>
            </a:r>
            <a:r>
              <a:rPr sz="4000" spc="-45" dirty="0"/>
              <a:t>c</a:t>
            </a:r>
            <a:r>
              <a:rPr sz="4000" spc="-65" dirty="0"/>
              <a:t>a</a:t>
            </a:r>
            <a:r>
              <a:rPr sz="4000" spc="-20" dirty="0"/>
              <a:t>tion</a:t>
            </a:r>
            <a:r>
              <a:rPr sz="4000" spc="40" dirty="0"/>
              <a:t> </a:t>
            </a:r>
            <a:r>
              <a:rPr sz="4000" spc="-20" dirty="0"/>
              <a:t>of Fibe</a:t>
            </a:r>
            <a:r>
              <a:rPr sz="4000" spc="-60" dirty="0"/>
              <a:t>r</a:t>
            </a:r>
            <a:r>
              <a:rPr sz="4000" spc="-20" dirty="0"/>
              <a:t>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85800" y="3919971"/>
            <a:ext cx="4178564" cy="2828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3919972"/>
            <a:ext cx="3374332" cy="2828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5098481"/>
            <a:ext cx="979169" cy="400685"/>
          </a:xfrm>
          <a:custGeom>
            <a:avLst/>
            <a:gdLst/>
            <a:ahLst/>
            <a:cxnLst/>
            <a:rect l="l" t="t" r="r" b="b"/>
            <a:pathLst>
              <a:path w="979170" h="400685">
                <a:moveTo>
                  <a:pt x="0" y="400110"/>
                </a:moveTo>
                <a:lnTo>
                  <a:pt x="979182" y="400110"/>
                </a:lnTo>
                <a:lnTo>
                  <a:pt x="979182" y="0"/>
                </a:lnTo>
                <a:lnTo>
                  <a:pt x="0" y="0"/>
                </a:lnTo>
                <a:lnTo>
                  <a:pt x="0" y="400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04234" y="5179439"/>
            <a:ext cx="8134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65" dirty="0">
                <a:latin typeface="Calibri"/>
                <a:cs typeface="Calibri"/>
              </a:rPr>
              <a:t>T</a:t>
            </a:r>
            <a:r>
              <a:rPr sz="2000" b="1" spc="-40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xtiles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661561"/>
            <a:ext cx="6589395" cy="354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89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Y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30" dirty="0">
                <a:latin typeface="Calibri"/>
                <a:cs typeface="Calibri"/>
              </a:rPr>
              <a:t>r</a:t>
            </a:r>
            <a:r>
              <a:rPr sz="4000" spc="20" dirty="0">
                <a:latin typeface="Calibri"/>
                <a:cs typeface="Calibri"/>
              </a:rPr>
              <a:t>n</a:t>
            </a:r>
            <a:r>
              <a:rPr sz="4000" spc="-2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Wingdings"/>
                <a:cs typeface="Wingdings"/>
              </a:rPr>
              <a:t>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4800" spc="-30" dirty="0">
                <a:latin typeface="Calibri"/>
                <a:cs typeface="Calibri"/>
              </a:rPr>
              <a:t>T</a:t>
            </a:r>
            <a:r>
              <a:rPr sz="4800" dirty="0">
                <a:latin typeface="Calibri"/>
                <a:cs typeface="Calibri"/>
              </a:rPr>
              <a:t>ex</a:t>
            </a:r>
            <a:r>
              <a:rPr sz="4800" spc="-25" dirty="0">
                <a:latin typeface="Calibri"/>
                <a:cs typeface="Calibri"/>
              </a:rPr>
              <a:t>t</a:t>
            </a:r>
            <a:r>
              <a:rPr sz="4800" dirty="0">
                <a:latin typeface="Calibri"/>
                <a:cs typeface="Calibri"/>
              </a:rPr>
              <a:t>ile</a:t>
            </a:r>
          </a:p>
          <a:p>
            <a:pPr marL="469900" indent="-457200">
              <a:lnSpc>
                <a:spcPct val="100000"/>
              </a:lnSpc>
              <a:spcBef>
                <a:spcPts val="2945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7030A0"/>
                </a:solidFill>
                <a:latin typeface="Calibri"/>
                <a:cs typeface="Calibri"/>
              </a:rPr>
              <a:t>be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smalle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tile</a:t>
            </a:r>
          </a:p>
          <a:p>
            <a:pPr marL="469900" marR="44450" indent="-457200">
              <a:lnSpc>
                <a:spcPct val="114999"/>
              </a:lnSpc>
              <a:buFont typeface="+mj-lt"/>
              <a:buAutoNum type="arabicPeriod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thei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6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sp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spc="-9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u="heavy" spc="-5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arns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Font typeface="+mj-lt"/>
              <a:buAutoNum type="arabicPeriod"/>
              <a:tabLst>
                <a:tab pos="300355" algn="l"/>
              </a:tabLst>
            </a:pPr>
            <a:r>
              <a:rPr sz="2400" b="1" spc="-165" dirty="0">
                <a:solidFill>
                  <a:srgbClr val="7030A0"/>
                </a:solidFill>
                <a:latin typeface="Calibri"/>
                <a:cs typeface="Calibri"/>
              </a:rPr>
              <a:t>Y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arn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u="heavy" spc="-4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tt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ern</a:t>
            </a:r>
            <a:r>
              <a:rPr sz="2400" b="1" u="heavy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b="1" u="heavy" spc="-40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2400" b="1" u="heavy" spc="-3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400" b="1" u="heavy" spc="-15" dirty="0">
                <a:solidFill>
                  <a:srgbClr val="7030A0"/>
                </a:solidFill>
                <a:latin typeface="Calibri"/>
                <a:cs typeface="Calibri"/>
              </a:rPr>
              <a:t>xtil</a:t>
            </a:r>
            <a:r>
              <a:rPr sz="2400" b="1" u="heavy" spc="-5" dirty="0">
                <a:solidFill>
                  <a:srgbClr val="7030A0"/>
                </a:solidFill>
                <a:latin typeface="Calibri"/>
                <a:cs typeface="Calibri"/>
              </a:rPr>
              <a:t>es</a:t>
            </a:r>
            <a:endParaRPr sz="24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2667045"/>
            <a:ext cx="3785097" cy="3919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5874" y="2667000"/>
            <a:ext cx="3779916" cy="4190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3686" y="241802"/>
            <a:ext cx="419481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1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angi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len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wi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eads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alled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solidFill>
                  <a:srgbClr val="7030A0"/>
                </a:solidFill>
                <a:latin typeface="Calibri"/>
                <a:cs typeface="Calibri"/>
              </a:rPr>
              <a:t>w</a:t>
            </a:r>
            <a:r>
              <a:rPr sz="2400" b="1" u="heavy" spc="-15" dirty="0">
                <a:solidFill>
                  <a:srgbClr val="7030A0"/>
                </a:solidFill>
                <a:latin typeface="Calibri"/>
                <a:cs typeface="Calibri"/>
              </a:rPr>
              <a:t>ar</a:t>
            </a:r>
            <a:r>
              <a:rPr sz="2400" b="1" u="heavy" spc="-20" dirty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wi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solidFill>
                  <a:srgbClr val="7030A0"/>
                </a:solidFill>
                <a:latin typeface="Calibri"/>
                <a:cs typeface="Calibri"/>
              </a:rPr>
              <a:t>w</a:t>
            </a:r>
            <a:r>
              <a:rPr sz="2400" b="1" u="heavy" spc="-10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400" b="1" u="heavy" spc="-5" dirty="0">
                <a:solidFill>
                  <a:srgbClr val="7030A0"/>
                </a:solidFill>
                <a:latin typeface="Calibri"/>
                <a:cs typeface="Calibri"/>
              </a:rPr>
              <a:t>ft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ma</a:t>
            </a:r>
            <a:r>
              <a:rPr sz="2400" spc="-5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erns.</a:t>
            </a:r>
          </a:p>
        </p:txBody>
      </p:sp>
      <p:sp>
        <p:nvSpPr>
          <p:cNvPr id="5" name="object 5"/>
          <p:cNvSpPr/>
          <p:nvPr/>
        </p:nvSpPr>
        <p:spPr>
          <a:xfrm>
            <a:off x="5259842" y="127369"/>
            <a:ext cx="3112648" cy="233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00200"/>
            <a:ext cx="7599791" cy="443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450" y="318002"/>
            <a:ext cx="679005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11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av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mbe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5" dirty="0">
                <a:latin typeface="Calibri"/>
                <a:cs typeface="Calibri"/>
              </a:rPr>
              <a:t>ds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jumpe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erns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ens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7860" y="119762"/>
            <a:ext cx="3810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740" rIns="0" bIns="0" rtlCol="0">
            <a:spAutoFit/>
          </a:bodyPr>
          <a:lstStyle/>
          <a:p>
            <a:pPr marL="347980">
              <a:lnSpc>
                <a:spcPct val="100000"/>
              </a:lnSpc>
            </a:pPr>
            <a:r>
              <a:rPr sz="4000" u="heavy" spc="-30" dirty="0">
                <a:solidFill>
                  <a:srgbClr val="006FC0"/>
                </a:solidFill>
              </a:rPr>
              <a:t>Th</a:t>
            </a:r>
            <a:r>
              <a:rPr sz="4000" u="heavy" spc="-55" dirty="0">
                <a:solidFill>
                  <a:srgbClr val="006FC0"/>
                </a:solidFill>
              </a:rPr>
              <a:t>r</a:t>
            </a:r>
            <a:r>
              <a:rPr sz="4000" u="heavy" spc="-25" dirty="0">
                <a:solidFill>
                  <a:srgbClr val="006FC0"/>
                </a:solidFill>
              </a:rPr>
              <a:t>ead</a:t>
            </a:r>
            <a:r>
              <a:rPr sz="4000" u="none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000" u="heavy" spc="-30" dirty="0">
                <a:solidFill>
                  <a:srgbClr val="006FC0"/>
                </a:solidFill>
              </a:rPr>
              <a:t>Cou</a:t>
            </a:r>
            <a:r>
              <a:rPr sz="4000" u="heavy" spc="-45" dirty="0">
                <a:solidFill>
                  <a:srgbClr val="006FC0"/>
                </a:solidFill>
              </a:rPr>
              <a:t>n</a:t>
            </a:r>
            <a:r>
              <a:rPr sz="4000" u="heavy" spc="-15" dirty="0">
                <a:solidFill>
                  <a:srgbClr val="006FC0"/>
                </a:solidFill>
              </a:rPr>
              <a:t>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3517644"/>
            <a:ext cx="175260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914400"/>
            <a:ext cx="7228205" cy="579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370649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nu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ether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gi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am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abri</a:t>
            </a:r>
            <a:r>
              <a:rPr sz="2400" spc="-10" dirty="0">
                <a:latin typeface="Calibri"/>
                <a:cs typeface="Calibri"/>
              </a:rPr>
              <a:t>c;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ar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evi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Mo</a:t>
            </a:r>
            <a:r>
              <a:rPr sz="2200" b="1" spc="-4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pe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ple</a:t>
            </a:r>
            <a:r>
              <a:rPr sz="2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ass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ci</a:t>
            </a:r>
            <a:r>
              <a:rPr sz="2200" b="1" spc="-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wit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2200" dirty="0">
              <a:latin typeface="Calibri"/>
              <a:cs typeface="Calibri"/>
            </a:endParaRPr>
          </a:p>
          <a:p>
            <a:pPr marL="2172335">
              <a:lnSpc>
                <a:spcPct val="100000"/>
              </a:lnSpc>
            </a:pP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bed</a:t>
            </a:r>
            <a:r>
              <a:rPr sz="2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she</a:t>
            </a:r>
            <a:r>
              <a:rPr sz="2200" b="1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ts: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146935" marR="5461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Balanci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</a:t>
            </a:r>
            <a:r>
              <a:rPr sz="1800" b="1" spc="-5" dirty="0">
                <a:latin typeface="Calibri"/>
                <a:cs typeface="Calibri"/>
              </a:rPr>
              <a:t>ft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ss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and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f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dabi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it</a:t>
            </a:r>
            <a:r>
              <a:rPr sz="1800" b="1" spc="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ty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300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500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Th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x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le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dirty="0">
                <a:latin typeface="Calibri"/>
                <a:cs typeface="Calibri"/>
              </a:rPr>
              <a:t>ftne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dab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pr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dirty="0">
                <a:latin typeface="Calibri"/>
                <a:cs typeface="Calibri"/>
              </a:rPr>
              <a:t>e.</a:t>
            </a:r>
          </a:p>
          <a:p>
            <a:pPr marL="88900" marR="34925">
              <a:lnSpc>
                <a:spcPct val="100000"/>
              </a:lnSpc>
              <a:spcBef>
                <a:spcPts val="1055"/>
              </a:spcBef>
            </a:pP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sig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tyle</a:t>
            </a:r>
            <a:r>
              <a:rPr sz="1800" b="1" spc="-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Ma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dirty="0">
                <a:latin typeface="Calibri"/>
                <a:cs typeface="Calibri"/>
              </a:rPr>
              <a:t>ign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othe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pri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oun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200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300.</a:t>
            </a:r>
            <a:endParaRPr sz="1800" dirty="0">
              <a:latin typeface="Calibri"/>
              <a:cs typeface="Calibri"/>
            </a:endParaRPr>
          </a:p>
          <a:p>
            <a:pPr marL="88900" marR="5080">
              <a:lnSpc>
                <a:spcPct val="100000"/>
              </a:lnSpc>
              <a:spcBef>
                <a:spcPts val="910"/>
              </a:spcBef>
            </a:pPr>
            <a:r>
              <a:rPr sz="1800" b="1" spc="-5" dirty="0">
                <a:latin typeface="Calibri"/>
                <a:cs typeface="Calibri"/>
              </a:rPr>
              <a:t>Th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ee</a:t>
            </a:r>
            <a:r>
              <a:rPr sz="1800" b="1" spc="-5" dirty="0">
                <a:latin typeface="Calibri"/>
                <a:cs typeface="Calibri"/>
              </a:rPr>
              <a:t>lin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lu</a:t>
            </a:r>
            <a:r>
              <a:rPr sz="1800" b="1" spc="-15" dirty="0">
                <a:latin typeface="Calibri"/>
                <a:cs typeface="Calibri"/>
              </a:rPr>
              <a:t>x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spc="-2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Lu</a:t>
            </a:r>
            <a:r>
              <a:rPr sz="1800" spc="-10" dirty="0">
                <a:latin typeface="Calibri"/>
                <a:cs typeface="Calibri"/>
              </a:rPr>
              <a:t>x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ea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800,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1000,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ev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1200.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x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ua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made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Egy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152393"/>
            <a:ext cx="3683264" cy="2457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168776"/>
            <a:ext cx="2743200" cy="2441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742450"/>
            <a:ext cx="1909062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5372" y="1286716"/>
            <a:ext cx="785814" cy="646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6940" y="2743200"/>
            <a:ext cx="3844925" cy="3897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800" b="1" u="heavy" spc="-4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800" b="1" u="heavy" spc="-15" dirty="0">
                <a:solidFill>
                  <a:srgbClr val="7030A0"/>
                </a:solidFill>
                <a:latin typeface="Calibri"/>
                <a:cs typeface="Calibri"/>
              </a:rPr>
              <a:t>tu</a:t>
            </a:r>
            <a:r>
              <a:rPr sz="2800" b="1" u="heavy" spc="-70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800" b="1" u="heavy" spc="-15" dirty="0">
                <a:solidFill>
                  <a:srgbClr val="7030A0"/>
                </a:solidFill>
                <a:latin typeface="Calibri"/>
                <a:cs typeface="Calibri"/>
              </a:rPr>
              <a:t>al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or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b="1" u="heavy" spc="-65" dirty="0" smtClean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800" b="1" u="heavy" spc="-15" dirty="0" smtClean="0">
                <a:solidFill>
                  <a:srgbClr val="7030A0"/>
                </a:solidFill>
                <a:latin typeface="Calibri"/>
                <a:cs typeface="Calibri"/>
              </a:rPr>
              <a:t>y</a:t>
            </a:r>
            <a:r>
              <a:rPr sz="2800" b="1" u="heavy" spc="-45" dirty="0" smtClean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800" b="1" u="heavy" spc="-15" dirty="0" smtClean="0">
                <a:solidFill>
                  <a:srgbClr val="7030A0"/>
                </a:solidFill>
                <a:latin typeface="Calibri"/>
                <a:cs typeface="Calibri"/>
              </a:rPr>
              <a:t>th</a:t>
            </a:r>
            <a:r>
              <a:rPr sz="2800" b="1" u="heavy" spc="-45" dirty="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800" b="1" u="heavy" spc="-10" dirty="0" smtClean="0">
                <a:solidFill>
                  <a:srgbClr val="7030A0"/>
                </a:solidFill>
                <a:latin typeface="Calibri"/>
                <a:cs typeface="Calibri"/>
              </a:rPr>
              <a:t>tic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984250" marR="48260" lvl="1" indent="-514350">
              <a:lnSpc>
                <a:spcPct val="114999"/>
              </a:lnSpc>
              <a:buFont typeface="+mj-lt"/>
              <a:buAutoNum type="arabicPeriod"/>
              <a:tabLst>
                <a:tab pos="699135" algn="l"/>
              </a:tabLst>
            </a:pP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solidFill>
                  <a:srgbClr val="00AF50"/>
                </a:solidFill>
                <a:latin typeface="Calibri"/>
                <a:cs typeface="Calibri"/>
              </a:rPr>
              <a:t>animal</a:t>
            </a:r>
            <a:r>
              <a:rPr sz="2800" b="1" u="heavy" spc="-2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b="1" u="heavy" spc="-15" dirty="0" smtClean="0">
                <a:solidFill>
                  <a:srgbClr val="00AF50"/>
                </a:solidFill>
                <a:latin typeface="Calibri"/>
                <a:cs typeface="Calibri"/>
              </a:rPr>
              <a:t>pla</a:t>
            </a:r>
            <a:r>
              <a:rPr sz="2800" b="1" u="heavy" spc="-45" dirty="0" smtClean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800" b="1" u="heavy" spc="-15" dirty="0" smtClean="0">
                <a:solidFill>
                  <a:srgbClr val="00AF50"/>
                </a:solidFill>
                <a:latin typeface="Calibri"/>
                <a:cs typeface="Calibri"/>
              </a:rPr>
              <a:t>ts</a:t>
            </a:r>
            <a:r>
              <a:rPr sz="2800" spc="-10" dirty="0" smtClean="0">
                <a:latin typeface="Calibri"/>
                <a:cs typeface="Calibri"/>
              </a:rPr>
              <a:t>,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and</a:t>
            </a:r>
            <a:r>
              <a:rPr sz="2800" spc="-65" dirty="0" smtClean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u="heavy" spc="-20" dirty="0">
                <a:solidFill>
                  <a:srgbClr val="00AF50"/>
                </a:solidFill>
                <a:latin typeface="Calibri"/>
                <a:cs typeface="Calibri"/>
              </a:rPr>
              <a:t>mine</a:t>
            </a:r>
            <a:r>
              <a:rPr sz="2800" b="1" u="heavy" spc="-7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800" b="1" u="heavy" spc="-15" dirty="0">
                <a:solidFill>
                  <a:srgbClr val="00AF50"/>
                </a:solidFill>
                <a:latin typeface="Calibri"/>
                <a:cs typeface="Calibri"/>
              </a:rPr>
              <a:t>al</a:t>
            </a:r>
            <a:r>
              <a:rPr sz="2800" b="1" u="heavy" spc="-2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984251" lvl="1" indent="-51435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723265" algn="l"/>
              </a:tabLst>
            </a:pP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tic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a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b="1" u="heavy" spc="-25" dirty="0" smtClean="0">
                <a:solidFill>
                  <a:srgbClr val="00AFF0"/>
                </a:solidFill>
                <a:latin typeface="Calibri"/>
                <a:cs typeface="Calibri"/>
              </a:rPr>
              <a:t>ma</a:t>
            </a:r>
            <a:r>
              <a:rPr sz="2800" b="1" u="heavy" spc="-10" dirty="0" smtClean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2800" spc="-15" dirty="0" smtClean="0">
                <a:latin typeface="Calibri"/>
                <a:cs typeface="Calibri"/>
              </a:rPr>
              <a:t>-made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00" y="2819400"/>
            <a:ext cx="1989329" cy="213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5674" y="4648226"/>
            <a:ext cx="1920910" cy="2115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526" y="257588"/>
            <a:ext cx="7347584" cy="79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tabLst>
                <a:tab pos="299720" algn="l"/>
              </a:tabLst>
            </a:pPr>
            <a:r>
              <a:rPr lang="en-US" sz="4800" dirty="0" smtClean="0">
                <a:latin typeface="Calibri"/>
                <a:cs typeface="Calibri"/>
              </a:rPr>
              <a:t>Chapter 4 Vocabulary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524000"/>
            <a:ext cx="2875901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amorphous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dirty="0" smtClean="0">
                <a:solidFill>
                  <a:srgbClr val="7030A0"/>
                </a:solidFill>
                <a:latin typeface="Calibri"/>
                <a:cs typeface="Calibri"/>
              </a:rPr>
              <a:t>crystalline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direct transfer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fiber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mineral fiber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monomer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natural fiber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4724400" y="1524000"/>
            <a:ext cx="3866501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polymer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secondary transfer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synthetic fiber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textile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warp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weft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 smtClean="0">
                <a:solidFill>
                  <a:srgbClr val="7030A0"/>
                </a:solidFill>
                <a:latin typeface="Calibri"/>
                <a:cs typeface="Calibri"/>
              </a:rPr>
              <a:t>yarn </a:t>
            </a:r>
            <a:endParaRPr lang="en-US" sz="3200" spc="-5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"/>
            <a:ext cx="4956169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829" rIns="0" bIns="0" rtlCol="0">
            <a:spAutoFit/>
          </a:bodyPr>
          <a:lstStyle/>
          <a:p>
            <a:pPr marL="4841240">
              <a:lnSpc>
                <a:spcPct val="100000"/>
              </a:lnSpc>
            </a:pPr>
            <a:r>
              <a:rPr sz="3200" u="heavy" dirty="0">
                <a:solidFill>
                  <a:srgbClr val="E46C09"/>
                </a:solidFill>
              </a:rPr>
              <a:t>Animal</a:t>
            </a:r>
            <a:r>
              <a:rPr sz="3200" u="heavy" spc="-25" dirty="0">
                <a:solidFill>
                  <a:srgbClr val="E46C09"/>
                </a:solidFill>
              </a:rPr>
              <a:t> </a:t>
            </a:r>
            <a:r>
              <a:rPr sz="3200" u="heavy" spc="-5" dirty="0">
                <a:solidFill>
                  <a:srgbClr val="E46C09"/>
                </a:solidFill>
              </a:rPr>
              <a:t>fibe</a:t>
            </a:r>
            <a:r>
              <a:rPr sz="3200" u="heavy" spc="-40" dirty="0">
                <a:solidFill>
                  <a:srgbClr val="E46C09"/>
                </a:solidFill>
              </a:rPr>
              <a:t>r</a:t>
            </a:r>
            <a:r>
              <a:rPr sz="3200" u="heavy" dirty="0">
                <a:solidFill>
                  <a:srgbClr val="E46C09"/>
                </a:solidFill>
              </a:rPr>
              <a:t>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72698" y="1320953"/>
            <a:ext cx="6739890" cy="1190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All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made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u="heavy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u="heavy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ein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dirty="0">
                <a:latin typeface="Calibri"/>
                <a:cs typeface="Calibri"/>
              </a:rPr>
              <a:t>ls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3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sou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hai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34"/>
              </a:spcBef>
            </a:pP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silk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ebb</a:t>
            </a:r>
            <a:r>
              <a:rPr sz="2400" spc="-5" dirty="0">
                <a:latin typeface="Calibri"/>
                <a:cs typeface="Calibri"/>
              </a:rPr>
              <a:t>ing.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2698" y="4818124"/>
            <a:ext cx="3877310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Fu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r</a:t>
            </a:r>
            <a:r>
              <a:rPr sz="2400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974707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974707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d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do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974707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974707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f</a:t>
            </a:r>
            <a:r>
              <a:rPr sz="2400" spc="-5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974707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974707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974707"/>
                </a:solidFill>
                <a:latin typeface="Calibri"/>
                <a:cs typeface="Calibri"/>
              </a:rPr>
              <a:t>s,</a:t>
            </a:r>
            <a:r>
              <a:rPr sz="2400" spc="-1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bu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no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t</a:t>
            </a:r>
            <a:r>
              <a:rPr sz="2400" spc="-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974707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974707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974707"/>
                </a:solidFill>
                <a:latin typeface="Calibri"/>
                <a:cs typeface="Calibri"/>
              </a:rPr>
              <a:t>t</a:t>
            </a:r>
            <a:r>
              <a:rPr sz="2400" spc="-50" dirty="0">
                <a:solidFill>
                  <a:srgbClr val="974707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974707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tiles.</a:t>
            </a:r>
            <a:r>
              <a:rPr sz="2400" spc="-9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974707"/>
                </a:solidFill>
                <a:latin typeface="Calibri"/>
                <a:cs typeface="Calibri"/>
              </a:rPr>
              <a:t>st</a:t>
            </a:r>
            <a:r>
              <a:rPr sz="2400" spc="-15" dirty="0">
                <a:solidFill>
                  <a:srgbClr val="974707"/>
                </a:solidFill>
                <a:latin typeface="Calibri"/>
                <a:cs typeface="Calibri"/>
              </a:rPr>
              <a:t>ea</a:t>
            </a:r>
            <a:r>
              <a:rPr sz="2400" spc="-20" dirty="0">
                <a:solidFill>
                  <a:srgbClr val="974707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,</a:t>
            </a:r>
            <a:r>
              <a:rPr sz="2400" spc="-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fur</a:t>
            </a:r>
            <a:r>
              <a:rPr sz="2400" spc="-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l</a:t>
            </a:r>
            <a:r>
              <a:rPr sz="2400" spc="-40" dirty="0">
                <a:solidFill>
                  <a:srgbClr val="974707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n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974707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sk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in</a:t>
            </a:r>
            <a:r>
              <a:rPr sz="2400" spc="-8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974707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974707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974707"/>
                </a:solidFill>
                <a:latin typeface="Calibri"/>
                <a:cs typeface="Calibri"/>
              </a:rPr>
              <a:t>at</a:t>
            </a:r>
            <a:r>
              <a:rPr sz="2400" spc="-15" dirty="0">
                <a:solidFill>
                  <a:srgbClr val="974707"/>
                </a:solidFill>
                <a:latin typeface="Calibri"/>
                <a:cs typeface="Calibri"/>
              </a:rPr>
              <a:t>ed,</a:t>
            </a:r>
            <a:r>
              <a:rPr sz="2400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then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74707"/>
                </a:solidFill>
                <a:latin typeface="Calibri"/>
                <a:cs typeface="Calibri"/>
              </a:rPr>
              <a:t>u</a:t>
            </a:r>
            <a:r>
              <a:rPr sz="2400" spc="-10" dirty="0">
                <a:solidFill>
                  <a:srgbClr val="974707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ed</a:t>
            </a:r>
            <a:r>
              <a:rPr sz="2400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974707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ma</a:t>
            </a:r>
            <a:r>
              <a:rPr sz="2400" spc="-75" dirty="0">
                <a:solidFill>
                  <a:srgbClr val="974707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e</a:t>
            </a:r>
            <a:r>
              <a:rPr sz="2400" spc="-7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974707"/>
                </a:solidFill>
                <a:latin typeface="Calibri"/>
                <a:cs typeface="Calibri"/>
              </a:rPr>
              <a:t>c</a:t>
            </a:r>
            <a:r>
              <a:rPr sz="2400" b="1" u="heavy" dirty="0">
                <a:solidFill>
                  <a:srgbClr val="974707"/>
                </a:solidFill>
                <a:latin typeface="Calibri"/>
                <a:cs typeface="Calibri"/>
              </a:rPr>
              <a:t>o</a:t>
            </a:r>
            <a:r>
              <a:rPr sz="2400" b="1" u="heavy" spc="-20" dirty="0">
                <a:solidFill>
                  <a:srgbClr val="974707"/>
                </a:solidFill>
                <a:latin typeface="Calibri"/>
                <a:cs typeface="Calibri"/>
              </a:rPr>
              <a:t>a</a:t>
            </a:r>
            <a:r>
              <a:rPr sz="2400" b="1" u="heavy" dirty="0">
                <a:solidFill>
                  <a:srgbClr val="974707"/>
                </a:solidFill>
                <a:latin typeface="Calibri"/>
                <a:cs typeface="Calibri"/>
              </a:rPr>
              <a:t>ts</a:t>
            </a:r>
            <a:r>
              <a:rPr sz="2400" b="1" spc="-7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and</a:t>
            </a:r>
            <a:r>
              <a:rPr sz="240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gl</a:t>
            </a:r>
            <a:r>
              <a:rPr sz="2400" spc="-20" dirty="0">
                <a:solidFill>
                  <a:srgbClr val="974707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974707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974707"/>
                </a:solidFill>
                <a:latin typeface="Calibri"/>
                <a:cs typeface="Calibri"/>
              </a:rPr>
              <a:t>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9438" y="2438440"/>
            <a:ext cx="2757425" cy="4228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5035" y="2474976"/>
            <a:ext cx="2454273" cy="2200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942" y="4079254"/>
            <a:ext cx="2305050" cy="2752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"/>
            <a:ext cx="4956169" cy="128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8529" rIns="0" bIns="0" rtlCol="0">
            <a:spAutoFit/>
          </a:bodyPr>
          <a:lstStyle/>
          <a:p>
            <a:pPr marL="4841240">
              <a:lnSpc>
                <a:spcPct val="100000"/>
              </a:lnSpc>
            </a:pPr>
            <a:r>
              <a:rPr sz="3200" u="heavy" dirty="0">
                <a:solidFill>
                  <a:srgbClr val="E46C09"/>
                </a:solidFill>
              </a:rPr>
              <a:t>Animal</a:t>
            </a:r>
            <a:r>
              <a:rPr sz="3200" u="heavy" spc="-25" dirty="0">
                <a:solidFill>
                  <a:srgbClr val="E46C09"/>
                </a:solidFill>
              </a:rPr>
              <a:t> </a:t>
            </a:r>
            <a:r>
              <a:rPr sz="3200" u="heavy" spc="-5" dirty="0">
                <a:solidFill>
                  <a:srgbClr val="E46C09"/>
                </a:solidFill>
              </a:rPr>
              <a:t>fibe</a:t>
            </a:r>
            <a:r>
              <a:rPr sz="3200" u="heavy" spc="-40" dirty="0">
                <a:solidFill>
                  <a:srgbClr val="E46C09"/>
                </a:solidFill>
              </a:rPr>
              <a:t>r</a:t>
            </a:r>
            <a:r>
              <a:rPr sz="3200" u="heavy" dirty="0">
                <a:solidFill>
                  <a:srgbClr val="E46C09"/>
                </a:solidFill>
              </a:rPr>
              <a:t>s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766066" y="3347375"/>
            <a:ext cx="3645407" cy="34761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40" y="1016757"/>
            <a:ext cx="7302500" cy="213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brushed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out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aŶ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aŶi</a:t>
            </a:r>
            <a:r>
              <a:rPr sz="2400" spc="190" dirty="0">
                <a:latin typeface="Calibri"/>
                <a:cs typeface="Calibri"/>
              </a:rPr>
              <a:t>ŵ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40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15" dirty="0">
                <a:latin typeface="Calibri"/>
                <a:cs typeface="Calibri"/>
              </a:rPr>
              <a:t>Đ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sh</a:t>
            </a:r>
            <a:r>
              <a:rPr sz="2400" b="1" u="heavy" spc="-10" dirty="0">
                <a:latin typeface="Calibri"/>
                <a:cs typeface="Calibri"/>
              </a:rPr>
              <a:t>e</a:t>
            </a:r>
            <a:r>
              <a:rPr sz="2400" b="1" u="heavy" spc="-15" dirty="0">
                <a:latin typeface="Calibri"/>
                <a:cs typeface="Calibri"/>
              </a:rPr>
              <a:t>d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d,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clipped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f</a:t>
            </a:r>
            <a:r>
              <a:rPr sz="2400" spc="-16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latin typeface="Calibri"/>
                <a:cs typeface="Calibri"/>
              </a:rPr>
              <a:t>w</a:t>
            </a:r>
            <a:r>
              <a:rPr sz="2400" b="1" u="heavy" spc="-10" dirty="0">
                <a:latin typeface="Calibri"/>
                <a:cs typeface="Calibri"/>
              </a:rPr>
              <a:t>ool</a:t>
            </a:r>
            <a:endParaRPr sz="24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Go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latin typeface="Calibri"/>
                <a:cs typeface="Calibri"/>
              </a:rPr>
              <a:t>cashm</a:t>
            </a:r>
            <a:r>
              <a:rPr sz="2400" b="1" u="heavy" spc="10" dirty="0">
                <a:latin typeface="Calibri"/>
                <a:cs typeface="Calibri"/>
              </a:rPr>
              <a:t>e</a:t>
            </a:r>
            <a:r>
              <a:rPr sz="2400" b="1" u="heavy" spc="-30" dirty="0">
                <a:latin typeface="Calibri"/>
                <a:cs typeface="Calibri"/>
              </a:rPr>
              <a:t>r</a:t>
            </a:r>
            <a:r>
              <a:rPr sz="2400" b="1" u="heavy" spc="-1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moha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Rab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an</a:t>
            </a:r>
            <a:r>
              <a:rPr sz="2400" b="1" u="heavy" spc="-35" dirty="0">
                <a:latin typeface="Calibri"/>
                <a:cs typeface="Calibri"/>
              </a:rPr>
              <a:t>g</a:t>
            </a:r>
            <a:r>
              <a:rPr sz="2400" b="1" u="heavy" spc="-10" dirty="0">
                <a:latin typeface="Calibri"/>
                <a:cs typeface="Calibri"/>
              </a:rPr>
              <a:t>o</a:t>
            </a:r>
            <a:r>
              <a:rPr sz="2400" b="1" u="heavy" spc="-50" dirty="0">
                <a:latin typeface="Calibri"/>
                <a:cs typeface="Calibri"/>
              </a:rPr>
              <a:t>r</a:t>
            </a:r>
            <a:r>
              <a:rPr sz="2400" b="1" u="heavy" spc="-15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Alp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as,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15" dirty="0">
                <a:latin typeface="Calibri"/>
                <a:cs typeface="Calibri"/>
              </a:rPr>
              <a:t>am</a:t>
            </a:r>
            <a:r>
              <a:rPr sz="2400" spc="-10" dirty="0">
                <a:latin typeface="Calibri"/>
                <a:cs typeface="Calibri"/>
              </a:rPr>
              <a:t>as,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0238" y="1447800"/>
            <a:ext cx="2815718" cy="1650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5436" y="3347337"/>
            <a:ext cx="1863090" cy="14638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6016" y="4892842"/>
            <a:ext cx="1652525" cy="1930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"/>
            <a:ext cx="4956169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829" rIns="0" bIns="0" rtlCol="0">
            <a:spAutoFit/>
          </a:bodyPr>
          <a:lstStyle/>
          <a:p>
            <a:pPr marL="4841240">
              <a:lnSpc>
                <a:spcPct val="100000"/>
              </a:lnSpc>
            </a:pPr>
            <a:r>
              <a:rPr sz="3200" u="heavy" dirty="0">
                <a:solidFill>
                  <a:srgbClr val="E46C09"/>
                </a:solidFill>
              </a:rPr>
              <a:t>Animal</a:t>
            </a:r>
            <a:r>
              <a:rPr sz="3200" u="heavy" spc="-25" dirty="0">
                <a:solidFill>
                  <a:srgbClr val="E46C09"/>
                </a:solidFill>
              </a:rPr>
              <a:t> </a:t>
            </a:r>
            <a:r>
              <a:rPr sz="3200" u="heavy" spc="-5" dirty="0">
                <a:solidFill>
                  <a:srgbClr val="E46C09"/>
                </a:solidFill>
              </a:rPr>
              <a:t>fibe</a:t>
            </a:r>
            <a:r>
              <a:rPr sz="3200" u="heavy" spc="-40" dirty="0">
                <a:solidFill>
                  <a:srgbClr val="E46C09"/>
                </a:solidFill>
              </a:rPr>
              <a:t>r</a:t>
            </a:r>
            <a:r>
              <a:rPr sz="3200" u="heavy" dirty="0">
                <a:solidFill>
                  <a:srgbClr val="E46C09"/>
                </a:solidFill>
              </a:rPr>
              <a:t>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40733" y="1034537"/>
            <a:ext cx="3683635" cy="243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60045" indent="-228600">
              <a:lnSpc>
                <a:spcPct val="114999"/>
              </a:lnSpc>
              <a:buFont typeface="Calibri"/>
              <a:buAutoNum type="arabicPeriod"/>
              <a:tabLst>
                <a:tab pos="244475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om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coco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ns</a:t>
            </a:r>
            <a:r>
              <a:rPr sz="2400" b="1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40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rp</a:t>
            </a:r>
            <a:r>
              <a:rPr sz="2400" dirty="0">
                <a:latin typeface="Calibri"/>
                <a:cs typeface="Calibri"/>
              </a:rPr>
              <a:t>illa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B</a:t>
            </a:r>
            <a:r>
              <a:rPr sz="2400" i="1" spc="5" dirty="0">
                <a:latin typeface="Calibri"/>
                <a:cs typeface="Calibri"/>
              </a:rPr>
              <a:t>o</a:t>
            </a:r>
            <a:r>
              <a:rPr sz="2400" i="1" dirty="0">
                <a:latin typeface="Calibri"/>
                <a:cs typeface="Calibri"/>
              </a:rPr>
              <a:t>m</a:t>
            </a:r>
            <a:r>
              <a:rPr sz="2400" i="1" spc="-10" dirty="0">
                <a:latin typeface="Calibri"/>
                <a:cs typeface="Calibri"/>
              </a:rPr>
              <a:t>b</a:t>
            </a:r>
            <a:r>
              <a:rPr sz="2400" i="1" spc="-5" dirty="0">
                <a:latin typeface="Calibri"/>
                <a:cs typeface="Calibri"/>
              </a:rPr>
              <a:t>y</a:t>
            </a:r>
            <a:r>
              <a:rPr sz="2400" i="1" dirty="0">
                <a:latin typeface="Calibri"/>
                <a:cs typeface="Calibri"/>
              </a:rPr>
              <a:t>x</a:t>
            </a:r>
            <a:r>
              <a:rPr sz="2400" i="1" spc="-6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mo</a:t>
            </a:r>
            <a:r>
              <a:rPr sz="2400" i="1" spc="-5" dirty="0">
                <a:latin typeface="Calibri"/>
                <a:cs typeface="Calibri"/>
              </a:rPr>
              <a:t>ri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14999"/>
              </a:lnSpc>
              <a:buFont typeface="Calibri"/>
              <a:buAutoNum type="arabicPeriod"/>
              <a:tabLst>
                <a:tab pos="244475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not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sh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2631" y="3707537"/>
            <a:ext cx="3158368" cy="29038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5586" y="1065883"/>
            <a:ext cx="3573627" cy="5529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8044" y="4038626"/>
            <a:ext cx="1741170" cy="2554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"/>
            <a:ext cx="4956169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829" rIns="0" bIns="0" rtlCol="0">
            <a:spAutoFit/>
          </a:bodyPr>
          <a:lstStyle/>
          <a:p>
            <a:pPr marL="4841240">
              <a:lnSpc>
                <a:spcPct val="100000"/>
              </a:lnSpc>
            </a:pPr>
            <a:r>
              <a:rPr sz="3200" u="heavy" spc="-5" dirty="0">
                <a:solidFill>
                  <a:srgbClr val="00AF50"/>
                </a:solidFill>
              </a:rPr>
              <a:t>Pla</a:t>
            </a:r>
            <a:r>
              <a:rPr sz="3200" u="heavy" spc="-25" dirty="0">
                <a:solidFill>
                  <a:srgbClr val="00AF50"/>
                </a:solidFill>
              </a:rPr>
              <a:t>n</a:t>
            </a:r>
            <a:r>
              <a:rPr sz="3200" u="heavy" dirty="0">
                <a:solidFill>
                  <a:srgbClr val="00AF50"/>
                </a:solidFill>
              </a:rPr>
              <a:t>t</a:t>
            </a:r>
            <a:r>
              <a:rPr sz="3200" u="heavy" spc="-20" dirty="0">
                <a:solidFill>
                  <a:srgbClr val="00AF50"/>
                </a:solidFill>
              </a:rPr>
              <a:t> </a:t>
            </a:r>
            <a:r>
              <a:rPr sz="3200" u="heavy" spc="-5" dirty="0">
                <a:solidFill>
                  <a:srgbClr val="00AF50"/>
                </a:solidFill>
              </a:rPr>
              <a:t>fibe</a:t>
            </a:r>
            <a:r>
              <a:rPr sz="3200" u="heavy" spc="-40" dirty="0">
                <a:solidFill>
                  <a:srgbClr val="00AF50"/>
                </a:solidFill>
              </a:rPr>
              <a:t>r</a:t>
            </a:r>
            <a:r>
              <a:rPr sz="3200" u="heavy" dirty="0">
                <a:solidFill>
                  <a:srgbClr val="00AF50"/>
                </a:solidFill>
              </a:rPr>
              <a:t>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169413" y="2728844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241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7711" y="1981209"/>
            <a:ext cx="4728088" cy="3240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2698" y="1172840"/>
            <a:ext cx="6859270" cy="1272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+mj-lt"/>
              <a:buAutoNum type="arabicPeriod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pla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00AF50"/>
                </a:solidFill>
                <a:latin typeface="Calibri"/>
                <a:cs typeface="Calibri"/>
              </a:rPr>
              <a:t>cellulo</a:t>
            </a:r>
            <a:r>
              <a:rPr sz="2000" b="1" u="heavy" spc="15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000" b="1" u="heavy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000" b="1" u="heavy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u="heavy" spc="-1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00AF50"/>
                </a:solidFill>
                <a:latin typeface="Calibri"/>
                <a:cs typeface="Calibri"/>
              </a:rPr>
              <a:t>bo</a:t>
            </a:r>
            <a:r>
              <a:rPr sz="2000" b="1" u="heavy" spc="-30" dirty="0">
                <a:solidFill>
                  <a:srgbClr val="00AF50"/>
                </a:solidFill>
                <a:latin typeface="Calibri"/>
                <a:cs typeface="Calibri"/>
              </a:rPr>
              <a:t>hy</a:t>
            </a:r>
            <a:r>
              <a:rPr sz="2000" b="1" u="heavy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2000" b="1" u="heavy" spc="-5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000" b="1" u="heavy" spc="-3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000" b="1" u="heavy" spc="-25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000" b="1" u="heavy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po</a:t>
            </a:r>
            <a:r>
              <a:rPr sz="2000" dirty="0">
                <a:latin typeface="Calibri"/>
                <a:cs typeface="Calibri"/>
              </a:rPr>
              <a:t>lyme</a:t>
            </a:r>
            <a:r>
              <a:rPr sz="2000" spc="-2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469900" marR="38735" indent="-457200">
              <a:lnSpc>
                <a:spcPct val="114999"/>
              </a:lnSpc>
              <a:buFont typeface="+mj-lt"/>
              <a:buAutoNum type="arabicPeriod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0AF50"/>
                </a:solidFill>
                <a:latin typeface="Calibri"/>
                <a:cs typeface="Calibri"/>
              </a:rPr>
              <a:t>part</a:t>
            </a:r>
            <a:r>
              <a:rPr sz="20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om.</a:t>
            </a:r>
            <a:endParaRPr sz="2000" dirty="0">
              <a:latin typeface="Calibri"/>
              <a:cs typeface="Calibri"/>
            </a:endParaRPr>
          </a:p>
          <a:p>
            <a:pPr marL="2674620">
              <a:lnSpc>
                <a:spcPts val="2010"/>
              </a:lnSpc>
            </a:pPr>
            <a:r>
              <a:rPr sz="1800" b="1" spc="-15" dirty="0">
                <a:solidFill>
                  <a:srgbClr val="FFFF00"/>
                </a:solidFill>
                <a:latin typeface="Calibri"/>
                <a:cs typeface="Calibri"/>
              </a:rPr>
              <a:t>Mo</a:t>
            </a:r>
            <a:r>
              <a:rPr sz="1800" b="1" spc="-3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ommo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pla</a:t>
            </a:r>
            <a:r>
              <a:rPr sz="1800" b="1" spc="-2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fib</a:t>
            </a:r>
            <a:r>
              <a:rPr sz="1800" b="1" spc="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b="1" spc="-16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sz="18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If</a:t>
            </a:r>
            <a:r>
              <a:rPr sz="18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ot</a:t>
            </a:r>
            <a:r>
              <a:rPr sz="18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sz="1800" b="1" spc="-35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d,</a:t>
            </a:r>
            <a:r>
              <a:rPr sz="18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it</a:t>
            </a:r>
            <a:r>
              <a:rPr sz="18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00"/>
                </a:solidFill>
                <a:latin typeface="Calibri"/>
                <a:cs typeface="Calibri"/>
              </a:rPr>
              <a:t>w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ill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605" y="2377863"/>
            <a:ext cx="2335530" cy="89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See</a:t>
            </a:r>
            <a:r>
              <a:rPr sz="2800" spc="-15" dirty="0">
                <a:latin typeface="Calibri"/>
                <a:cs typeface="Calibri"/>
              </a:rPr>
              <a:t>d-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Fr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Co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605" y="3343272"/>
            <a:ext cx="2615565" cy="150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oun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onut)</a:t>
            </a:r>
            <a:endParaRPr sz="1800">
              <a:latin typeface="Calibri"/>
              <a:cs typeface="Calibri"/>
            </a:endParaRPr>
          </a:p>
          <a:p>
            <a:pPr marL="812165" indent="-342900">
              <a:lnSpc>
                <a:spcPct val="100000"/>
              </a:lnSpc>
              <a:spcBef>
                <a:spcPts val="345"/>
              </a:spcBef>
              <a:buFont typeface="Wingdings"/>
              <a:buChar char=""/>
              <a:tabLst>
                <a:tab pos="812800" algn="l"/>
              </a:tabLst>
            </a:pP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810895" marR="38735">
              <a:lnSpc>
                <a:spcPts val="3320"/>
              </a:lnSpc>
              <a:spcBef>
                <a:spcPts val="175"/>
              </a:spcBef>
            </a:pP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doorm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ts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bas</a:t>
            </a:r>
            <a:r>
              <a:rPr sz="2400" spc="-7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5073" y="2428236"/>
            <a:ext cx="439039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not</a:t>
            </a:r>
            <a:r>
              <a:rPr sz="1800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li</a:t>
            </a:r>
            <a:r>
              <a:rPr sz="1800" b="1" spc="-55" dirty="0">
                <a:solidFill>
                  <a:srgbClr val="FFFF00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ly</a:t>
            </a:r>
            <a:r>
              <a:rPr sz="18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ovid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18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nsic</a:t>
            </a:r>
            <a:r>
              <a:rPr sz="18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alibri"/>
                <a:cs typeface="Calibri"/>
              </a:rPr>
              <a:t>ev</a:t>
            </a:r>
            <a:r>
              <a:rPr sz="1800" b="1" spc="-15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b="1" spc="1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sz="18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oo</a:t>
            </a:r>
            <a:r>
              <a:rPr sz="1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ommo</a:t>
            </a:r>
            <a:r>
              <a:rPr sz="1800" b="1" spc="-1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4551" y="3320667"/>
            <a:ext cx="1878963" cy="1723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709" y="5044213"/>
            <a:ext cx="1736469" cy="1728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24031" y="5296306"/>
            <a:ext cx="2381759" cy="14909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5932" y="5769447"/>
            <a:ext cx="1485900" cy="10178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1319" y="5497352"/>
            <a:ext cx="1924302" cy="12610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"/>
            <a:ext cx="4956169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829" rIns="0" bIns="0" rtlCol="0">
            <a:spAutoFit/>
          </a:bodyPr>
          <a:lstStyle/>
          <a:p>
            <a:pPr marL="4841240">
              <a:lnSpc>
                <a:spcPct val="100000"/>
              </a:lnSpc>
            </a:pPr>
            <a:r>
              <a:rPr sz="3200" u="heavy" spc="-5" dirty="0">
                <a:solidFill>
                  <a:srgbClr val="00AF50"/>
                </a:solidFill>
              </a:rPr>
              <a:t>Pla</a:t>
            </a:r>
            <a:r>
              <a:rPr sz="3200" u="heavy" spc="-25" dirty="0">
                <a:solidFill>
                  <a:srgbClr val="00AF50"/>
                </a:solidFill>
              </a:rPr>
              <a:t>n</a:t>
            </a:r>
            <a:r>
              <a:rPr sz="3200" u="heavy" dirty="0">
                <a:solidFill>
                  <a:srgbClr val="00AF50"/>
                </a:solidFill>
              </a:rPr>
              <a:t>t</a:t>
            </a:r>
            <a:r>
              <a:rPr sz="3200" u="heavy" spc="-20" dirty="0">
                <a:solidFill>
                  <a:srgbClr val="00AF50"/>
                </a:solidFill>
              </a:rPr>
              <a:t> </a:t>
            </a:r>
            <a:r>
              <a:rPr sz="3200" u="heavy" spc="-5" dirty="0">
                <a:solidFill>
                  <a:srgbClr val="00AF50"/>
                </a:solidFill>
              </a:rPr>
              <a:t>fibe</a:t>
            </a:r>
            <a:r>
              <a:rPr sz="3200" u="heavy" spc="-40" dirty="0">
                <a:solidFill>
                  <a:srgbClr val="00AF50"/>
                </a:solidFill>
              </a:rPr>
              <a:t>r</a:t>
            </a:r>
            <a:r>
              <a:rPr sz="3200" u="heavy" dirty="0">
                <a:solidFill>
                  <a:srgbClr val="00AF50"/>
                </a:solidFill>
              </a:rPr>
              <a:t>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64540" y="1011239"/>
            <a:ext cx="5563235" cy="224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em</a:t>
            </a:r>
            <a:endParaRPr sz="2200">
              <a:latin typeface="Calibri"/>
              <a:cs typeface="Calibri"/>
            </a:endParaRPr>
          </a:p>
          <a:p>
            <a:pPr marL="756285" marR="254000" lvl="1" indent="-286385">
              <a:lnSpc>
                <a:spcPct val="114999"/>
              </a:lnSpc>
              <a:buFont typeface="Wingdings"/>
              <a:buChar char=""/>
              <a:tabLst>
                <a:tab pos="756920" algn="l"/>
              </a:tabLst>
            </a:pPr>
            <a:r>
              <a:rPr sz="2200" b="1" u="heavy" spc="-15" dirty="0">
                <a:latin typeface="Calibri"/>
                <a:cs typeface="Calibri"/>
              </a:rPr>
              <a:t>hemp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(</a:t>
            </a:r>
            <a:r>
              <a:rPr sz="2200" i="1" spc="-20" dirty="0">
                <a:latin typeface="Calibri"/>
                <a:cs typeface="Calibri"/>
              </a:rPr>
              <a:t>Cannab</a:t>
            </a:r>
            <a:r>
              <a:rPr sz="2200" i="1" spc="-10" dirty="0">
                <a:latin typeface="Calibri"/>
                <a:cs typeface="Calibri"/>
              </a:rPr>
              <a:t>is</a:t>
            </a:r>
            <a:r>
              <a:rPr sz="2200" spc="-20" dirty="0">
                <a:latin typeface="Calibri"/>
                <a:cs typeface="Calibri"/>
              </a:rPr>
              <a:t>)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popu</a:t>
            </a:r>
            <a:r>
              <a:rPr sz="2200" spc="-10" dirty="0">
                <a:latin typeface="Calibri"/>
                <a:cs typeface="Calibri"/>
              </a:rPr>
              <a:t>lar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ern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50" dirty="0">
                <a:latin typeface="Calibri"/>
                <a:cs typeface="Calibri"/>
              </a:rPr>
              <a:t>t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on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00"/>
              </a:spcBef>
              <a:buFont typeface="Wingdings"/>
              <a:buChar char=""/>
              <a:tabLst>
                <a:tab pos="756920" algn="l"/>
              </a:tabLst>
            </a:pPr>
            <a:r>
              <a:rPr sz="2200" b="1" u="heavy" spc="-15" dirty="0">
                <a:latin typeface="Calibri"/>
                <a:cs typeface="Calibri"/>
              </a:rPr>
              <a:t>ju</a:t>
            </a:r>
            <a:r>
              <a:rPr sz="2200" b="1" u="heavy" spc="-45" dirty="0">
                <a:latin typeface="Calibri"/>
                <a:cs typeface="Calibri"/>
              </a:rPr>
              <a:t>t</a:t>
            </a:r>
            <a:r>
              <a:rPr sz="2200" b="1" u="heavy" spc="-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use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ope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m</a:t>
            </a:r>
            <a:r>
              <a:rPr sz="2200" spc="-4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ts,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handbags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bur</a:t>
            </a:r>
            <a:r>
              <a:rPr sz="2200" spc="-10" dirty="0">
                <a:latin typeface="Calibri"/>
                <a:cs typeface="Calibri"/>
              </a:rPr>
              <a:t>lap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395"/>
              </a:spcBef>
            </a:pP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ac</a:t>
            </a:r>
            <a:r>
              <a:rPr sz="2200" spc="-45" dirty="0">
                <a:latin typeface="Calibri"/>
                <a:cs typeface="Calibri"/>
              </a:rPr>
              <a:t>k</a:t>
            </a:r>
            <a:r>
              <a:rPr sz="2200" spc="-10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95"/>
              </a:spcBef>
              <a:buFont typeface="Wingdings"/>
              <a:buChar char=""/>
              <a:tabLst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x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use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latin typeface="Calibri"/>
                <a:cs typeface="Calibri"/>
              </a:rPr>
              <a:t>linen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0055" y="724280"/>
            <a:ext cx="2004312" cy="1929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8810" y="5056368"/>
            <a:ext cx="3105790" cy="1721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3342827"/>
            <a:ext cx="1033448" cy="3401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6750" y="3342769"/>
            <a:ext cx="1445766" cy="15703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2660" y="3342769"/>
            <a:ext cx="1591946" cy="15703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33850" y="2799466"/>
            <a:ext cx="1700531" cy="2656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6527" y="2799459"/>
            <a:ext cx="1449576" cy="2209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9349" y="5043334"/>
            <a:ext cx="1594356" cy="17523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1365" y="5501752"/>
            <a:ext cx="1607186" cy="12660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"/>
            <a:ext cx="4956169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829" rIns="0" bIns="0" rtlCol="0">
            <a:spAutoFit/>
          </a:bodyPr>
          <a:lstStyle/>
          <a:p>
            <a:pPr marL="4841240">
              <a:lnSpc>
                <a:spcPct val="100000"/>
              </a:lnSpc>
            </a:pPr>
            <a:r>
              <a:rPr sz="3200" u="heavy" spc="-5" dirty="0">
                <a:solidFill>
                  <a:srgbClr val="00AF50"/>
                </a:solidFill>
              </a:rPr>
              <a:t>Pla</a:t>
            </a:r>
            <a:r>
              <a:rPr sz="3200" u="heavy" spc="-25" dirty="0">
                <a:solidFill>
                  <a:srgbClr val="00AF50"/>
                </a:solidFill>
              </a:rPr>
              <a:t>n</a:t>
            </a:r>
            <a:r>
              <a:rPr sz="3200" u="heavy" dirty="0">
                <a:solidFill>
                  <a:srgbClr val="00AF50"/>
                </a:solidFill>
              </a:rPr>
              <a:t>t</a:t>
            </a:r>
            <a:r>
              <a:rPr sz="3200" u="heavy" spc="-20" dirty="0">
                <a:solidFill>
                  <a:srgbClr val="00AF50"/>
                </a:solidFill>
              </a:rPr>
              <a:t> </a:t>
            </a:r>
            <a:r>
              <a:rPr sz="3200" u="heavy" spc="-5" dirty="0">
                <a:solidFill>
                  <a:srgbClr val="00AF50"/>
                </a:solidFill>
              </a:rPr>
              <a:t>fibe</a:t>
            </a:r>
            <a:r>
              <a:rPr sz="3200" u="heavy" spc="-40" dirty="0">
                <a:solidFill>
                  <a:srgbClr val="00AF50"/>
                </a:solidFill>
              </a:rPr>
              <a:t>r</a:t>
            </a:r>
            <a:r>
              <a:rPr sz="3200" u="heavy" dirty="0">
                <a:solidFill>
                  <a:srgbClr val="00AF50"/>
                </a:solidFill>
              </a:rPr>
              <a:t>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64540" y="1011239"/>
            <a:ext cx="5718810" cy="186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15" dirty="0">
                <a:latin typeface="Calibri"/>
                <a:cs typeface="Calibri"/>
              </a:rPr>
              <a:t>Le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f</a:t>
            </a:r>
            <a:endParaRPr sz="2200">
              <a:latin typeface="Calibri"/>
              <a:cs typeface="Calibri"/>
            </a:endParaRPr>
          </a:p>
          <a:p>
            <a:pPr marL="756285" marR="5080" lvl="1" indent="-286385">
              <a:lnSpc>
                <a:spcPct val="114999"/>
              </a:lnSpc>
              <a:buFont typeface="Wingdings"/>
              <a:buChar char=""/>
              <a:tabLst>
                <a:tab pos="756920" algn="l"/>
              </a:tabLst>
            </a:pPr>
            <a:r>
              <a:rPr sz="2200" b="1" u="heavy" spc="-15" dirty="0">
                <a:latin typeface="Calibri"/>
                <a:cs typeface="Calibri"/>
              </a:rPr>
              <a:t>Manil</a:t>
            </a:r>
            <a:r>
              <a:rPr sz="2200" b="1" u="heavy" spc="-2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el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f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ban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e-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use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ma</a:t>
            </a:r>
            <a:r>
              <a:rPr sz="2200" spc="-85" dirty="0">
                <a:latin typeface="Calibri"/>
                <a:cs typeface="Calibri"/>
              </a:rPr>
              <a:t>k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pape</a:t>
            </a:r>
            <a:r>
              <a:rPr sz="2200" spc="-10" dirty="0">
                <a:latin typeface="Calibri"/>
                <a:cs typeface="Calibri"/>
              </a:rPr>
              <a:t>r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60" dirty="0">
                <a:latin typeface="Calibri"/>
                <a:cs typeface="Calibri"/>
              </a:rPr>
              <a:t>n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10" dirty="0">
                <a:latin typeface="Calibri"/>
                <a:cs typeface="Calibri"/>
              </a:rPr>
              <a:t>el</a:t>
            </a:r>
            <a:r>
              <a:rPr sz="2200" spc="-20" dirty="0">
                <a:latin typeface="Calibri"/>
                <a:cs typeface="Calibri"/>
              </a:rPr>
              <a:t>opes</a:t>
            </a:r>
            <a:endParaRPr sz="2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00"/>
              </a:spcBef>
              <a:buFont typeface="Wingdings"/>
              <a:buChar char=""/>
              <a:tabLst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5" dirty="0">
                <a:latin typeface="Calibri"/>
                <a:cs typeface="Calibri"/>
              </a:rPr>
              <a:t>sa</a:t>
            </a:r>
            <a:r>
              <a:rPr sz="2200" spc="-10" dirty="0">
                <a:latin typeface="Calibri"/>
                <a:cs typeface="Calibri"/>
              </a:rPr>
              <a:t>l,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ser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p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-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use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ma</a:t>
            </a:r>
            <a:r>
              <a:rPr sz="2200" spc="-90" dirty="0">
                <a:latin typeface="Calibri"/>
                <a:cs typeface="Calibri"/>
              </a:rPr>
              <a:t>k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b="1" u="heavy" spc="-30" dirty="0">
                <a:latin typeface="Calibri"/>
                <a:cs typeface="Calibri"/>
              </a:rPr>
              <a:t>r</a:t>
            </a:r>
            <a:r>
              <a:rPr sz="2200" b="1" u="heavy" spc="-25" dirty="0">
                <a:latin typeface="Calibri"/>
                <a:cs typeface="Calibri"/>
              </a:rPr>
              <a:t>o</a:t>
            </a:r>
            <a:r>
              <a:rPr sz="2200" b="1" u="heavy" spc="-15" dirty="0">
                <a:latin typeface="Calibri"/>
                <a:cs typeface="Calibri"/>
              </a:rPr>
              <a:t>p</a:t>
            </a:r>
            <a:r>
              <a:rPr sz="2200" b="1" u="heavy" spc="-2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twi</a:t>
            </a:r>
            <a:r>
              <a:rPr sz="2200" spc="-20" dirty="0">
                <a:latin typeface="Calibri"/>
                <a:cs typeface="Calibri"/>
              </a:rPr>
              <a:t>ne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spc="-30" dirty="0">
                <a:latin typeface="Calibri"/>
                <a:cs typeface="Calibri"/>
              </a:rPr>
              <a:t>e</a:t>
            </a:r>
            <a:r>
              <a:rPr sz="2200" spc="-5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0" y="3432197"/>
            <a:ext cx="2764788" cy="3343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4184" y="6374890"/>
            <a:ext cx="2142744" cy="483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79080" y="6374890"/>
            <a:ext cx="359664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5633" y="6482742"/>
            <a:ext cx="18605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E46C09"/>
                </a:solidFill>
                <a:latin typeface="Calibri"/>
                <a:cs typeface="Calibri"/>
              </a:rPr>
              <a:t>Manila</a:t>
            </a:r>
            <a:r>
              <a:rPr sz="1800" b="1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E46C09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E46C09"/>
                </a:solidFill>
                <a:latin typeface="Calibri"/>
                <a:cs typeface="Calibri"/>
              </a:rPr>
              <a:t>ca</a:t>
            </a:r>
            <a:r>
              <a:rPr sz="1800" b="1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E46C09"/>
                </a:solidFill>
                <a:latin typeface="Calibri"/>
                <a:cs typeface="Calibri"/>
              </a:rPr>
              <a:t>Plant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21916" y="4501162"/>
            <a:ext cx="3429000" cy="2274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5071" y="1143006"/>
            <a:ext cx="1736598" cy="21708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21916" y="2961257"/>
            <a:ext cx="3429000" cy="14471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2961384"/>
            <a:ext cx="1076325" cy="1600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177" y="4408474"/>
            <a:ext cx="1312545" cy="1289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8200" y="5658887"/>
            <a:ext cx="1145069" cy="11825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"/>
            <a:ext cx="4956169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666" y="131604"/>
            <a:ext cx="7510666" cy="700282"/>
          </a:xfrm>
          <a:prstGeom prst="rect">
            <a:avLst/>
          </a:prstGeom>
        </p:spPr>
        <p:txBody>
          <a:bodyPr vert="horz" wrap="square" lIns="0" tIns="205829" rIns="0" bIns="0" rtlCol="0">
            <a:spAutoFit/>
          </a:bodyPr>
          <a:lstStyle/>
          <a:p>
            <a:pPr marL="4841240">
              <a:lnSpc>
                <a:spcPct val="100000"/>
              </a:lnSpc>
            </a:pPr>
            <a:r>
              <a:rPr sz="3200" u="heavy" dirty="0">
                <a:solidFill>
                  <a:srgbClr val="7030A0"/>
                </a:solidFill>
              </a:rPr>
              <a:t>Mine</a:t>
            </a:r>
            <a:r>
              <a:rPr sz="3200" u="heavy" spc="-80" dirty="0">
                <a:solidFill>
                  <a:srgbClr val="7030A0"/>
                </a:solidFill>
              </a:rPr>
              <a:t>r</a:t>
            </a:r>
            <a:r>
              <a:rPr sz="3200" u="heavy" dirty="0">
                <a:solidFill>
                  <a:srgbClr val="7030A0"/>
                </a:solidFill>
              </a:rPr>
              <a:t>al</a:t>
            </a:r>
            <a:r>
              <a:rPr sz="3200" u="heavy" spc="-15" dirty="0">
                <a:solidFill>
                  <a:srgbClr val="7030A0"/>
                </a:solidFill>
              </a:rPr>
              <a:t> </a:t>
            </a:r>
            <a:r>
              <a:rPr sz="3200" u="heavy" spc="-5" dirty="0">
                <a:solidFill>
                  <a:srgbClr val="7030A0"/>
                </a:solidFill>
              </a:rPr>
              <a:t>fibe</a:t>
            </a:r>
            <a:r>
              <a:rPr sz="3200" u="heavy" spc="-40" dirty="0">
                <a:solidFill>
                  <a:srgbClr val="7030A0"/>
                </a:solidFill>
              </a:rPr>
              <a:t>r</a:t>
            </a:r>
            <a:r>
              <a:rPr sz="3200" u="heavy" dirty="0">
                <a:solidFill>
                  <a:srgbClr val="7030A0"/>
                </a:solidFill>
              </a:rPr>
              <a:t>s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5523" y="4661174"/>
            <a:ext cx="2642997" cy="2107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1099719"/>
            <a:ext cx="4712970" cy="537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482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Mi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nei</a:t>
            </a:r>
            <a:r>
              <a:rPr sz="2400" b="1" u="heavy" spc="-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u="heavy" dirty="0">
                <a:solidFill>
                  <a:srgbClr val="006FC0"/>
                </a:solidFill>
                <a:latin typeface="Calibri"/>
                <a:cs typeface="Calibri"/>
              </a:rPr>
              <a:t>her</a:t>
            </a:r>
            <a:r>
              <a:rPr sz="2400" b="1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cel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ose.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spc="114" dirty="0">
                <a:solidFill>
                  <a:srgbClr val="006FC0"/>
                </a:solidFill>
                <a:latin typeface="Wingdings"/>
                <a:cs typeface="Wingdings"/>
              </a:rPr>
              <a:t></a:t>
            </a:r>
            <a:r>
              <a:rPr sz="2400" b="1" u="heavy" dirty="0">
                <a:solidFill>
                  <a:srgbClr val="006FC0"/>
                </a:solidFill>
                <a:latin typeface="Calibri"/>
                <a:cs typeface="Calibri"/>
              </a:rPr>
              <a:t>Fibe</a:t>
            </a:r>
            <a:r>
              <a:rPr sz="2400" b="1" u="heavy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glas</a:t>
            </a:r>
            <a:r>
              <a:rPr sz="2400" b="1" u="heavy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ass;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nsu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756285" marR="156845" indent="-287020">
              <a:lnSpc>
                <a:spcPct val="100000"/>
              </a:lnSpc>
            </a:pPr>
            <a:r>
              <a:rPr sz="2400" spc="114" dirty="0">
                <a:solidFill>
                  <a:srgbClr val="006FC0"/>
                </a:solidFill>
                <a:latin typeface="Wingdings"/>
                <a:cs typeface="Wingdings"/>
              </a:rPr>
              <a:t>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Asbe</a:t>
            </a:r>
            <a:r>
              <a:rPr sz="2400" b="1" u="heavy" spc="-3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u="heavy" spc="-4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u="heavy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u="heavy" spc="-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mi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oc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;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ause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2400" b="1" u="heavy" spc="-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u="heavy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ance.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ili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10" dirty="0">
                <a:latin typeface="Calibri"/>
                <a:cs typeface="Calibri"/>
              </a:rPr>
              <a:t>es,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cl</a:t>
            </a:r>
            <a:r>
              <a:rPr sz="2400" spc="-5" dirty="0">
                <a:latin typeface="Calibri"/>
                <a:cs typeface="Calibri"/>
              </a:rPr>
              <a:t>oth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es,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nsu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on.</a:t>
            </a:r>
            <a:endParaRPr sz="2400">
              <a:latin typeface="Calibri"/>
              <a:cs typeface="Calibri"/>
            </a:endParaRPr>
          </a:p>
          <a:p>
            <a:pPr marL="1670685" marR="285115" lvl="1" indent="-28638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671320" algn="l"/>
              </a:tabLst>
            </a:pPr>
            <a:r>
              <a:rPr sz="1800" spc="-10" dirty="0">
                <a:latin typeface="Calibri"/>
                <a:cs typeface="Calibri"/>
              </a:rPr>
              <a:t>As</a:t>
            </a: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kn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latin typeface="Calibri"/>
                <a:cs typeface="Calibri"/>
              </a:rPr>
              <a:t>canc</a:t>
            </a:r>
            <a:r>
              <a:rPr sz="1800" b="1" u="heavy" dirty="0">
                <a:latin typeface="Calibri"/>
                <a:cs typeface="Calibri"/>
              </a:rPr>
              <a:t>er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Wh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hal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agmen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da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Calibri"/>
                <a:cs typeface="Calibri"/>
              </a:rPr>
              <a:t>S</a:t>
            </a:r>
            <a:r>
              <a:rPr sz="1800" b="1" u="heavy" spc="-10" dirty="0">
                <a:latin typeface="Calibri"/>
                <a:cs typeface="Calibri"/>
              </a:rPr>
              <a:t>c</a:t>
            </a:r>
            <a:r>
              <a:rPr sz="1800" b="1" u="heavy" dirty="0">
                <a:latin typeface="Calibri"/>
                <a:cs typeface="Calibri"/>
              </a:rPr>
              <a:t>ar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ue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20" dirty="0">
                <a:latin typeface="Calibri"/>
                <a:cs typeface="Calibri"/>
              </a:rPr>
              <a:t>om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ance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0" y="882655"/>
            <a:ext cx="2657475" cy="1598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9478" y="2585212"/>
            <a:ext cx="2642997" cy="198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5352028"/>
            <a:ext cx="1602614" cy="144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5"/>
            <a:ext cx="5529315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9338" y="1214312"/>
            <a:ext cx="4476115" cy="551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37211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200" spc="-3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4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3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tic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made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solidFill>
                  <a:srgbClr val="7030A0"/>
                </a:solidFill>
                <a:latin typeface="Calibri"/>
                <a:cs typeface="Calibri"/>
              </a:rPr>
              <a:t>po</a:t>
            </a:r>
            <a:r>
              <a:rPr sz="2200" b="1" u="heavy" spc="-20" dirty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2200" b="1" u="heavy" spc="-15" dirty="0">
                <a:solidFill>
                  <a:srgbClr val="7030A0"/>
                </a:solidFill>
                <a:latin typeface="Calibri"/>
                <a:cs typeface="Calibri"/>
              </a:rPr>
              <a:t>ym</a:t>
            </a:r>
            <a:r>
              <a:rPr sz="2200" b="1" u="heavy" spc="-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200" b="1" u="heavy" spc="-30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200" b="1" u="heavy" spc="-10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which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lo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tri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epe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chemi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un</a:t>
            </a:r>
            <a:r>
              <a:rPr sz="2200" spc="-10" dirty="0">
                <a:latin typeface="Calibri"/>
                <a:cs typeface="Calibri"/>
              </a:rPr>
              <a:t>its,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b="1" u="heavy" spc="-20" dirty="0">
                <a:solidFill>
                  <a:srgbClr val="7030A0"/>
                </a:solidFill>
                <a:latin typeface="Calibri"/>
                <a:cs typeface="Calibri"/>
              </a:rPr>
              <a:t>monome</a:t>
            </a:r>
            <a:r>
              <a:rPr sz="2200" b="1" u="heavy" spc="-2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200" b="1" u="heavy" spc="-30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35" dirty="0">
                <a:latin typeface="Calibri"/>
                <a:cs typeface="Calibri"/>
              </a:rPr>
              <a:t>B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yi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th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che</a:t>
            </a:r>
            <a:r>
              <a:rPr sz="2200" spc="-30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tru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tu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of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m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me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libri"/>
                <a:cs typeface="Calibri"/>
              </a:rPr>
              <a:t>b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yi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w</a:t>
            </a:r>
            <a:r>
              <a:rPr sz="2200" spc="-4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3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40" dirty="0">
                <a:latin typeface="Calibri"/>
                <a:cs typeface="Calibri"/>
              </a:rPr>
              <a:t>g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204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yme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4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h</a:t>
            </a:r>
            <a:r>
              <a:rPr sz="2200" spc="-4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f</a:t>
            </a:r>
            <a:r>
              <a:rPr sz="2200" spc="-70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n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latin typeface="Calibri"/>
                <a:cs typeface="Calibri"/>
              </a:rPr>
              <a:t>p</a:t>
            </a:r>
            <a:r>
              <a:rPr sz="2200" b="1" u="heavy" spc="-40" dirty="0">
                <a:latin typeface="Calibri"/>
                <a:cs typeface="Calibri"/>
              </a:rPr>
              <a:t>r</a:t>
            </a:r>
            <a:r>
              <a:rPr sz="2200" b="1" u="heavy" spc="-15" dirty="0">
                <a:latin typeface="Calibri"/>
                <a:cs typeface="Calibri"/>
              </a:rPr>
              <a:t>oper</a:t>
            </a:r>
            <a:r>
              <a:rPr sz="2200" b="1" u="heavy" spc="-20" dirty="0">
                <a:latin typeface="Calibri"/>
                <a:cs typeface="Calibri"/>
              </a:rPr>
              <a:t>t</a:t>
            </a:r>
            <a:r>
              <a:rPr sz="2200" b="1" u="heavy" spc="-10" dirty="0">
                <a:latin typeface="Calibri"/>
                <a:cs typeface="Calibri"/>
              </a:rPr>
              <a:t>ie</a:t>
            </a:r>
            <a:r>
              <a:rPr sz="2200" b="1" u="heavy" spc="-2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.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esu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of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these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f</a:t>
            </a:r>
            <a:r>
              <a:rPr sz="2200" spc="-70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ences,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ens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4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3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20" dirty="0">
                <a:latin typeface="Calibri"/>
                <a:cs typeface="Calibri"/>
              </a:rPr>
              <a:t>ngu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she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f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m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nother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15" dirty="0">
                <a:latin typeface="Calibri"/>
                <a:cs typeface="Calibri"/>
              </a:rPr>
              <a:t>sed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as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55" dirty="0">
                <a:latin typeface="Calibri"/>
                <a:cs typeface="Calibri"/>
              </a:rPr>
              <a:t>h</a:t>
            </a:r>
            <a:r>
              <a:rPr sz="2200" spc="-30" dirty="0">
                <a:latin typeface="Calibri"/>
                <a:cs typeface="Calibri"/>
              </a:rPr>
              <a:t>y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al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vi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nce.</a:t>
            </a:r>
            <a:endParaRPr sz="2200" dirty="0">
              <a:latin typeface="Calibri"/>
              <a:cs typeface="Calibri"/>
            </a:endParaRPr>
          </a:p>
          <a:p>
            <a:pPr marL="299085" marR="246379" indent="-28638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299720" algn="l"/>
              </a:tabLst>
            </a:pPr>
            <a:r>
              <a:rPr sz="2200" spc="-20" dirty="0">
                <a:latin typeface="Calibri"/>
                <a:cs typeface="Calibri"/>
              </a:rPr>
              <a:t>Th</a:t>
            </a:r>
            <a:r>
              <a:rPr sz="2200" spc="-3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y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an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b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90" dirty="0">
                <a:latin typeface="Calibri"/>
                <a:cs typeface="Calibri"/>
              </a:rPr>
              <a:t>k</a:t>
            </a:r>
            <a:r>
              <a:rPr sz="2200" spc="-15" dirty="0">
                <a:latin typeface="Calibri"/>
                <a:cs typeface="Calibri"/>
              </a:rPr>
              <a:t>en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dow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25" dirty="0">
                <a:latin typeface="Calibri"/>
                <a:cs typeface="Calibri"/>
              </a:rPr>
              <a:t>n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0" dirty="0">
                <a:latin typeface="Calibri"/>
                <a:cs typeface="Calibri"/>
              </a:rPr>
              <a:t>w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25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b="1" u="heavy" spc="-50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2200" b="1" u="heavy" spc="-20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2200" b="1" u="heavy" spc="-35" dirty="0">
                <a:solidFill>
                  <a:srgbClr val="E46C09"/>
                </a:solidFill>
                <a:latin typeface="Calibri"/>
                <a:cs typeface="Calibri"/>
              </a:rPr>
              <a:t>g</a:t>
            </a:r>
            <a:r>
              <a:rPr sz="2200" b="1" u="heavy" spc="-20" dirty="0">
                <a:solidFill>
                  <a:srgbClr val="E46C09"/>
                </a:solidFill>
                <a:latin typeface="Calibri"/>
                <a:cs typeface="Calibri"/>
              </a:rPr>
              <a:t>ene</a:t>
            </a:r>
            <a:r>
              <a:rPr sz="2200" b="1" u="heavy" spc="-55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2200" b="1" u="heavy" spc="-45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200" b="1" u="heavy" spc="-40" dirty="0">
                <a:solidFill>
                  <a:srgbClr val="E46C09"/>
                </a:solidFill>
                <a:latin typeface="Calibri"/>
                <a:cs typeface="Calibri"/>
              </a:rPr>
              <a:t>t</a:t>
            </a:r>
            <a:r>
              <a:rPr sz="2200" b="1" u="heavy" spc="-20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2200" b="1" u="heavy" spc="-15" dirty="0">
                <a:solidFill>
                  <a:srgbClr val="E46C09"/>
                </a:solidFill>
                <a:latin typeface="Calibri"/>
                <a:cs typeface="Calibri"/>
              </a:rPr>
              <a:t>d</a:t>
            </a:r>
            <a:r>
              <a:rPr sz="2200" b="1" spc="-2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b="1" u="heavy" spc="-45" dirty="0">
                <a:solidFill>
                  <a:srgbClr val="E46C09"/>
                </a:solidFill>
                <a:latin typeface="Calibri"/>
                <a:cs typeface="Calibri"/>
              </a:rPr>
              <a:t>S</a:t>
            </a:r>
            <a:r>
              <a:rPr sz="2200" b="1" u="heavy" spc="-15" dirty="0">
                <a:solidFill>
                  <a:srgbClr val="E46C09"/>
                </a:solidFill>
                <a:latin typeface="Calibri"/>
                <a:cs typeface="Calibri"/>
              </a:rPr>
              <a:t>y</a:t>
            </a:r>
            <a:r>
              <a:rPr sz="2200" b="1" u="heavy" spc="-35" dirty="0">
                <a:solidFill>
                  <a:srgbClr val="E46C09"/>
                </a:solidFill>
                <a:latin typeface="Calibri"/>
                <a:cs typeface="Calibri"/>
              </a:rPr>
              <a:t>n</a:t>
            </a:r>
            <a:r>
              <a:rPr sz="2200" b="1" u="heavy" spc="-10" dirty="0">
                <a:solidFill>
                  <a:srgbClr val="E46C09"/>
                </a:solidFill>
                <a:latin typeface="Calibri"/>
                <a:cs typeface="Calibri"/>
              </a:rPr>
              <a:t>t</a:t>
            </a:r>
            <a:r>
              <a:rPr sz="2200" b="1" u="heavy" spc="-25" dirty="0">
                <a:solidFill>
                  <a:srgbClr val="E46C09"/>
                </a:solidFill>
                <a:latin typeface="Calibri"/>
                <a:cs typeface="Calibri"/>
              </a:rPr>
              <a:t>h</a:t>
            </a:r>
            <a:r>
              <a:rPr sz="2200" b="1" u="heavy" spc="-30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2200" b="1" u="heavy" spc="-10" dirty="0">
                <a:solidFill>
                  <a:srgbClr val="E46C09"/>
                </a:solidFill>
                <a:latin typeface="Calibri"/>
                <a:cs typeface="Calibri"/>
              </a:rPr>
              <a:t>tic</a:t>
            </a:r>
            <a:r>
              <a:rPr sz="2200" b="1" spc="-5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ymer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43793" y="2438383"/>
            <a:ext cx="2804793" cy="4308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84244" y="590545"/>
            <a:ext cx="221678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E46C09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E46C09"/>
                </a:solidFill>
                <a:latin typeface="Calibri"/>
                <a:cs typeface="Calibri"/>
              </a:rPr>
              <a:t>alf</a:t>
            </a:r>
            <a:r>
              <a:rPr sz="24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E46C09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E46C09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E46C09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E46C09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E46C09"/>
                </a:solidFill>
                <a:latin typeface="Calibri"/>
                <a:cs typeface="Calibri"/>
              </a:rPr>
              <a:t>abri</a:t>
            </a:r>
            <a:r>
              <a:rPr sz="2400" spc="-10" dirty="0">
                <a:solidFill>
                  <a:srgbClr val="E46C09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E46C09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E46C09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E46C09"/>
                </a:solidFill>
                <a:latin typeface="Calibri"/>
                <a:cs typeface="Calibri"/>
              </a:rPr>
              <a:t>oduce</a:t>
            </a:r>
            <a:r>
              <a:rPr sz="2400" dirty="0">
                <a:solidFill>
                  <a:srgbClr val="E46C09"/>
                </a:solidFill>
                <a:latin typeface="Calibri"/>
                <a:cs typeface="Calibri"/>
              </a:rPr>
              <a:t>d</a:t>
            </a:r>
            <a:r>
              <a:rPr sz="24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E46C09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E46C09"/>
                </a:solidFill>
                <a:latin typeface="Calibri"/>
                <a:cs typeface="Calibri"/>
              </a:rPr>
              <a:t>od</a:t>
            </a:r>
            <a:r>
              <a:rPr sz="2400" spc="-55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E46C09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E46C09"/>
                </a:solidFill>
                <a:latin typeface="Calibri"/>
                <a:cs typeface="Calibri"/>
              </a:rPr>
              <a:t>ma</a:t>
            </a:r>
            <a:r>
              <a:rPr sz="2400" b="1" spc="-10" dirty="0">
                <a:solidFill>
                  <a:srgbClr val="E46C09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E46C09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E46C09"/>
                </a:solidFill>
                <a:latin typeface="Calibri"/>
                <a:cs typeface="Calibri"/>
              </a:rPr>
              <a:t>mad</a:t>
            </a:r>
            <a:r>
              <a:rPr sz="2400" spc="-10" dirty="0">
                <a:solidFill>
                  <a:srgbClr val="E46C09"/>
                </a:solidFill>
                <a:latin typeface="Calibri"/>
                <a:cs typeface="Calibri"/>
              </a:rPr>
              <a:t>e,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65447" y="1608185"/>
            <a:ext cx="562610" cy="0"/>
          </a:xfrm>
          <a:custGeom>
            <a:avLst/>
            <a:gdLst/>
            <a:ahLst/>
            <a:cxnLst/>
            <a:rect l="l" t="t" r="r" b="b"/>
            <a:pathLst>
              <a:path w="562609">
                <a:moveTo>
                  <a:pt x="0" y="0"/>
                </a:moveTo>
                <a:lnTo>
                  <a:pt x="562355" y="0"/>
                </a:lnTo>
              </a:path>
            </a:pathLst>
          </a:custGeom>
          <a:ln w="21081">
            <a:solidFill>
              <a:srgbClr val="E4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84244" y="1688079"/>
            <a:ext cx="19894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E46C09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E46C09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E46C09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E46C09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E46C09"/>
                </a:solidFill>
                <a:latin typeface="Calibri"/>
                <a:cs typeface="Calibri"/>
              </a:rPr>
              <a:t>ti</a:t>
            </a:r>
            <a:r>
              <a:rPr sz="2400" spc="-15" dirty="0">
                <a:solidFill>
                  <a:srgbClr val="E46C09"/>
                </a:solidFill>
                <a:latin typeface="Calibri"/>
                <a:cs typeface="Calibri"/>
              </a:rPr>
              <a:t>c</a:t>
            </a:r>
            <a:r>
              <a:rPr sz="2400" spc="-70" dirty="0">
                <a:solidFill>
                  <a:srgbClr val="E46C0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E46C09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E46C09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E46C09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E46C09"/>
                </a:solidFill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5"/>
            <a:ext cx="5529315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450" y="1047364"/>
            <a:ext cx="34429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29635" algn="l"/>
              </a:tabLst>
            </a:pPr>
            <a:r>
              <a:rPr sz="3200" b="1" u="heavy" spc="-55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3200" b="1" u="heavy" spc="-5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3200" b="1" u="heavy" spc="-40" dirty="0">
                <a:solidFill>
                  <a:srgbClr val="E46C09"/>
                </a:solidFill>
                <a:latin typeface="Calibri"/>
                <a:cs typeface="Calibri"/>
              </a:rPr>
              <a:t>g</a:t>
            </a:r>
            <a:r>
              <a:rPr sz="3200" b="1" u="heavy" spc="-5" dirty="0">
                <a:solidFill>
                  <a:srgbClr val="E46C09"/>
                </a:solidFill>
                <a:latin typeface="Calibri"/>
                <a:cs typeface="Calibri"/>
              </a:rPr>
              <a:t>en</a:t>
            </a:r>
            <a:r>
              <a:rPr sz="3200" b="1" u="heavy" spc="-15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3200" b="1" u="heavy" spc="-75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3200" b="1" u="heavy" spc="-25" dirty="0">
                <a:solidFill>
                  <a:srgbClr val="E46C09"/>
                </a:solidFill>
                <a:latin typeface="Calibri"/>
                <a:cs typeface="Calibri"/>
              </a:rPr>
              <a:t>a</a:t>
            </a:r>
            <a:r>
              <a:rPr sz="3200" b="1" u="heavy" spc="-35" dirty="0">
                <a:solidFill>
                  <a:srgbClr val="E46C09"/>
                </a:solidFill>
                <a:latin typeface="Calibri"/>
                <a:cs typeface="Calibri"/>
              </a:rPr>
              <a:t>t</a:t>
            </a:r>
            <a:r>
              <a:rPr sz="3200" b="1" u="heavy" spc="-5" dirty="0">
                <a:solidFill>
                  <a:srgbClr val="E46C09"/>
                </a:solidFill>
                <a:latin typeface="Calibri"/>
                <a:cs typeface="Calibri"/>
              </a:rPr>
              <a:t>ed</a:t>
            </a:r>
            <a:r>
              <a:rPr sz="3200" b="1" u="heavy" spc="-2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E46C09"/>
                </a:solidFill>
                <a:latin typeface="Calibri"/>
                <a:cs typeface="Calibri"/>
              </a:rPr>
              <a:t>Fibe</a:t>
            </a:r>
            <a:r>
              <a:rPr sz="3200" b="1" u="heavy" spc="-35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3200" b="1" u="heavy" dirty="0">
                <a:solidFill>
                  <a:srgbClr val="E46C09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46C09"/>
                </a:solidFill>
                <a:latin typeface="Times New Roman"/>
                <a:cs typeface="Times New Roman"/>
              </a:rPr>
              <a:t>	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721" y="1747673"/>
            <a:ext cx="4267835" cy="437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3556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Ce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odu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by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latin typeface="Calibri"/>
                <a:cs typeface="Calibri"/>
              </a:rPr>
              <a:t>m</a:t>
            </a:r>
            <a:r>
              <a:rPr sz="2400" b="1" u="heavy" spc="10" dirty="0">
                <a:latin typeface="Calibri"/>
                <a:cs typeface="Calibri"/>
              </a:rPr>
              <a:t>o</a:t>
            </a:r>
            <a:r>
              <a:rPr sz="2400" b="1" u="heavy" spc="-10" dirty="0">
                <a:latin typeface="Calibri"/>
                <a:cs typeface="Calibri"/>
              </a:rPr>
              <a:t>difying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not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spc="-15" dirty="0">
                <a:latin typeface="Calibri"/>
                <a:cs typeface="Calibri"/>
              </a:rPr>
              <a:t>am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s:</a:t>
            </a:r>
            <a:endParaRPr sz="2400">
              <a:latin typeface="Calibri"/>
              <a:cs typeface="Calibri"/>
            </a:endParaRPr>
          </a:p>
          <a:p>
            <a:pPr marL="756285" marR="144780" indent="-287020">
              <a:lnSpc>
                <a:spcPct val="100000"/>
              </a:lnSpc>
            </a:pPr>
            <a:r>
              <a:rPr sz="2400" spc="114" dirty="0">
                <a:latin typeface="Wingdings"/>
                <a:cs typeface="Wingdings"/>
              </a:rPr>
              <a:t></a:t>
            </a:r>
            <a:r>
              <a:rPr sz="2400" b="1" u="heavy" spc="-15" dirty="0">
                <a:latin typeface="Calibri"/>
                <a:cs typeface="Calibri"/>
              </a:rPr>
              <a:t>R</a:t>
            </a:r>
            <a:r>
              <a:rPr sz="2400" b="1" u="heavy" spc="-55" dirty="0">
                <a:latin typeface="Calibri"/>
                <a:cs typeface="Calibri"/>
              </a:rPr>
              <a:t>a</a:t>
            </a:r>
            <a:r>
              <a:rPr sz="2400" b="1" u="heavy" spc="-35" dirty="0">
                <a:latin typeface="Calibri"/>
                <a:cs typeface="Calibri"/>
              </a:rPr>
              <a:t>y</a:t>
            </a:r>
            <a:r>
              <a:rPr sz="2400" b="1" u="heavy" spc="-10" dirty="0">
                <a:latin typeface="Calibri"/>
                <a:cs typeface="Calibri"/>
              </a:rPr>
              <a:t>o</a:t>
            </a:r>
            <a:r>
              <a:rPr sz="2400" b="1" u="heavy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libri"/>
                <a:cs typeface="Calibri"/>
              </a:rPr>
              <a:t>ma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er;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soft,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tile.</a:t>
            </a:r>
            <a:endParaRPr sz="24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</a:pPr>
            <a:r>
              <a:rPr sz="2400" spc="114" dirty="0">
                <a:latin typeface="Wingdings"/>
                <a:cs typeface="Wingdings"/>
              </a:rPr>
              <a:t></a:t>
            </a:r>
            <a:r>
              <a:rPr sz="2400" b="1" u="heavy" dirty="0">
                <a:latin typeface="Calibri"/>
                <a:cs typeface="Calibri"/>
              </a:rPr>
              <a:t>Ace</a:t>
            </a:r>
            <a:r>
              <a:rPr sz="2400" b="1" u="heavy" spc="-30" dirty="0">
                <a:latin typeface="Calibri"/>
                <a:cs typeface="Calibri"/>
              </a:rPr>
              <a:t>t</a:t>
            </a:r>
            <a:r>
              <a:rPr sz="2400" b="1" u="heavy" spc="-35" dirty="0">
                <a:latin typeface="Calibri"/>
                <a:cs typeface="Calibri"/>
              </a:rPr>
              <a:t>a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5" dirty="0">
                <a:latin typeface="Calibri"/>
                <a:cs typeface="Calibri"/>
              </a:rPr>
              <a:t>ut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0247" y="938143"/>
            <a:ext cx="2590800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4340" y="2909192"/>
            <a:ext cx="2909696" cy="3948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5"/>
            <a:ext cx="5529315" cy="128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200" y="1115182"/>
            <a:ext cx="4186554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spc="-55" dirty="0">
                <a:solidFill>
                  <a:srgbClr val="E46C09"/>
                </a:solidFill>
                <a:latin typeface="Calibri"/>
                <a:cs typeface="Calibri"/>
              </a:rPr>
              <a:t>S</a:t>
            </a:r>
            <a:r>
              <a:rPr sz="3200" b="1" u="heavy" dirty="0">
                <a:solidFill>
                  <a:srgbClr val="E46C09"/>
                </a:solidFill>
                <a:latin typeface="Calibri"/>
                <a:cs typeface="Calibri"/>
              </a:rPr>
              <a:t>y</a:t>
            </a:r>
            <a:r>
              <a:rPr sz="3200" b="1" u="heavy" spc="-35" dirty="0">
                <a:solidFill>
                  <a:srgbClr val="E46C09"/>
                </a:solidFill>
                <a:latin typeface="Calibri"/>
                <a:cs typeface="Calibri"/>
              </a:rPr>
              <a:t>n</a:t>
            </a:r>
            <a:r>
              <a:rPr sz="3200" b="1" u="heavy" dirty="0">
                <a:solidFill>
                  <a:srgbClr val="E46C09"/>
                </a:solidFill>
                <a:latin typeface="Calibri"/>
                <a:cs typeface="Calibri"/>
              </a:rPr>
              <a:t>th</a:t>
            </a:r>
            <a:r>
              <a:rPr sz="3200" b="1" u="heavy" spc="-30" dirty="0">
                <a:solidFill>
                  <a:srgbClr val="E46C09"/>
                </a:solidFill>
                <a:latin typeface="Calibri"/>
                <a:cs typeface="Calibri"/>
              </a:rPr>
              <a:t>e</a:t>
            </a:r>
            <a:r>
              <a:rPr sz="3200" b="1" u="heavy" dirty="0">
                <a:solidFill>
                  <a:srgbClr val="E46C09"/>
                </a:solidFill>
                <a:latin typeface="Calibri"/>
                <a:cs typeface="Calibri"/>
              </a:rPr>
              <a:t>tic</a:t>
            </a:r>
            <a:r>
              <a:rPr sz="3200" b="1" u="heavy" spc="-10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3200" b="1" u="heavy" spc="-50" dirty="0">
                <a:solidFill>
                  <a:srgbClr val="E46C09"/>
                </a:solidFill>
                <a:latin typeface="Calibri"/>
                <a:cs typeface="Calibri"/>
              </a:rPr>
              <a:t>P</a:t>
            </a:r>
            <a:r>
              <a:rPr sz="3200" b="1" u="heavy" dirty="0">
                <a:solidFill>
                  <a:srgbClr val="E46C09"/>
                </a:solidFill>
                <a:latin typeface="Calibri"/>
                <a:cs typeface="Calibri"/>
              </a:rPr>
              <a:t>olymer</a:t>
            </a:r>
            <a:r>
              <a:rPr sz="3200" b="1" u="heavy" spc="-35" dirty="0">
                <a:solidFill>
                  <a:srgbClr val="E46C09"/>
                </a:solid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E46C09"/>
                </a:solidFill>
                <a:latin typeface="Calibri"/>
                <a:cs typeface="Calibri"/>
              </a:rPr>
              <a:t>Fibe</a:t>
            </a:r>
            <a:r>
              <a:rPr sz="3200" b="1" u="heavy" spc="-35" dirty="0">
                <a:solidFill>
                  <a:srgbClr val="E46C09"/>
                </a:solidFill>
                <a:latin typeface="Calibri"/>
                <a:cs typeface="Calibri"/>
              </a:rPr>
              <a:t>r</a:t>
            </a:r>
            <a:r>
              <a:rPr sz="3200" b="1" u="heavy" dirty="0">
                <a:solidFill>
                  <a:srgbClr val="E46C09"/>
                </a:solidFill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40740" y="1614800"/>
            <a:ext cx="7462518" cy="324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8460">
              <a:lnSpc>
                <a:spcPct val="114799"/>
              </a:lnSpc>
              <a:tabLst>
                <a:tab pos="241935" algn="l"/>
              </a:tabLst>
            </a:pPr>
            <a:r>
              <a:rPr sz="2200" spc="-55" dirty="0"/>
              <a:t>P</a:t>
            </a:r>
            <a:r>
              <a:rPr sz="2200" spc="-20" dirty="0"/>
              <a:t>e</a:t>
            </a:r>
            <a:r>
              <a:rPr dirty="0"/>
              <a:t>t</a:t>
            </a:r>
            <a:r>
              <a:rPr spc="-40" dirty="0"/>
              <a:t>r</a:t>
            </a:r>
            <a:r>
              <a:rPr spc="-5" dirty="0"/>
              <a:t>o</a:t>
            </a:r>
            <a:r>
              <a:rPr dirty="0"/>
              <a:t>leum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/>
              <a:t>P</a:t>
            </a:r>
            <a:r>
              <a:rPr spc="-5" dirty="0"/>
              <a:t>l</a:t>
            </a:r>
            <a:r>
              <a:rPr dirty="0"/>
              <a:t>a</a:t>
            </a:r>
            <a:r>
              <a:rPr spc="-30" dirty="0"/>
              <a:t>s</a:t>
            </a:r>
            <a:r>
              <a:rPr dirty="0"/>
              <a:t>tic</a:t>
            </a:r>
            <a:r>
              <a:rPr spc="-15" dirty="0"/>
              <a:t>s</a:t>
            </a:r>
            <a:r>
              <a:rPr dirty="0"/>
              <a:t>-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these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/>
              <a:t>ori</a:t>
            </a:r>
            <a:r>
              <a:rPr dirty="0"/>
              <a:t>gi</a:t>
            </a:r>
            <a:r>
              <a:rPr spc="-5" dirty="0"/>
              <a:t>n</a:t>
            </a:r>
            <a:r>
              <a:rPr spc="-20" dirty="0"/>
              <a:t>a</a:t>
            </a:r>
            <a:r>
              <a:rPr spc="-25" dirty="0"/>
              <a:t>t</a:t>
            </a:r>
            <a:r>
              <a:rPr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spc="-40" dirty="0"/>
              <a:t>r</a:t>
            </a:r>
            <a:r>
              <a:rPr spc="-5" dirty="0"/>
              <a:t>o</a:t>
            </a:r>
            <a:r>
              <a:rPr dirty="0"/>
              <a:t>m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5" dirty="0"/>
              <a:t>d</a:t>
            </a:r>
            <a:r>
              <a:rPr dirty="0"/>
              <a:t>er</a:t>
            </a:r>
            <a:r>
              <a:rPr spc="-10" dirty="0"/>
              <a:t>i</a:t>
            </a:r>
            <a:r>
              <a:rPr spc="-30" dirty="0"/>
              <a:t>v</a:t>
            </a:r>
            <a:r>
              <a:rPr spc="-25" dirty="0"/>
              <a:t>a</a:t>
            </a:r>
            <a:r>
              <a:rPr dirty="0"/>
              <a:t>ti</a:t>
            </a:r>
            <a:r>
              <a:rPr spc="-35" dirty="0"/>
              <a:t>v</a:t>
            </a:r>
            <a:r>
              <a:rPr dirty="0"/>
              <a:t>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15" dirty="0"/>
              <a:t>e</a:t>
            </a:r>
            <a:r>
              <a:rPr dirty="0"/>
              <a:t>t</a:t>
            </a:r>
            <a:r>
              <a:rPr spc="-40" dirty="0"/>
              <a:t>r</a:t>
            </a:r>
            <a:r>
              <a:rPr spc="-5" dirty="0"/>
              <a:t>o</a:t>
            </a:r>
            <a:r>
              <a:rPr dirty="0"/>
              <a:t>leum,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/>
              <a:t>c</a:t>
            </a:r>
            <a:r>
              <a:rPr spc="-5" dirty="0"/>
              <a:t>oa</a:t>
            </a:r>
            <a:r>
              <a:rPr dirty="0"/>
              <a:t>l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5" dirty="0"/>
              <a:t>n</a:t>
            </a:r>
            <a:r>
              <a:rPr dirty="0"/>
              <a:t>d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n</a:t>
            </a:r>
            <a:r>
              <a:rPr spc="-25" dirty="0"/>
              <a:t>a</a:t>
            </a:r>
            <a:r>
              <a:rPr dirty="0"/>
              <a:t>tu</a:t>
            </a:r>
            <a:r>
              <a:rPr spc="-40" dirty="0"/>
              <a:t>r</a:t>
            </a:r>
            <a:r>
              <a:rPr dirty="0"/>
              <a:t>al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35" dirty="0"/>
              <a:t>g</a:t>
            </a:r>
            <a:r>
              <a:rPr dirty="0"/>
              <a:t>as.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/>
              <a:t>Th</a:t>
            </a:r>
            <a:r>
              <a:rPr spc="-10" dirty="0"/>
              <a:t>e</a:t>
            </a:r>
            <a:r>
              <a:rPr dirty="0"/>
              <a:t>y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b="1" u="heavy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u="heavy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b="1" u="heavy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b="1" u="heavy" dirty="0">
                <a:solidFill>
                  <a:srgbClr val="FF0000"/>
                </a:solidFill>
                <a:latin typeface="Calibri"/>
                <a:cs typeface="Calibri"/>
              </a:rPr>
              <a:t>ally</a:t>
            </a:r>
            <a:r>
              <a:rPr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ma</a:t>
            </a:r>
            <a:r>
              <a:rPr spc="-5" dirty="0"/>
              <a:t>n-</a:t>
            </a:r>
            <a:r>
              <a:rPr dirty="0"/>
              <a:t>made.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5" dirty="0"/>
              <a:t>E</a:t>
            </a:r>
            <a:r>
              <a:rPr spc="-45" dirty="0"/>
              <a:t>x</a:t>
            </a:r>
            <a:r>
              <a:rPr dirty="0"/>
              <a:t>amples:</a:t>
            </a:r>
            <a:endParaRPr sz="220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Calibri"/>
              <a:buAutoNum type="arabicPeriod"/>
              <a:tabLst>
                <a:tab pos="699135" algn="l"/>
              </a:tabLst>
            </a:pP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Nylo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able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abr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c;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xt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t.</a:t>
            </a:r>
          </a:p>
          <a:p>
            <a:pPr marL="698500">
              <a:lnSpc>
                <a:spcPct val="100000"/>
              </a:lnSpc>
              <a:spcBef>
                <a:spcPts val="360"/>
              </a:spcBef>
            </a:pPr>
            <a:r>
              <a:rPr spc="-5" dirty="0"/>
              <a:t>F</a:t>
            </a:r>
            <a:r>
              <a:rPr dirty="0"/>
              <a:t>i</a:t>
            </a:r>
            <a:r>
              <a:rPr spc="-40" dirty="0"/>
              <a:t>r</a:t>
            </a:r>
            <a:r>
              <a:rPr spc="-30" dirty="0"/>
              <a:t>s</a:t>
            </a:r>
            <a:r>
              <a:rPr dirty="0"/>
              <a:t>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5" dirty="0"/>
              <a:t>n</a:t>
            </a:r>
            <a:r>
              <a:rPr dirty="0"/>
              <a:t>t</a:t>
            </a:r>
            <a:r>
              <a:rPr spc="-40" dirty="0"/>
              <a:t>r</a:t>
            </a:r>
            <a:r>
              <a:rPr spc="-5" dirty="0"/>
              <a:t>o</a:t>
            </a:r>
            <a:r>
              <a:rPr spc="5" dirty="0"/>
              <a:t>d</a:t>
            </a:r>
            <a:r>
              <a:rPr dirty="0"/>
              <a:t>uced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as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arti</a:t>
            </a:r>
            <a:r>
              <a:rPr spc="-5" dirty="0"/>
              <a:t>f</a:t>
            </a:r>
            <a:r>
              <a:rPr spc="-10" dirty="0"/>
              <a:t>i</a:t>
            </a:r>
            <a:r>
              <a:rPr dirty="0"/>
              <a:t>cial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s</a:t>
            </a:r>
            <a:r>
              <a:rPr spc="-10" dirty="0"/>
              <a:t>i</a:t>
            </a:r>
            <a:r>
              <a:rPr dirty="0"/>
              <a:t>lk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40" dirty="0"/>
              <a:t>f</a:t>
            </a:r>
            <a:r>
              <a:rPr spc="-5" dirty="0"/>
              <a:t>o</a:t>
            </a:r>
            <a:r>
              <a:rPr dirty="0"/>
              <a:t>r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pa</a:t>
            </a:r>
            <a:r>
              <a:rPr spc="-20" dirty="0"/>
              <a:t>n</a:t>
            </a:r>
            <a:r>
              <a:rPr dirty="0"/>
              <a:t>ty</a:t>
            </a:r>
            <a:r>
              <a:rPr spc="10" dirty="0"/>
              <a:t>h</a:t>
            </a:r>
            <a:r>
              <a:rPr spc="-5" dirty="0"/>
              <a:t>ose.</a:t>
            </a:r>
          </a:p>
          <a:p>
            <a:pPr marL="698500" marR="618490" lvl="1" indent="-228600">
              <a:lnSpc>
                <a:spcPct val="114999"/>
              </a:lnSpc>
              <a:buClr>
                <a:srgbClr val="FF0000"/>
              </a:buClr>
              <a:buFont typeface="Calibri"/>
              <a:buAutoNum type="arabicPeriod" startAt="2"/>
              <a:tabLst>
                <a:tab pos="699135" algn="l"/>
              </a:tabLst>
            </a:pP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yli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wi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ly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204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xpe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ends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eas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3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698500" lvl="1" indent="-22860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Calibri"/>
              <a:buAutoNum type="arabicPeriod" startAt="2"/>
              <a:tabLst>
                <a:tab pos="699135" algn="l"/>
              </a:tabLst>
            </a:pPr>
            <a:r>
              <a:rPr sz="2000" b="1" u="heavy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2000" b="1" u="heavy" spc="-3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u="heavy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u="heavy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u="heavy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-p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3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t,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sof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</a:p>
          <a:p>
            <a:pPr marL="698500">
              <a:lnSpc>
                <a:spcPct val="100000"/>
              </a:lnSpc>
              <a:spcBef>
                <a:spcPts val="360"/>
              </a:spcBef>
            </a:pPr>
            <a:r>
              <a:rPr spc="-40" dirty="0"/>
              <a:t>f</a:t>
            </a:r>
            <a:r>
              <a:rPr dirty="0"/>
              <a:t>a</a:t>
            </a:r>
            <a:r>
              <a:rPr spc="5" dirty="0"/>
              <a:t>b</a:t>
            </a:r>
            <a:r>
              <a:rPr dirty="0"/>
              <a:t>r</a:t>
            </a:r>
            <a:r>
              <a:rPr spc="-10" dirty="0"/>
              <a:t>i</a:t>
            </a:r>
            <a:r>
              <a:rPr dirty="0"/>
              <a:t>c.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/>
              <a:t>Com</a:t>
            </a:r>
            <a:r>
              <a:rPr spc="-10" dirty="0"/>
              <a:t>m</a:t>
            </a:r>
            <a:r>
              <a:rPr spc="-5" dirty="0"/>
              <a:t>o</a:t>
            </a:r>
            <a:r>
              <a:rPr dirty="0"/>
              <a:t>n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p</a:t>
            </a:r>
            <a:r>
              <a:rPr spc="-5" dirty="0"/>
              <a:t>o</a:t>
            </a:r>
            <a:r>
              <a:rPr dirty="0"/>
              <a:t>lar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/>
              <a:t>f</a:t>
            </a:r>
            <a:r>
              <a:rPr dirty="0"/>
              <a:t>leece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5" dirty="0"/>
              <a:t>n</a:t>
            </a:r>
            <a:r>
              <a:rPr dirty="0"/>
              <a:t>d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ma</a:t>
            </a:r>
            <a:r>
              <a:rPr spc="-35" dirty="0"/>
              <a:t>n</a:t>
            </a:r>
            <a:r>
              <a:rPr dirty="0"/>
              <a:t>y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/>
              <a:t>w</a:t>
            </a:r>
            <a:r>
              <a:rPr dirty="0"/>
              <a:t>r</a:t>
            </a:r>
            <a:r>
              <a:rPr spc="-10" dirty="0"/>
              <a:t>i</a:t>
            </a:r>
            <a:r>
              <a:rPr dirty="0"/>
              <a:t>nkle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30" dirty="0"/>
              <a:t>r</a:t>
            </a:r>
            <a:r>
              <a:rPr dirty="0"/>
              <a:t>es</a:t>
            </a:r>
            <a:r>
              <a:rPr spc="-10" dirty="0"/>
              <a:t>i</a:t>
            </a:r>
            <a:r>
              <a:rPr spc="-30" dirty="0"/>
              <a:t>s</a:t>
            </a:r>
            <a:r>
              <a:rPr spc="-25" dirty="0"/>
              <a:t>t</a:t>
            </a:r>
            <a:r>
              <a:rPr dirty="0"/>
              <a:t>a</a:t>
            </a:r>
            <a:r>
              <a:rPr spc="-20" dirty="0"/>
              <a:t>n</a:t>
            </a:r>
            <a:r>
              <a:rPr dirty="0"/>
              <a:t>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pa</a:t>
            </a:r>
            <a:r>
              <a:rPr spc="-20" dirty="0"/>
              <a:t>n</a:t>
            </a:r>
            <a:r>
              <a:rPr dirty="0"/>
              <a:t>ts.</a:t>
            </a:r>
          </a:p>
          <a:p>
            <a:pPr marL="698500" lvl="1" indent="-22860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Calibri"/>
              <a:buAutoNum type="arabicPeriod" startAt="4"/>
              <a:tabLst>
                <a:tab pos="699135" algn="l"/>
              </a:tabLst>
            </a:pP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Span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000" b="1" u="heavy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xt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eme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ela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ert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es.</a:t>
            </a:r>
          </a:p>
        </p:txBody>
      </p:sp>
      <p:sp>
        <p:nvSpPr>
          <p:cNvPr id="5" name="object 5"/>
          <p:cNvSpPr/>
          <p:nvPr/>
        </p:nvSpPr>
        <p:spPr>
          <a:xfrm>
            <a:off x="2667000" y="4857750"/>
            <a:ext cx="5715000" cy="200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7879" y="75300"/>
            <a:ext cx="2324100" cy="1565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" y="4857750"/>
            <a:ext cx="1764030" cy="2000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526" y="257588"/>
            <a:ext cx="7347584" cy="203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14999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Be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ause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tiles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mas</a:t>
            </a:r>
            <a:r>
              <a:rPr sz="2400" b="1" u="heavy" spc="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-p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uced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cla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e.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icul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bac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spec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sou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20" dirty="0">
                <a:latin typeface="Calibri"/>
                <a:cs typeface="Calibri"/>
              </a:rPr>
              <a:t>denc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till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impor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ence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ause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400" b="1" u="heavy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victims,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suspects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ca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6526" y="5726893"/>
            <a:ext cx="7131050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clothin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ts,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arp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furn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tu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e,</a:t>
            </a:r>
            <a:endParaRPr sz="2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434"/>
              </a:spcBef>
            </a:pP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cur</a:t>
            </a:r>
            <a:r>
              <a:rPr sz="2400" b="1" u="heavy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ains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bedd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2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ins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b="1" u="heavy" spc="-4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tio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ope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c.</a:t>
            </a:r>
          </a:p>
        </p:txBody>
      </p:sp>
      <p:sp>
        <p:nvSpPr>
          <p:cNvPr id="4" name="object 4"/>
          <p:cNvSpPr/>
          <p:nvPr/>
        </p:nvSpPr>
        <p:spPr>
          <a:xfrm>
            <a:off x="1527681" y="2438384"/>
            <a:ext cx="6099809" cy="3128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1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230">
              <a:lnSpc>
                <a:spcPct val="100000"/>
              </a:lnSpc>
            </a:pPr>
            <a:r>
              <a:rPr spc="-20" dirty="0"/>
              <a:t>Comparison</a:t>
            </a:r>
            <a:r>
              <a:rPr spc="15" dirty="0"/>
              <a:t> </a:t>
            </a:r>
            <a:r>
              <a:rPr spc="-15" dirty="0"/>
              <a:t>of </a:t>
            </a:r>
            <a:r>
              <a:rPr spc="-20" dirty="0"/>
              <a:t>N</a:t>
            </a:r>
            <a:r>
              <a:rPr spc="-45" dirty="0"/>
              <a:t>a</a:t>
            </a:r>
            <a:r>
              <a:rPr spc="-15" dirty="0"/>
              <a:t>tu</a:t>
            </a:r>
            <a:r>
              <a:rPr spc="-70" dirty="0"/>
              <a:t>r</a:t>
            </a:r>
            <a:r>
              <a:rPr spc="-15" dirty="0"/>
              <a:t>al</a:t>
            </a:r>
            <a:r>
              <a:rPr spc="20" dirty="0"/>
              <a:t> </a:t>
            </a:r>
            <a:r>
              <a:rPr spc="-15" dirty="0"/>
              <a:t>and</a:t>
            </a:r>
            <a:r>
              <a:rPr spc="-5" dirty="0"/>
              <a:t> </a:t>
            </a:r>
            <a:r>
              <a:rPr spc="-55" dirty="0"/>
              <a:t>S</a:t>
            </a:r>
            <a:r>
              <a:rPr spc="-15" dirty="0"/>
              <a:t>y</a:t>
            </a:r>
            <a:r>
              <a:rPr spc="-45" dirty="0"/>
              <a:t>n</a:t>
            </a:r>
            <a:r>
              <a:rPr spc="-15" dirty="0"/>
              <a:t>th</a:t>
            </a:r>
            <a:r>
              <a:rPr spc="-45" dirty="0"/>
              <a:t>e</a:t>
            </a:r>
            <a:r>
              <a:rPr spc="-10" dirty="0"/>
              <a:t>tic</a:t>
            </a:r>
            <a:r>
              <a:rPr spc="15" dirty="0"/>
              <a:t> </a:t>
            </a:r>
            <a:r>
              <a:rPr spc="-15" dirty="0"/>
              <a:t>Fibe</a:t>
            </a:r>
            <a:r>
              <a:rPr spc="-50" dirty="0"/>
              <a:t>r</a:t>
            </a:r>
            <a:r>
              <a:rPr spc="-1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3810026"/>
            <a:ext cx="5343906" cy="2892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450" y="655823"/>
            <a:ext cx="4949825" cy="2774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7015" indent="-342900">
              <a:lnSpc>
                <a:spcPct val="115100"/>
              </a:lnSpc>
              <a:buFont typeface="+mj-lt"/>
              <a:buAutoNum type="arabicPeriod"/>
              <a:tabLst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nth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uc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u="heavy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u="heavy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u="heavy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u="heavy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u="heavy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u="heavy" spc="-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b="1" u="heavy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atu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+mj-lt"/>
              <a:buAutoNum type="arabicPeriod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Un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atu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nth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Calibri"/>
                <a:cs typeface="Calibri"/>
              </a:rPr>
              <a:t>n</a:t>
            </a:r>
            <a:r>
              <a:rPr sz="1800" spc="-5" dirty="0" smtClean="0">
                <a:latin typeface="Calibri"/>
                <a:cs typeface="Calibri"/>
              </a:rPr>
              <a:t>ot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sz="18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dama</a:t>
            </a:r>
            <a:r>
              <a:rPr sz="1800" b="1" u="heavy" spc="-40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spc="-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mi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4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ani</a:t>
            </a:r>
            <a:r>
              <a:rPr sz="1800" spc="-5" dirty="0">
                <a:latin typeface="Calibri"/>
                <a:cs typeface="Calibri"/>
              </a:rPr>
              <a:t>sm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+mj-lt"/>
              <a:buAutoNum type="arabicPeriod"/>
              <a:tabLst>
                <a:tab pos="299720" algn="l"/>
              </a:tabLst>
            </a:pP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nth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15" dirty="0">
                <a:latin typeface="Calibri"/>
                <a:cs typeface="Calibri"/>
              </a:rPr>
              <a:t>io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bri</a:t>
            </a:r>
            <a:r>
              <a:rPr sz="1800" dirty="0">
                <a:latin typeface="Calibri"/>
                <a:cs typeface="Calibri"/>
              </a:rPr>
              <a:t>ght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u="heavy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b="1" u="heavy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latin typeface="Calibri"/>
                <a:cs typeface="Calibri"/>
              </a:rPr>
              <a:t>and</a:t>
            </a:r>
            <a:r>
              <a:rPr lang="en-US" sz="1800" dirty="0" smtClean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melt</a:t>
            </a:r>
            <a:r>
              <a:rPr sz="1800" spc="-40" dirty="0" smtClean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FF0000"/>
                </a:solidFill>
                <a:latin typeface="Calibri"/>
                <a:cs typeface="Calibri"/>
              </a:rPr>
              <a:t>lo</a:t>
            </a:r>
            <a:r>
              <a:rPr sz="1800" b="1" u="heavy" spc="-10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1800" b="1" u="heavy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empe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tu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s.</a:t>
            </a:r>
            <a:endParaRPr sz="1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14999"/>
              </a:lnSpc>
              <a:buFont typeface="+mj-lt"/>
              <a:buAutoNum type="arabicPeriod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Under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5" dirty="0">
                <a:latin typeface="Calibri"/>
                <a:cs typeface="Calibri"/>
              </a:rPr>
              <a:t>gn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nth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be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gu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FF0000"/>
                </a:solidFill>
                <a:latin typeface="Calibri"/>
                <a:cs typeface="Calibri"/>
              </a:rPr>
              <a:t>diame</a:t>
            </a:r>
            <a:r>
              <a:rPr sz="1800" b="1" u="heavy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u="heavy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u="heavy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+mj-lt"/>
              <a:buAutoNum type="arabicPeriod"/>
              <a:tabLst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ai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u="heavy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b="1" u="heavy" spc="-10" dirty="0">
                <a:solidFill>
                  <a:srgbClr val="FF0000"/>
                </a:solidFill>
                <a:latin typeface="Calibri"/>
                <a:cs typeface="Calibri"/>
              </a:rPr>
              <a:t>ticle</a:t>
            </a:r>
            <a:r>
              <a:rPr sz="1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6400800" y="773795"/>
            <a:ext cx="1987548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0800" y="3124200"/>
            <a:ext cx="1944624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9900" y="37353"/>
            <a:ext cx="5334000" cy="174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7250" y="1859268"/>
            <a:ext cx="7261225" cy="319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481330" indent="-286385" algn="just">
              <a:lnSpc>
                <a:spcPct val="114999"/>
              </a:lnSpc>
              <a:buFont typeface="Arial"/>
              <a:buChar char="•"/>
              <a:tabLst>
                <a:tab pos="299720" algn="l"/>
              </a:tabLst>
            </a:pP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5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spc="-6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er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ed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ect</a:t>
            </a:r>
            <a:r>
              <a:rPr sz="2600" spc="-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victim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suspec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suspec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ictim,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alled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u="heavy" dirty="0">
                <a:solidFill>
                  <a:srgbClr val="7030A0"/>
                </a:solidFill>
                <a:latin typeface="Calibri"/>
                <a:cs typeface="Calibri"/>
              </a:rPr>
              <a:t>d</a:t>
            </a:r>
            <a:r>
              <a:rPr sz="2600" b="1" u="heavy" spc="-15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2600" b="1" u="heavy" spc="-30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600" b="1" u="heavy" spc="-5" dirty="0">
                <a:solidFill>
                  <a:srgbClr val="7030A0"/>
                </a:solidFill>
                <a:latin typeface="Calibri"/>
                <a:cs typeface="Calibri"/>
              </a:rPr>
              <a:t>ect</a:t>
            </a:r>
            <a:r>
              <a:rPr sz="2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600" b="1" u="heavy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2600" b="1" u="heavy" spc="-70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600" b="1" u="heavy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600" b="1" u="heavy" spc="-10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600" b="1" u="heavy" spc="-20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600" b="1" u="heavy" spc="-45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2600" b="1" u="heavy" spc="-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600" b="1" u="heavy" spc="-10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.</a:t>
            </a:r>
          </a:p>
          <a:p>
            <a:pPr marL="299085" marR="5080" indent="-286385">
              <a:lnSpc>
                <a:spcPct val="114999"/>
              </a:lnSpc>
              <a:buFont typeface="Arial"/>
              <a:buChar char="•"/>
              <a:tabLst>
                <a:tab pos="299720" algn="l"/>
              </a:tabLst>
            </a:pP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29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nd</a:t>
            </a:r>
            <a:r>
              <a:rPr sz="2600" dirty="0">
                <a:latin typeface="Calibri"/>
                <a:cs typeface="Calibri"/>
              </a:rPr>
              <a:t>ivi</a:t>
            </a:r>
            <a:r>
              <a:rPr sz="2600" spc="-5" dirty="0">
                <a:latin typeface="Calibri"/>
                <a:cs typeface="Calibri"/>
              </a:rPr>
              <a:t>dua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5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ic</a:t>
            </a:r>
            <a:r>
              <a:rPr sz="2600" spc="-80" dirty="0">
                <a:latin typeface="Calibri"/>
                <a:cs typeface="Calibri"/>
              </a:rPr>
              <a:t>k</a:t>
            </a:r>
            <a:r>
              <a:rPr sz="2600" dirty="0">
                <a:latin typeface="Calibri"/>
                <a:cs typeface="Calibri"/>
              </a:rPr>
              <a:t>ed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p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b="1" u="heavy" spc="-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u="heavy" spc="-5" dirty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2600" b="1" u="heavy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b="1" u="heavy" dirty="0">
                <a:solidFill>
                  <a:srgbClr val="FF0000"/>
                </a:solidFill>
                <a:latin typeface="Calibri"/>
                <a:cs typeface="Calibri"/>
              </a:rPr>
              <a:t>onme</a:t>
            </a:r>
            <a:r>
              <a:rPr sz="2600" b="1" u="heavy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u="heavy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spc="-6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othe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pe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so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dur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act,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alled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b="1" u="sng" dirty="0">
                <a:solidFill>
                  <a:srgbClr val="7030A0"/>
                </a:solidFill>
                <a:latin typeface="Calibri"/>
                <a:cs typeface="Calibri"/>
              </a:rPr>
              <a:t>seco</a:t>
            </a:r>
            <a:r>
              <a:rPr sz="2600" b="1" u="sng" spc="-10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2600" b="1" u="sng" dirty="0">
                <a:solidFill>
                  <a:srgbClr val="7030A0"/>
                </a:solidFill>
                <a:latin typeface="Calibri"/>
                <a:cs typeface="Calibri"/>
              </a:rPr>
              <a:t>d</a:t>
            </a:r>
            <a:r>
              <a:rPr sz="2600" b="1" u="sng" spc="-10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600" b="1" u="sng" spc="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600" b="1" u="sng" dirty="0">
                <a:solidFill>
                  <a:srgbClr val="7030A0"/>
                </a:solidFill>
                <a:latin typeface="Calibri"/>
                <a:cs typeface="Calibri"/>
              </a:rPr>
              <a:t>y</a:t>
            </a:r>
            <a:r>
              <a:rPr sz="2600" b="1" u="sng" spc="-4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600" b="1" u="sng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2600" b="1" u="sng" spc="-4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600" b="1" u="sng" dirty="0">
                <a:solidFill>
                  <a:srgbClr val="7030A0"/>
                </a:solidFill>
                <a:latin typeface="Calibri"/>
                <a:cs typeface="Calibri"/>
              </a:rPr>
              <a:t>an</a:t>
            </a:r>
            <a:r>
              <a:rPr sz="2600" b="1" u="sng" spc="-25" dirty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2600" b="1" u="sng" spc="-65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2600" b="1" u="sng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600" b="1" u="sng" spc="-26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733550" y="5038725"/>
            <a:ext cx="5715000" cy="173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619" y="304784"/>
            <a:ext cx="2114550" cy="1327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5420"/>
            <a:ext cx="4495800" cy="3715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0" y="3962398"/>
            <a:ext cx="4299569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9833" y="100197"/>
            <a:ext cx="2924175" cy="6585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115">
              <a:lnSpc>
                <a:spcPct val="116799"/>
              </a:lnSpc>
            </a:pPr>
            <a:r>
              <a:rPr sz="1800" b="1" u="heavy" spc="-15" dirty="0">
                <a:solidFill>
                  <a:srgbClr val="00AFF0"/>
                </a:solidFill>
                <a:latin typeface="Calibri"/>
                <a:cs typeface="Calibri"/>
              </a:rPr>
              <a:t>Ca</a:t>
            </a:r>
            <a:r>
              <a:rPr sz="1800" b="1" u="heavy" dirty="0">
                <a:solidFill>
                  <a:srgbClr val="00AFF0"/>
                </a:solidFill>
                <a:latin typeface="Calibri"/>
                <a:cs typeface="Calibri"/>
              </a:rPr>
              <a:t>se</a:t>
            </a:r>
            <a:r>
              <a:rPr sz="1800" b="1" u="heavy" spc="-5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AFF0"/>
                </a:solidFill>
                <a:latin typeface="Calibri"/>
                <a:cs typeface="Calibri"/>
              </a:rPr>
              <a:t>th</a:t>
            </a:r>
            <a:r>
              <a:rPr sz="1800" b="1" u="heavy" spc="-20" dirty="0">
                <a:solidFill>
                  <a:srgbClr val="00AFF0"/>
                </a:solidFill>
                <a:latin typeface="Calibri"/>
                <a:cs typeface="Calibri"/>
              </a:rPr>
              <a:t>a</a:t>
            </a:r>
            <a:r>
              <a:rPr sz="1800" b="1" u="heavy" spc="-10" dirty="0">
                <a:solidFill>
                  <a:srgbClr val="00AFF0"/>
                </a:solidFill>
                <a:latin typeface="Calibri"/>
                <a:cs typeface="Calibri"/>
              </a:rPr>
              <a:t>t</a:t>
            </a:r>
            <a:r>
              <a:rPr sz="1800" b="1" u="heavy" spc="-15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AFF0"/>
                </a:solidFill>
                <a:latin typeface="Calibri"/>
                <a:cs typeface="Calibri"/>
              </a:rPr>
              <a:t>u</a:t>
            </a:r>
            <a:r>
              <a:rPr sz="1800" b="1" u="heavy" dirty="0">
                <a:solidFill>
                  <a:srgbClr val="00AFF0"/>
                </a:solidFill>
                <a:latin typeface="Calibri"/>
                <a:cs typeface="Calibri"/>
              </a:rPr>
              <a:t>s</a:t>
            </a:r>
            <a:r>
              <a:rPr sz="1800" b="1" u="heavy" spc="5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b="1" u="heavy" spc="-10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1800" b="1" u="heavy" spc="-3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AFF0"/>
                </a:solidFill>
                <a:latin typeface="Calibri"/>
                <a:cs typeface="Calibri"/>
              </a:rPr>
              <a:t>Fi</a:t>
            </a:r>
            <a:r>
              <a:rPr sz="1800" b="1" u="heavy" spc="-5" dirty="0">
                <a:solidFill>
                  <a:srgbClr val="00AFF0"/>
                </a:solidFill>
                <a:latin typeface="Calibri"/>
                <a:cs typeface="Calibri"/>
              </a:rPr>
              <a:t>b</a:t>
            </a:r>
            <a:r>
              <a:rPr sz="1800" b="1" u="heavy" dirty="0">
                <a:solidFill>
                  <a:srgbClr val="00AFF0"/>
                </a:solidFill>
                <a:latin typeface="Calibri"/>
                <a:cs typeface="Calibri"/>
              </a:rPr>
              <a:t>er</a:t>
            </a:r>
            <a:r>
              <a:rPr sz="1800" b="1" u="heavy" spc="-30" dirty="0">
                <a:solidFill>
                  <a:srgbClr val="00AFF0"/>
                </a:solidFill>
                <a:latin typeface="Calibri"/>
                <a:cs typeface="Calibri"/>
              </a:rPr>
              <a:t> </a:t>
            </a:r>
            <a:r>
              <a:rPr sz="1800" b="1" u="heavy" spc="-6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b="1" u="heavy" spc="-15" dirty="0">
                <a:solidFill>
                  <a:srgbClr val="00AFF0"/>
                </a:solidFill>
                <a:latin typeface="Calibri"/>
                <a:cs typeface="Calibri"/>
              </a:rPr>
              <a:t>vi</a:t>
            </a:r>
            <a:r>
              <a:rPr sz="1800" b="1" u="heavy" spc="-5" dirty="0">
                <a:solidFill>
                  <a:srgbClr val="00AFF0"/>
                </a:solidFill>
                <a:latin typeface="Calibri"/>
                <a:cs typeface="Calibri"/>
              </a:rPr>
              <a:t>d</a:t>
            </a:r>
            <a:r>
              <a:rPr sz="1800" b="1" u="heavy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b="1" u="heavy" spc="-10" dirty="0">
                <a:solidFill>
                  <a:srgbClr val="00AFF0"/>
                </a:solidFill>
                <a:latin typeface="Calibri"/>
                <a:cs typeface="Calibri"/>
              </a:rPr>
              <a:t>n</a:t>
            </a:r>
            <a:r>
              <a:rPr sz="1800" b="1" u="heavy" spc="-5" dirty="0">
                <a:solidFill>
                  <a:srgbClr val="00AFF0"/>
                </a:solidFill>
                <a:latin typeface="Calibri"/>
                <a:cs typeface="Calibri"/>
              </a:rPr>
              <a:t>c</a:t>
            </a:r>
            <a:r>
              <a:rPr sz="1800" b="1" u="heavy" spc="10" dirty="0">
                <a:solidFill>
                  <a:srgbClr val="00AFF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00AFF0"/>
                </a:solidFill>
                <a:latin typeface="Calibri"/>
                <a:cs typeface="Calibri"/>
              </a:rPr>
              <a:t>:</a:t>
            </a:r>
            <a:r>
              <a:rPr sz="1800" b="1" spc="-5" dirty="0">
                <a:solidFill>
                  <a:srgbClr val="00AFF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ri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1993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eig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10" dirty="0">
                <a:latin typeface="Calibri"/>
                <a:cs typeface="Calibri"/>
              </a:rPr>
              <a:t>ear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abb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tt</a:t>
            </a:r>
            <a:r>
              <a:rPr sz="1800" spc="-10" dirty="0">
                <a:latin typeface="Calibri"/>
                <a:cs typeface="Calibri"/>
              </a:rPr>
              <a:t>ack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outh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ai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bu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st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sout</a:t>
            </a:r>
            <a:r>
              <a:rPr sz="1800" spc="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-ea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London,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fr</a:t>
            </a:r>
            <a:r>
              <a:rPr sz="1800" dirty="0">
                <a:latin typeface="Calibri"/>
                <a:cs typeface="Calibri"/>
              </a:rPr>
              <a:t>iend.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635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agmen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200</a:t>
            </a:r>
            <a:r>
              <a:rPr sz="1800" b="1" spc="-10" dirty="0">
                <a:latin typeface="Calibri"/>
                <a:cs typeface="Calibri"/>
              </a:rPr>
              <a:t>7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sc</a:t>
            </a:r>
            <a:r>
              <a:rPr sz="1800" spc="-10" dirty="0">
                <a:latin typeface="Calibri"/>
                <a:cs typeface="Calibri"/>
              </a:rPr>
              <a:t>ie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ond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as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"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w".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54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x</a:t>
            </a:r>
            <a:r>
              <a:rPr sz="1800" dirty="0">
                <a:latin typeface="Calibri"/>
                <a:cs typeface="Calibri"/>
              </a:rPr>
              <a:t>ami</a:t>
            </a:r>
            <a:r>
              <a:rPr sz="1800" spc="-5" dirty="0">
                <a:latin typeface="Calibri"/>
                <a:cs typeface="Calibri"/>
              </a:rPr>
              <a:t>ne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loth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f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de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Ga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vid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Nor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ev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tua</a:t>
            </a:r>
            <a:r>
              <a:rPr sz="1800" spc="-10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gu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ty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bot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men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Ja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ar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201</a:t>
            </a:r>
            <a:r>
              <a:rPr sz="1800" b="1" spc="-5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ep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aw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mu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bo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led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wn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thi</a:t>
            </a:r>
            <a:r>
              <a:rPr sz="1800" spc="-5" dirty="0">
                <a:latin typeface="Calibri"/>
                <a:cs typeface="Calibri"/>
              </a:rPr>
              <a:t>ng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;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ood,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ha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8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1195" y="251327"/>
            <a:ext cx="573595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u="heavy" spc="-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arly</a:t>
            </a:r>
            <a:r>
              <a:rPr sz="2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ide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(</a:t>
            </a:r>
            <a:r>
              <a:rPr sz="2800" b="1" u="heavy" spc="-20" dirty="0">
                <a:solidFill>
                  <a:srgbClr val="FF0000"/>
                </a:solidFill>
                <a:latin typeface="Calibri"/>
                <a:cs typeface="Calibri"/>
              </a:rPr>
              <a:t>95</a:t>
            </a:r>
            <a:r>
              <a:rPr sz="2800" spc="-15" dirty="0">
                <a:latin typeface="Calibri"/>
                <a:cs typeface="Calibri"/>
              </a:rPr>
              <a:t>%)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</a:t>
            </a:r>
            <a:r>
              <a:rPr sz="2800" spc="-20" dirty="0">
                <a:latin typeface="Calibri"/>
                <a:cs typeface="Calibri"/>
              </a:rPr>
              <a:t>ime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scen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u="heavy" spc="-2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b="1" u="heavy" spc="-1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hou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5103" y="239252"/>
            <a:ext cx="1219200" cy="1298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1752600"/>
            <a:ext cx="3448050" cy="2326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4267146"/>
            <a:ext cx="3448050" cy="2496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1595" y="1752546"/>
            <a:ext cx="3383401" cy="5016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22041"/>
            <a:ext cx="7590790" cy="330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sz="2400" spc="-20" dirty="0">
                <a:latin typeface="Calibri"/>
                <a:cs typeface="Calibri"/>
              </a:rPr>
              <a:t>Whe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20" dirty="0">
                <a:latin typeface="Calibri"/>
                <a:cs typeface="Calibri"/>
              </a:rPr>
              <a:t>denc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ens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 smtClean="0">
                <a:latin typeface="Calibri"/>
                <a:cs typeface="Calibri"/>
              </a:rPr>
              <a:t>t</a:t>
            </a:r>
            <a:r>
              <a:rPr sz="2400" dirty="0" smtClean="0">
                <a:latin typeface="Calibri"/>
                <a:cs typeface="Calibri"/>
              </a:rPr>
              <a:t>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d</a:t>
            </a:r>
            <a:r>
              <a:rPr sz="2400" spc="-10" dirty="0" smtClean="0">
                <a:latin typeface="Calibri"/>
                <a:cs typeface="Calibri"/>
              </a:rPr>
              <a:t>e</a:t>
            </a:r>
            <a:r>
              <a:rPr sz="2400" spc="-25" dirty="0" smtClean="0">
                <a:latin typeface="Calibri"/>
                <a:cs typeface="Calibri"/>
              </a:rPr>
              <a:t>t</a:t>
            </a:r>
            <a:r>
              <a:rPr sz="2400" dirty="0" smtClean="0">
                <a:latin typeface="Calibri"/>
                <a:cs typeface="Calibri"/>
              </a:rPr>
              <a:t>er</a:t>
            </a:r>
            <a:r>
              <a:rPr sz="2400" spc="5" dirty="0" smtClean="0">
                <a:latin typeface="Calibri"/>
                <a:cs typeface="Calibri"/>
              </a:rPr>
              <a:t>m</a:t>
            </a:r>
            <a:r>
              <a:rPr sz="2400" dirty="0" smtClean="0">
                <a:latin typeface="Calibri"/>
                <a:cs typeface="Calibri"/>
              </a:rPr>
              <a:t>i</a:t>
            </a:r>
            <a:r>
              <a:rPr sz="2400" spc="-5" dirty="0" smtClean="0">
                <a:latin typeface="Calibri"/>
                <a:cs typeface="Calibri"/>
              </a:rPr>
              <a:t>n</a:t>
            </a: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-7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3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wi</a:t>
            </a:r>
            <a:r>
              <a:rPr sz="2400" spc="-5" dirty="0">
                <a:latin typeface="Calibri"/>
                <a:cs typeface="Calibri"/>
              </a:rPr>
              <a:t>ng:</a:t>
            </a:r>
            <a:endParaRPr sz="2400" dirty="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882015" algn="l"/>
              </a:tabLst>
            </a:pPr>
            <a:r>
              <a:rPr sz="2400" spc="-114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ype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ompos</a:t>
            </a:r>
            <a:r>
              <a:rPr sz="2400" dirty="0">
                <a:latin typeface="Calibri"/>
                <a:cs typeface="Calibri"/>
              </a:rPr>
              <a:t>iti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iq</a:t>
            </a:r>
            <a:r>
              <a:rPr sz="2400" b="1" u="heavy" spc="-3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ene</a:t>
            </a:r>
            <a:r>
              <a:rPr sz="2400" b="1" u="heavy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  <a:p>
            <a:pPr marL="812800" marR="5080" lvl="1" indent="-342900">
              <a:lnSpc>
                <a:spcPct val="114999"/>
              </a:lnSpc>
              <a:buFont typeface="Arial"/>
              <a:buChar char="•"/>
              <a:tabLst>
                <a:tab pos="882015" algn="l"/>
              </a:tabLst>
            </a:pP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colo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ep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chi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on.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b="1" u="heavy" spc="-4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3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ch.</a:t>
            </a:r>
          </a:p>
          <a:p>
            <a:pPr marL="812800" marR="140970" lvl="1" indent="-342900">
              <a:lnSpc>
                <a:spcPct val="114999"/>
              </a:lnSpc>
              <a:buFont typeface="Arial"/>
              <a:buChar char="•"/>
              <a:tabLst>
                <a:tab pos="882015" algn="l"/>
              </a:tabLst>
            </a:pP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Number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usua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10" dirty="0">
                <a:latin typeface="Calibri"/>
                <a:cs typeface="Calibri"/>
              </a:rPr>
              <a:t>g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ole</a:t>
            </a:r>
            <a:r>
              <a:rPr sz="2400" b="1" u="heavy" spc="-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cr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t.</a:t>
            </a:r>
          </a:p>
        </p:txBody>
      </p:sp>
      <p:sp>
        <p:nvSpPr>
          <p:cNvPr id="3" name="object 3"/>
          <p:cNvSpPr/>
          <p:nvPr/>
        </p:nvSpPr>
        <p:spPr>
          <a:xfrm>
            <a:off x="4549658" y="4026676"/>
            <a:ext cx="3641963" cy="2132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174" y="3616707"/>
            <a:ext cx="3200400" cy="141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2100" y="5092839"/>
            <a:ext cx="2057400" cy="1535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0" u="none" dirty="0">
                <a:latin typeface="Calibri"/>
                <a:cs typeface="Calibri"/>
              </a:rPr>
              <a:t>Whe</a:t>
            </a:r>
            <a:r>
              <a:rPr sz="2400" b="0" u="none" spc="-35" dirty="0">
                <a:latin typeface="Calibri"/>
                <a:cs typeface="Calibri"/>
              </a:rPr>
              <a:t>r</a:t>
            </a:r>
            <a:r>
              <a:rPr sz="2400" b="0" u="none" dirty="0">
                <a:latin typeface="Calibri"/>
                <a:cs typeface="Calibri"/>
              </a:rPr>
              <a:t>e</a:t>
            </a:r>
            <a:r>
              <a:rPr sz="2400" b="0" u="none" spc="-60" dirty="0">
                <a:latin typeface="Times New Roman"/>
                <a:cs typeface="Times New Roman"/>
              </a:rPr>
              <a:t> </a:t>
            </a:r>
            <a:r>
              <a:rPr sz="2400" b="0" u="none" dirty="0">
                <a:latin typeface="Calibri"/>
                <a:cs typeface="Calibri"/>
              </a:rPr>
              <a:t>the</a:t>
            </a:r>
            <a:r>
              <a:rPr sz="2400" b="0" u="none" spc="-60" dirty="0">
                <a:latin typeface="Times New Roman"/>
                <a:cs typeface="Times New Roman"/>
              </a:rPr>
              <a:t> </a:t>
            </a:r>
            <a:r>
              <a:rPr sz="2400" b="0" u="none" spc="-5" dirty="0">
                <a:latin typeface="Calibri"/>
                <a:cs typeface="Calibri"/>
              </a:rPr>
              <a:t>f</a:t>
            </a:r>
            <a:r>
              <a:rPr sz="2400" b="0" u="none" dirty="0">
                <a:latin typeface="Calibri"/>
                <a:cs typeface="Calibri"/>
              </a:rPr>
              <a:t>i</a:t>
            </a:r>
            <a:r>
              <a:rPr sz="2400" b="0" u="none" spc="-5" dirty="0">
                <a:latin typeface="Calibri"/>
                <a:cs typeface="Calibri"/>
              </a:rPr>
              <a:t>be</a:t>
            </a:r>
            <a:r>
              <a:rPr sz="2400" b="0" u="none" dirty="0">
                <a:latin typeface="Calibri"/>
                <a:cs typeface="Calibri"/>
              </a:rPr>
              <a:t>r</a:t>
            </a:r>
            <a:r>
              <a:rPr sz="2400" b="0" u="none" spc="-55" dirty="0">
                <a:latin typeface="Times New Roman"/>
                <a:cs typeface="Times New Roman"/>
              </a:rPr>
              <a:t> </a:t>
            </a:r>
            <a:r>
              <a:rPr sz="2400" b="0" u="none" spc="-30" dirty="0">
                <a:latin typeface="Calibri"/>
                <a:cs typeface="Calibri"/>
              </a:rPr>
              <a:t>w</a:t>
            </a:r>
            <a:r>
              <a:rPr sz="2400" b="0" u="none" dirty="0">
                <a:latin typeface="Calibri"/>
                <a:cs typeface="Calibri"/>
              </a:rPr>
              <a:t>as</a:t>
            </a:r>
            <a:r>
              <a:rPr sz="2400" b="0" u="none" spc="-75" dirty="0">
                <a:latin typeface="Times New Roman"/>
                <a:cs typeface="Times New Roman"/>
              </a:rPr>
              <a:t> </a:t>
            </a:r>
            <a:r>
              <a:rPr sz="2400" b="0" u="none" spc="-50" dirty="0">
                <a:latin typeface="Calibri"/>
                <a:cs typeface="Calibri"/>
              </a:rPr>
              <a:t>f</a:t>
            </a:r>
            <a:r>
              <a:rPr sz="2400" b="0" u="none" spc="-5" dirty="0">
                <a:latin typeface="Calibri"/>
                <a:cs typeface="Calibri"/>
              </a:rPr>
              <a:t>o</a:t>
            </a:r>
            <a:r>
              <a:rPr sz="2400" b="0" u="none" spc="-10" dirty="0">
                <a:latin typeface="Calibri"/>
                <a:cs typeface="Calibri"/>
              </a:rPr>
              <a:t>u</a:t>
            </a:r>
            <a:r>
              <a:rPr sz="2400" b="0" u="none" spc="-5" dirty="0">
                <a:latin typeface="Calibri"/>
                <a:cs typeface="Calibri"/>
              </a:rPr>
              <a:t>n</a:t>
            </a:r>
            <a:r>
              <a:rPr sz="2400" b="0" u="none" dirty="0">
                <a:latin typeface="Calibri"/>
                <a:cs typeface="Calibri"/>
              </a:rPr>
              <a:t>d</a:t>
            </a:r>
            <a:r>
              <a:rPr sz="2400" b="0" u="none" spc="-50" dirty="0">
                <a:latin typeface="Times New Roman"/>
                <a:cs typeface="Times New Roman"/>
              </a:rPr>
              <a:t> </a:t>
            </a:r>
            <a:r>
              <a:rPr sz="2400" b="0" u="none" dirty="0">
                <a:latin typeface="Calibri"/>
                <a:cs typeface="Calibri"/>
              </a:rPr>
              <a:t>– </a:t>
            </a:r>
            <a:r>
              <a:rPr sz="2400" b="0" u="none" spc="-20" dirty="0">
                <a:latin typeface="Calibri"/>
                <a:cs typeface="Calibri"/>
              </a:rPr>
              <a:t>c</a:t>
            </a:r>
            <a:r>
              <a:rPr sz="2400" b="0" u="none" dirty="0">
                <a:latin typeface="Calibri"/>
                <a:cs typeface="Calibri"/>
              </a:rPr>
              <a:t>an</a:t>
            </a:r>
            <a:r>
              <a:rPr sz="2400" b="0" u="none" spc="-75" dirty="0">
                <a:latin typeface="Times New Roman"/>
                <a:cs typeface="Times New Roman"/>
              </a:rPr>
              <a:t> </a:t>
            </a:r>
            <a:r>
              <a:rPr sz="2400" b="0" u="none" spc="-20" dirty="0">
                <a:latin typeface="Calibri"/>
                <a:cs typeface="Calibri"/>
              </a:rPr>
              <a:t>y</a:t>
            </a:r>
            <a:r>
              <a:rPr sz="2400" b="0" u="none" spc="-5" dirty="0">
                <a:latin typeface="Calibri"/>
                <a:cs typeface="Calibri"/>
              </a:rPr>
              <a:t>o</a:t>
            </a:r>
            <a:r>
              <a:rPr sz="2400" b="0" u="none" dirty="0">
                <a:latin typeface="Calibri"/>
                <a:cs typeface="Calibri"/>
              </a:rPr>
              <a:t>u</a:t>
            </a:r>
            <a:r>
              <a:rPr sz="2400" b="0" u="none" spc="-70" dirty="0">
                <a:latin typeface="Times New Roman"/>
                <a:cs typeface="Times New Roman"/>
              </a:rPr>
              <a:t> </a:t>
            </a:r>
            <a:r>
              <a:rPr sz="2400" b="0" u="none" spc="-5" dirty="0">
                <a:latin typeface="Calibri"/>
                <a:cs typeface="Calibri"/>
              </a:rPr>
              <a:t>p</a:t>
            </a:r>
            <a:r>
              <a:rPr sz="2400" b="0" u="none" dirty="0">
                <a:latin typeface="Calibri"/>
                <a:cs typeface="Calibri"/>
              </a:rPr>
              <a:t>lace</a:t>
            </a:r>
            <a:r>
              <a:rPr sz="2400" b="0" u="none" spc="-70" dirty="0">
                <a:latin typeface="Times New Roman"/>
                <a:cs typeface="Times New Roman"/>
              </a:rPr>
              <a:t> </a:t>
            </a:r>
            <a:r>
              <a:rPr sz="2400" b="0" u="none" dirty="0">
                <a:latin typeface="Calibri"/>
                <a:cs typeface="Calibri"/>
              </a:rPr>
              <a:t>the</a:t>
            </a:r>
            <a:r>
              <a:rPr sz="2400" b="0" u="none" spc="-60" dirty="0">
                <a:latin typeface="Times New Roman"/>
                <a:cs typeface="Times New Roman"/>
              </a:rPr>
              <a:t> </a:t>
            </a:r>
            <a:r>
              <a:rPr sz="2400" b="0" u="none" spc="-5" dirty="0">
                <a:latin typeface="Calibri"/>
                <a:cs typeface="Calibri"/>
              </a:rPr>
              <a:t>su</a:t>
            </a:r>
            <a:r>
              <a:rPr sz="2400" b="0" u="none" spc="-15" dirty="0">
                <a:latin typeface="Calibri"/>
                <a:cs typeface="Calibri"/>
              </a:rPr>
              <a:t>s</a:t>
            </a:r>
            <a:r>
              <a:rPr sz="2400" b="0" u="none" spc="-5" dirty="0">
                <a:latin typeface="Calibri"/>
                <a:cs typeface="Calibri"/>
              </a:rPr>
              <a:t>pec</a:t>
            </a:r>
            <a:r>
              <a:rPr sz="2400" b="0" u="none" dirty="0">
                <a:latin typeface="Calibri"/>
                <a:cs typeface="Calibri"/>
              </a:rPr>
              <a:t>t</a:t>
            </a:r>
            <a:r>
              <a:rPr sz="2400" b="0" u="none" spc="-65" dirty="0">
                <a:latin typeface="Times New Roman"/>
                <a:cs typeface="Times New Roman"/>
              </a:rPr>
              <a:t> </a:t>
            </a:r>
            <a:r>
              <a:rPr sz="2400" b="0" u="none" spc="-25" dirty="0">
                <a:latin typeface="Calibri"/>
                <a:cs typeface="Calibri"/>
              </a:rPr>
              <a:t>a</a:t>
            </a:r>
            <a:r>
              <a:rPr sz="2400" b="0" u="none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30"/>
              </a:spcBef>
            </a:pPr>
            <a:r>
              <a:rPr sz="2400" b="0" u="none" spc="-15" dirty="0">
                <a:latin typeface="Calibri"/>
                <a:cs typeface="Calibri"/>
              </a:rPr>
              <a:t>the</a:t>
            </a:r>
            <a:r>
              <a:rPr sz="2400" b="0" u="none" spc="-60" dirty="0">
                <a:latin typeface="Times New Roman"/>
                <a:cs typeface="Times New Roman"/>
              </a:rPr>
              <a:t> </a:t>
            </a:r>
            <a:r>
              <a:rPr sz="2400" b="0" u="none" spc="-15" dirty="0">
                <a:latin typeface="Calibri"/>
                <a:cs typeface="Calibri"/>
              </a:rPr>
              <a:t>sc</a:t>
            </a:r>
            <a:r>
              <a:rPr sz="2400" b="0" u="none" spc="-10" dirty="0">
                <a:latin typeface="Calibri"/>
                <a:cs typeface="Calibri"/>
              </a:rPr>
              <a:t>e</a:t>
            </a:r>
            <a:r>
              <a:rPr sz="2400" b="0" u="none" spc="-20" dirty="0">
                <a:latin typeface="Calibri"/>
                <a:cs typeface="Calibri"/>
              </a:rPr>
              <a:t>n</a:t>
            </a:r>
            <a:r>
              <a:rPr sz="2400" b="0" u="none" spc="-15" dirty="0">
                <a:latin typeface="Calibri"/>
                <a:cs typeface="Calibri"/>
              </a:rPr>
              <a:t>e</a:t>
            </a:r>
            <a:r>
              <a:rPr sz="2400" b="0" u="none" spc="-70" dirty="0">
                <a:latin typeface="Times New Roman"/>
                <a:cs typeface="Times New Roman"/>
              </a:rPr>
              <a:t> </a:t>
            </a:r>
            <a:r>
              <a:rPr sz="2400" b="0" u="none" spc="-20" dirty="0">
                <a:latin typeface="Calibri"/>
                <a:cs typeface="Calibri"/>
              </a:rPr>
              <a:t>o</a:t>
            </a:r>
            <a:r>
              <a:rPr sz="2400" b="0" u="none" spc="-10" dirty="0">
                <a:latin typeface="Calibri"/>
                <a:cs typeface="Calibri"/>
              </a:rPr>
              <a:t>r</a:t>
            </a:r>
            <a:r>
              <a:rPr sz="2400" b="0" u="none" spc="-60" dirty="0">
                <a:latin typeface="Times New Roman"/>
                <a:cs typeface="Times New Roman"/>
              </a:rPr>
              <a:t> </a:t>
            </a:r>
            <a:r>
              <a:rPr sz="2400" b="0" u="none" spc="-40" dirty="0">
                <a:latin typeface="Calibri"/>
                <a:cs typeface="Calibri"/>
              </a:rPr>
              <a:t>t</a:t>
            </a:r>
            <a:r>
              <a:rPr sz="2400" b="0" u="none" dirty="0">
                <a:latin typeface="Calibri"/>
                <a:cs typeface="Calibri"/>
              </a:rPr>
              <a:t>o</a:t>
            </a:r>
            <a:r>
              <a:rPr sz="2400" b="0" u="none" spc="-60" dirty="0">
                <a:latin typeface="Times New Roman"/>
                <a:cs typeface="Times New Roman"/>
              </a:rPr>
              <a:t> </a:t>
            </a:r>
            <a:r>
              <a:rPr sz="2400" b="0" u="none" spc="-20" dirty="0">
                <a:latin typeface="Calibri"/>
                <a:cs typeface="Calibri"/>
              </a:rPr>
              <a:t>th</a:t>
            </a:r>
            <a:r>
              <a:rPr sz="2400" b="0" u="none" spc="-15" dirty="0">
                <a:latin typeface="Calibri"/>
                <a:cs typeface="Calibri"/>
              </a:rPr>
              <a:t>e</a:t>
            </a:r>
            <a:r>
              <a:rPr sz="2400" b="0" u="none" spc="-70" dirty="0">
                <a:latin typeface="Times New Roman"/>
                <a:cs typeface="Times New Roman"/>
              </a:rPr>
              <a:t> </a:t>
            </a:r>
            <a:r>
              <a:rPr sz="2400" b="0" u="none" dirty="0">
                <a:latin typeface="Calibri"/>
                <a:cs typeface="Calibri"/>
              </a:rPr>
              <a:t>victim?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666" y="973100"/>
            <a:ext cx="7480300" cy="5021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57175" indent="-342900">
              <a:lnSpc>
                <a:spcPct val="114999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225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til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rigi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 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u="heavy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14999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mult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ip</a:t>
            </a:r>
            <a:r>
              <a:rPr sz="2400" b="1" u="heavy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typ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typ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mo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supp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rti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14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ype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cr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698500" marR="2778125" indent="-172720">
              <a:lnSpc>
                <a:spcPct val="114999"/>
              </a:lnSpc>
              <a:spcBef>
                <a:spcPts val="65"/>
              </a:spcBef>
            </a:pPr>
            <a:r>
              <a:rPr sz="2000" dirty="0">
                <a:latin typeface="Calibri"/>
                <a:cs typeface="Calibri"/>
              </a:rPr>
              <a:t>– If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ens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sci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kn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ki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oo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amp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u="heavy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ap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kidnap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ing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eak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2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c.</a:t>
            </a:r>
            <a:endParaRPr sz="2000">
              <a:latin typeface="Calibri"/>
              <a:cs typeface="Calibri"/>
            </a:endParaRPr>
          </a:p>
          <a:p>
            <a:pPr marL="353695" marR="2700020" indent="-340995">
              <a:lnSpc>
                <a:spcPts val="3310"/>
              </a:lnSpc>
              <a:spcBef>
                <a:spcPts val="12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bet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cri</a:t>
            </a:r>
            <a:r>
              <a:rPr sz="2400" spc="-15" dirty="0">
                <a:latin typeface="Calibri"/>
                <a:cs typeface="Calibri"/>
              </a:rPr>
              <a:t>me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latin typeface="Calibri"/>
                <a:cs typeface="Calibri"/>
              </a:rPr>
              <a:t>dis</a:t>
            </a:r>
            <a:r>
              <a:rPr sz="2400" b="1" u="heavy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u="heavy" spc="-4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400" b="1" u="heavy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u="heavy" spc="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u="heavy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passa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tl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educ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9600" y="2285999"/>
            <a:ext cx="2770632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6666" y="0"/>
            <a:ext cx="7510666" cy="744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40">
              <a:lnSpc>
                <a:spcPct val="100000"/>
              </a:lnSpc>
            </a:pPr>
            <a:r>
              <a:rPr sz="4000" spc="-25" dirty="0"/>
              <a:t>Collection</a:t>
            </a:r>
            <a:r>
              <a:rPr sz="4000" spc="25" dirty="0"/>
              <a:t> </a:t>
            </a:r>
            <a:r>
              <a:rPr sz="4000" spc="-20" dirty="0"/>
              <a:t>of</a:t>
            </a:r>
            <a:r>
              <a:rPr sz="4000" spc="-5" dirty="0"/>
              <a:t> </a:t>
            </a:r>
            <a:r>
              <a:rPr sz="4000" spc="-20" dirty="0"/>
              <a:t>Fibe</a:t>
            </a:r>
            <a:r>
              <a:rPr sz="4000" spc="-60" dirty="0"/>
              <a:t>r</a:t>
            </a:r>
            <a:r>
              <a:rPr sz="4000" spc="-20" dirty="0"/>
              <a:t>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70326" y="533400"/>
            <a:ext cx="4886960" cy="641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+mj-lt"/>
              <a:buAutoNum type="arabicPeriod"/>
            </a:pPr>
            <a:r>
              <a:rPr sz="20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2000" b="1" u="heavy" spc="5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ual</a:t>
            </a:r>
            <a:r>
              <a:rPr sz="2000" b="1" spc="-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t.</a:t>
            </a: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Font typeface="+mj-lt"/>
              <a:buAutoNum type="arabicPeriod"/>
            </a:pPr>
            <a:r>
              <a:rPr sz="2000" dirty="0" smtClean="0">
                <a:latin typeface="Calibri"/>
                <a:cs typeface="Calibri"/>
              </a:rPr>
              <a:t>U</a:t>
            </a:r>
            <a:r>
              <a:rPr sz="2000" spc="-10" dirty="0" smtClean="0">
                <a:latin typeface="Calibri"/>
                <a:cs typeface="Calibri"/>
              </a:rPr>
              <a:t>s</a:t>
            </a:r>
            <a:r>
              <a:rPr sz="2000" dirty="0" smtClean="0">
                <a:latin typeface="Calibri"/>
                <a:cs typeface="Calibri"/>
              </a:rPr>
              <a:t>e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b="1" u="heavy" spc="-3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b="1" u="heavy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spc="-5" dirty="0">
                <a:solidFill>
                  <a:srgbClr val="FF0000"/>
                </a:solidFill>
                <a:latin typeface="Calibri"/>
                <a:cs typeface="Calibri"/>
              </a:rPr>
              <a:t>cep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ticky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u="heavy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ape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eas.</a:t>
            </a: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Font typeface="+mj-lt"/>
              <a:buAutoNum type="arabicPeriod"/>
            </a:pPr>
            <a:r>
              <a:rPr sz="2000" b="1" u="heavy" spc="-105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0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acuums</a:t>
            </a:r>
            <a:r>
              <a:rPr sz="2000" b="1" spc="-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eas.</a:t>
            </a:r>
          </a:p>
          <a:p>
            <a:pPr marL="469900" marR="60960" indent="-457200">
              <a:lnSpc>
                <a:spcPct val="114999"/>
              </a:lnSpc>
              <a:buFont typeface="+mj-lt"/>
              <a:buAutoNum type="arabicPeriod"/>
              <a:tabLst>
                <a:tab pos="29972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shou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olde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bindle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lope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ed.</a:t>
            </a: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Font typeface="+mj-lt"/>
              <a:buAutoNum type="arabicPeriod"/>
              <a:tabLst>
                <a:tab pos="299720" algn="l"/>
              </a:tabLst>
            </a:pPr>
            <a:r>
              <a:rPr sz="2000" spc="-3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ach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shoul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Calibri"/>
                <a:cs typeface="Calibri"/>
              </a:rPr>
              <a:t>clean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she</a:t>
            </a:r>
            <a:r>
              <a:rPr sz="2000" spc="-20" dirty="0" smtClean="0">
                <a:latin typeface="Calibri"/>
                <a:cs typeface="Calibri"/>
              </a:rPr>
              <a:t>e</a:t>
            </a:r>
            <a:r>
              <a:rPr sz="2000" dirty="0" smtClean="0">
                <a:latin typeface="Calibri"/>
                <a:cs typeface="Calibri"/>
              </a:rPr>
              <a:t>t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pape</a:t>
            </a:r>
            <a:r>
              <a:rPr sz="2000" spc="-17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epa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ape</a:t>
            </a:r>
            <a:r>
              <a:rPr sz="2000" spc="-204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Bag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cl</a:t>
            </a:r>
            <a:r>
              <a:rPr sz="2000" spc="-5" dirty="0">
                <a:latin typeface="Calibri"/>
                <a:cs typeface="Calibri"/>
              </a:rPr>
              <a:t>oth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dua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ba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5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f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laced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same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sur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ace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ba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ed.</a:t>
            </a:r>
          </a:p>
          <a:p>
            <a:pPr marL="469900" marR="5080" indent="-457200">
              <a:lnSpc>
                <a:spcPct val="114999"/>
              </a:lnSpc>
              <a:buFont typeface="+mj-lt"/>
              <a:buAutoNum type="arabicPeriod"/>
              <a:tabLst>
                <a:tab pos="29972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whe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crit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den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adm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court.</a:t>
            </a:r>
          </a:p>
          <a:p>
            <a:pPr marL="469265" marR="107950" indent="-457200">
              <a:lnSpc>
                <a:spcPct val="114999"/>
              </a:lnSpc>
              <a:buFont typeface="+mj-lt"/>
              <a:buAutoNum type="arabicPeriod"/>
            </a:pPr>
            <a:r>
              <a:rPr sz="2000" b="1" u="heavy" spc="-5" dirty="0" smtClean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sz="20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u="heavy" spc="-3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dirty="0" smtClean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2000" b="1" spc="-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shoul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poss</a:t>
            </a:r>
            <a:r>
              <a:rPr sz="2000" spc="-10" dirty="0" smtClean="0">
                <a:latin typeface="Calibri"/>
                <a:cs typeface="Calibri"/>
              </a:rPr>
              <a:t>i</a:t>
            </a:r>
            <a:r>
              <a:rPr sz="2000" spc="-5" dirty="0" smtClean="0">
                <a:latin typeface="Calibri"/>
                <a:cs typeface="Calibri"/>
              </a:rPr>
              <a:t>b</a:t>
            </a:r>
            <a:r>
              <a:rPr sz="2000" dirty="0" smtClean="0">
                <a:latin typeface="Calibri"/>
                <a:cs typeface="Calibri"/>
              </a:rPr>
              <a:t>le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sou</a:t>
            </a:r>
            <a:r>
              <a:rPr sz="2000" spc="-30" dirty="0" smtClean="0">
                <a:latin typeface="Calibri"/>
                <a:cs typeface="Calibri"/>
              </a:rPr>
              <a:t>r</a:t>
            </a:r>
            <a:r>
              <a:rPr sz="2000" dirty="0" smtClean="0">
                <a:latin typeface="Calibri"/>
                <a:cs typeface="Calibri"/>
              </a:rPr>
              <a:t>ces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om</a:t>
            </a:r>
            <a:r>
              <a:rPr sz="2000" b="1" u="heavy" spc="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u="heavy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000" b="1" u="heavy" dirty="0">
                <a:solidFill>
                  <a:srgbClr val="FF0000"/>
                </a:solidFill>
                <a:latin typeface="Calibri"/>
                <a:cs typeface="Calibri"/>
              </a:rPr>
              <a:t>iso</a:t>
            </a:r>
            <a:r>
              <a:rPr sz="2000" b="1" u="heavy" spc="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746363" y="200405"/>
            <a:ext cx="2559429" cy="1704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6363" y="4763363"/>
            <a:ext cx="2559429" cy="1917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6363" y="2057400"/>
            <a:ext cx="2559429" cy="2559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1695</Words>
  <Application>Microsoft Office PowerPoint</Application>
  <PresentationFormat>On-screen Show (4:3)</PresentationFormat>
  <Paragraphs>163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the fiber was found – can you place the suspect at the scene or to the victim?</vt:lpstr>
      <vt:lpstr>Collection of Fibers</vt:lpstr>
      <vt:lpstr>Testing Fibers</vt:lpstr>
      <vt:lpstr>Two Non-Destructive Procedures are:</vt:lpstr>
      <vt:lpstr>PowerPoint Presentation</vt:lpstr>
      <vt:lpstr>PowerPoint Presentation</vt:lpstr>
      <vt:lpstr>PowerPoint Presentation</vt:lpstr>
      <vt:lpstr>Classification of Fibers</vt:lpstr>
      <vt:lpstr>PowerPoint Presentation</vt:lpstr>
      <vt:lpstr>PowerPoint Presentation</vt:lpstr>
      <vt:lpstr>Thread Count</vt:lpstr>
      <vt:lpstr>PowerPoint Presentation</vt:lpstr>
      <vt:lpstr>Animal fibers</vt:lpstr>
      <vt:lpstr>Animal fibers</vt:lpstr>
      <vt:lpstr>Animal fibers</vt:lpstr>
      <vt:lpstr>Plant fibers</vt:lpstr>
      <vt:lpstr>Plant fibers</vt:lpstr>
      <vt:lpstr>Plant fibers</vt:lpstr>
      <vt:lpstr>Mineral fibers</vt:lpstr>
      <vt:lpstr>PowerPoint Presentation</vt:lpstr>
      <vt:lpstr>PowerPoint Presentation</vt:lpstr>
      <vt:lpstr>PowerPoint Presentation</vt:lpstr>
      <vt:lpstr>Comparison of Natural and Synthetic Fibers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Jenn15</cp:lastModifiedBy>
  <cp:revision>2</cp:revision>
  <dcterms:created xsi:type="dcterms:W3CDTF">2018-06-11T15:08:20Z</dcterms:created>
  <dcterms:modified xsi:type="dcterms:W3CDTF">2018-06-11T16:49:05Z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2018-06-11T00:00:00Z</vt:filetime>
  </property>
  <property fmtid="{D5CDD505-2E9C-101B-9397-08002B2CF9AE}" pid="3" name="LastSaved">
    <vt:filetime>2018-06-11T00:00:00Z</vt:filetime>
  </property>
</Properties>
</file>