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14.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1" r:id="rId3"/>
    <p:sldId id="257" r:id="rId4"/>
    <p:sldId id="258" r:id="rId5"/>
    <p:sldId id="259" r:id="rId6"/>
    <p:sldId id="260" r:id="rId7"/>
    <p:sldId id="261" r:id="rId8"/>
    <p:sldId id="262" r:id="rId9"/>
    <p:sldId id="263" r:id="rId10"/>
    <p:sldId id="265" r:id="rId11"/>
    <p:sldId id="266" r:id="rId12"/>
    <p:sldId id="267" r:id="rId13"/>
    <p:sldId id="283" r:id="rId14"/>
    <p:sldId id="264" r:id="rId15"/>
    <p:sldId id="268" r:id="rId16"/>
    <p:sldId id="269" r:id="rId17"/>
    <p:sldId id="273" r:id="rId18"/>
    <p:sldId id="270" r:id="rId19"/>
    <p:sldId id="272" r:id="rId20"/>
    <p:sldId id="271" r:id="rId21"/>
    <p:sldId id="282" r:id="rId22"/>
    <p:sldId id="274" r:id="rId23"/>
    <p:sldId id="275" r:id="rId24"/>
    <p:sldId id="276" r:id="rId25"/>
    <p:sldId id="277" r:id="rId26"/>
    <p:sldId id="278" r:id="rId27"/>
    <p:sldId id="279" r:id="rId28"/>
    <p:sldId id="280" r:id="rId29"/>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8252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2017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4062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9293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0689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6176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89598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8231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20953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1965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7044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62242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66783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7436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7360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34018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64830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7081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4839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4504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041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6042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4378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9532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0468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16075" y="1313175"/>
            <a:ext cx="7911848" cy="8604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hlink"/>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63624" y="318002"/>
            <a:ext cx="8016750" cy="1793875"/>
          </a:xfrm>
          <a:prstGeom prst="rect">
            <a:avLst/>
          </a:prstGeom>
        </p:spPr>
        <p:txBody>
          <a:bodyPr wrap="square" lIns="0" tIns="0" rIns="0" bIns="0">
            <a:spAutoFit/>
          </a:bodyPr>
          <a:lstStyle>
            <a:lvl1pPr>
              <a:defRPr sz="2400" b="0" i="0">
                <a:solidFill>
                  <a:schemeClr val="hlink"/>
                </a:solidFill>
                <a:latin typeface="Calibri"/>
                <a:cs typeface="Calibri"/>
              </a:defRPr>
            </a:lvl1pPr>
          </a:lstStyle>
          <a:p>
            <a:endParaRPr/>
          </a:p>
        </p:txBody>
      </p:sp>
      <p:sp>
        <p:nvSpPr>
          <p:cNvPr id="3" name="Holder 3"/>
          <p:cNvSpPr>
            <a:spLocks noGrp="1"/>
          </p:cNvSpPr>
          <p:nvPr>
            <p:ph type="body" idx="1"/>
          </p:nvPr>
        </p:nvSpPr>
        <p:spPr>
          <a:xfrm>
            <a:off x="225114" y="1964838"/>
            <a:ext cx="8693771" cy="4717415"/>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jp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IrpTqKkgygA"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6.jp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jp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17.jp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jp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image" Target="../media/image77.jp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g"/><Relationship Id="rId14" Type="http://schemas.openxmlformats.org/officeDocument/2006/relationships/image" Target="../media/image80.jpg"/></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jp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4.png"/><Relationship Id="rId11" Type="http://schemas.openxmlformats.org/officeDocument/2006/relationships/image" Target="../media/image89.jpg"/><Relationship Id="rId5" Type="http://schemas.openxmlformats.org/officeDocument/2006/relationships/image" Target="../media/image83.png"/><Relationship Id="rId10" Type="http://schemas.openxmlformats.org/officeDocument/2006/relationships/image" Target="../media/image88.jpg"/><Relationship Id="rId4" Type="http://schemas.openxmlformats.org/officeDocument/2006/relationships/image" Target="../media/image82.png"/><Relationship Id="rId9" Type="http://schemas.openxmlformats.org/officeDocument/2006/relationships/image" Target="../media/image87.jpg"/><Relationship Id="rId14" Type="http://schemas.openxmlformats.org/officeDocument/2006/relationships/image" Target="../media/image92.jpg"/></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jp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96.png"/><Relationship Id="rId11" Type="http://schemas.openxmlformats.org/officeDocument/2006/relationships/image" Target="../media/image101.jpg"/><Relationship Id="rId5" Type="http://schemas.openxmlformats.org/officeDocument/2006/relationships/image" Target="../media/image95.png"/><Relationship Id="rId10" Type="http://schemas.openxmlformats.org/officeDocument/2006/relationships/image" Target="../media/image100.jpg"/><Relationship Id="rId4" Type="http://schemas.openxmlformats.org/officeDocument/2006/relationships/image" Target="../media/image94.png"/><Relationship Id="rId9" Type="http://schemas.openxmlformats.org/officeDocument/2006/relationships/image" Target="../media/image9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07.png"/><Relationship Id="rId11" Type="http://schemas.openxmlformats.org/officeDocument/2006/relationships/image" Target="../media/image112.jpg"/><Relationship Id="rId5" Type="http://schemas.openxmlformats.org/officeDocument/2006/relationships/image" Target="../media/image106.png"/><Relationship Id="rId10" Type="http://schemas.openxmlformats.org/officeDocument/2006/relationships/image" Target="../media/image111.jpg"/><Relationship Id="rId4" Type="http://schemas.openxmlformats.org/officeDocument/2006/relationships/image" Target="../media/image105.png"/><Relationship Id="rId9" Type="http://schemas.openxmlformats.org/officeDocument/2006/relationships/image" Target="../media/image110.jp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h0QOPhrnEQ" TargetMode="External"/><Relationship Id="rId2" Type="http://schemas.openxmlformats.org/officeDocument/2006/relationships/hyperlink" Target="https://www.youtube.com/watch?v=d7N-4UNAzsw" TargetMode="External"/><Relationship Id="rId1" Type="http://schemas.openxmlformats.org/officeDocument/2006/relationships/slideLayout" Target="../slideLayouts/slideLayout2.xml"/><Relationship Id="rId6" Type="http://schemas.openxmlformats.org/officeDocument/2006/relationships/image" Target="../media/image114.JPG"/><Relationship Id="rId5" Type="http://schemas.openxmlformats.org/officeDocument/2006/relationships/hyperlink" Target="https://www.youtube.com/watch?v=qxrjjql6FCE" TargetMode="External"/><Relationship Id="rId4" Type="http://schemas.openxmlformats.org/officeDocument/2006/relationships/hyperlink" Target="https://www.youtube.com/watch?time_continue=753&amp;v=66p-XA8Qi0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7.jpg"/><Relationship Id="rId4" Type="http://schemas.openxmlformats.org/officeDocument/2006/relationships/image" Target="../media/image116.jpg"/></Relationships>
</file>

<file path=ppt/slides/_rels/slide2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0.jpg"/><Relationship Id="rId4" Type="http://schemas.openxmlformats.org/officeDocument/2006/relationships/image" Target="../media/image119.jpg"/></Relationships>
</file>

<file path=ppt/slides/_rels/slide24.xml.rels><?xml version="1.0" encoding="UTF-8" standalone="yes"?>
<Relationships xmlns="http://schemas.openxmlformats.org/package/2006/relationships"><Relationship Id="rId8" Type="http://schemas.openxmlformats.org/officeDocument/2006/relationships/image" Target="../media/image126.jpg"/><Relationship Id="rId3" Type="http://schemas.openxmlformats.org/officeDocument/2006/relationships/image" Target="../media/image121.png"/><Relationship Id="rId7" Type="http://schemas.openxmlformats.org/officeDocument/2006/relationships/image" Target="../media/image125.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24.jpg"/><Relationship Id="rId5" Type="http://schemas.openxmlformats.org/officeDocument/2006/relationships/image" Target="../media/image123.jpg"/><Relationship Id="rId4" Type="http://schemas.openxmlformats.org/officeDocument/2006/relationships/image" Target="../media/image122.jpg"/></Relationships>
</file>

<file path=ppt/slides/_rels/slide25.xml.rels><?xml version="1.0" encoding="UTF-8" standalone="yes"?>
<Relationships xmlns="http://schemas.openxmlformats.org/package/2006/relationships"><Relationship Id="rId3" Type="http://schemas.openxmlformats.org/officeDocument/2006/relationships/image" Target="../media/image127.jpg"/><Relationship Id="rId7" Type="http://schemas.openxmlformats.org/officeDocument/2006/relationships/image" Target="../media/image131.jp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30.png"/><Relationship Id="rId5" Type="http://schemas.openxmlformats.org/officeDocument/2006/relationships/image" Target="../media/image129.jpg"/><Relationship Id="rId4" Type="http://schemas.openxmlformats.org/officeDocument/2006/relationships/image" Target="../media/image128.jpg"/></Relationships>
</file>

<file path=ppt/slides/_rels/slide26.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4.jpg"/></Relationships>
</file>

<file path=ppt/slides/_rels/slide28.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654" y="0"/>
            <a:ext cx="2989058" cy="271229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2057400"/>
            <a:ext cx="1973361" cy="1834896"/>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828800" y="0"/>
            <a:ext cx="7315200" cy="1783842"/>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828800" y="981852"/>
            <a:ext cx="7315200" cy="1560576"/>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0" y="5267312"/>
            <a:ext cx="1501559" cy="1590687"/>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0" y="4379695"/>
            <a:ext cx="1362989" cy="1775267"/>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0" y="3352800"/>
            <a:ext cx="1112772" cy="1524000"/>
          </a:xfrm>
          <a:prstGeom prst="rect">
            <a:avLst/>
          </a:prstGeom>
          <a:blipFill>
            <a:blip r:embed="rId9" cstate="print"/>
            <a:stretch>
              <a:fillRect/>
            </a:stretch>
          </a:blipFill>
        </p:spPr>
        <p:txBody>
          <a:bodyPr wrap="square" lIns="0" tIns="0" rIns="0" bIns="0" rtlCol="0"/>
          <a:lstStyle/>
          <a:p>
            <a:endParaRPr/>
          </a:p>
        </p:txBody>
      </p:sp>
      <p:sp>
        <p:nvSpPr>
          <p:cNvPr id="9" name="object 9"/>
          <p:cNvSpPr/>
          <p:nvPr/>
        </p:nvSpPr>
        <p:spPr>
          <a:xfrm>
            <a:off x="6096000" y="2438400"/>
            <a:ext cx="2816223" cy="2116074"/>
          </a:xfrm>
          <a:prstGeom prst="rect">
            <a:avLst/>
          </a:prstGeom>
          <a:blipFill>
            <a:blip r:embed="rId10" cstate="print"/>
            <a:stretch>
              <a:fillRect/>
            </a:stretch>
          </a:blipFill>
        </p:spPr>
        <p:txBody>
          <a:bodyPr wrap="square" lIns="0" tIns="0" rIns="0" bIns="0" rtlCol="0"/>
          <a:lstStyle/>
          <a:p>
            <a:endParaRPr/>
          </a:p>
        </p:txBody>
      </p:sp>
      <p:sp>
        <p:nvSpPr>
          <p:cNvPr id="10" name="object 10"/>
          <p:cNvSpPr/>
          <p:nvPr/>
        </p:nvSpPr>
        <p:spPr>
          <a:xfrm>
            <a:off x="6096000" y="4735511"/>
            <a:ext cx="2809875" cy="1908176"/>
          </a:xfrm>
          <a:prstGeom prst="rect">
            <a:avLst/>
          </a:prstGeom>
          <a:blipFill>
            <a:blip r:embed="rId11" cstate="print"/>
            <a:stretch>
              <a:fillRect/>
            </a:stretch>
          </a:blipFill>
        </p:spPr>
        <p:txBody>
          <a:bodyPr wrap="square" lIns="0" tIns="0" rIns="0" bIns="0" rtlCol="0"/>
          <a:lstStyle/>
          <a:p>
            <a:endParaRPr/>
          </a:p>
        </p:txBody>
      </p:sp>
      <p:sp>
        <p:nvSpPr>
          <p:cNvPr id="11" name="object 11"/>
          <p:cNvSpPr/>
          <p:nvPr/>
        </p:nvSpPr>
        <p:spPr>
          <a:xfrm>
            <a:off x="1069695" y="3745284"/>
            <a:ext cx="3197473" cy="2986025"/>
          </a:xfrm>
          <a:prstGeom prst="rect">
            <a:avLst/>
          </a:prstGeom>
          <a:blipFill>
            <a:blip r:embed="rId12" cstate="print"/>
            <a:stretch>
              <a:fillRect/>
            </a:stretch>
          </a:blipFill>
        </p:spPr>
        <p:txBody>
          <a:bodyPr wrap="square" lIns="0" tIns="0" rIns="0" bIns="0" rtlCol="0"/>
          <a:lstStyle/>
          <a:p>
            <a:endParaRPr/>
          </a:p>
        </p:txBody>
      </p:sp>
      <p:sp>
        <p:nvSpPr>
          <p:cNvPr id="12" name="object 12"/>
          <p:cNvSpPr/>
          <p:nvPr/>
        </p:nvSpPr>
        <p:spPr>
          <a:xfrm>
            <a:off x="4267200" y="2097023"/>
            <a:ext cx="1597023" cy="4760976"/>
          </a:xfrm>
          <a:prstGeom prst="rect">
            <a:avLst/>
          </a:prstGeom>
          <a:blipFill>
            <a:blip r:embed="rId13" cstate="print"/>
            <a:stretch>
              <a:fillRect/>
            </a:stretch>
          </a:blipFill>
        </p:spPr>
        <p:txBody>
          <a:bodyPr wrap="square" lIns="0" tIns="0" rIns="0" bIns="0" rtlCol="0"/>
          <a:lstStyle/>
          <a:p>
            <a:endParaRPr/>
          </a:p>
        </p:txBody>
      </p:sp>
      <p:sp>
        <p:nvSpPr>
          <p:cNvPr id="13" name="object 13"/>
          <p:cNvSpPr/>
          <p:nvPr/>
        </p:nvSpPr>
        <p:spPr>
          <a:xfrm>
            <a:off x="3045714" y="2360377"/>
            <a:ext cx="1331085" cy="1267626"/>
          </a:xfrm>
          <a:prstGeom prst="rect">
            <a:avLst/>
          </a:prstGeom>
          <a:blipFill>
            <a:blip r:embed="rId14" cstate="print"/>
            <a:stretch>
              <a:fillRect/>
            </a:stretch>
          </a:blipFill>
        </p:spPr>
        <p:txBody>
          <a:bodyPr wrap="square" lIns="0" tIns="0" rIns="0" bIns="0" rtlCol="0"/>
          <a:lstStyle/>
          <a:p>
            <a:endParaRPr/>
          </a:p>
        </p:txBody>
      </p:sp>
      <p:sp>
        <p:nvSpPr>
          <p:cNvPr id="14" name="object 14"/>
          <p:cNvSpPr/>
          <p:nvPr/>
        </p:nvSpPr>
        <p:spPr>
          <a:xfrm>
            <a:off x="1362938" y="2057364"/>
            <a:ext cx="1679980" cy="1679980"/>
          </a:xfrm>
          <a:prstGeom prst="rect">
            <a:avLst/>
          </a:prstGeom>
          <a:blipFill>
            <a:blip r:embed="rId15"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0" y="76273"/>
            <a:ext cx="3335274" cy="963613"/>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569213" y="948939"/>
            <a:ext cx="7222490" cy="859790"/>
          </a:xfrm>
          <a:prstGeom prst="rect">
            <a:avLst/>
          </a:prstGeom>
        </p:spPr>
        <p:txBody>
          <a:bodyPr vert="horz" wrap="square" lIns="0" tIns="0" rIns="0" bIns="0" rtlCol="0">
            <a:spAutoFit/>
          </a:bodyPr>
          <a:lstStyle/>
          <a:p>
            <a:pPr marL="299085" marR="5080" indent="-287020">
              <a:lnSpc>
                <a:spcPct val="114999"/>
              </a:lnSpc>
            </a:pPr>
            <a:r>
              <a:rPr sz="1800" dirty="0">
                <a:latin typeface="Calibri"/>
                <a:cs typeface="Calibri"/>
              </a:rPr>
              <a:t>a.</a:t>
            </a:r>
            <a:r>
              <a:rPr sz="1800" dirty="0">
                <a:latin typeface="Times New Roman"/>
                <a:cs typeface="Times New Roman"/>
              </a:rPr>
              <a:t> </a:t>
            </a:r>
            <a:r>
              <a:rPr sz="1800" spc="35" dirty="0">
                <a:latin typeface="Times New Roman"/>
                <a:cs typeface="Times New Roman"/>
              </a:rPr>
              <a:t> </a:t>
            </a:r>
            <a:r>
              <a:rPr sz="1800" spc="-25" dirty="0">
                <a:latin typeface="Calibri"/>
                <a:cs typeface="Calibri"/>
              </a:rPr>
              <a:t>W</a:t>
            </a:r>
            <a:r>
              <a:rPr sz="1800" spc="-5" dirty="0">
                <a:latin typeface="Calibri"/>
                <a:cs typeface="Calibri"/>
              </a:rPr>
              <a:t>h</a:t>
            </a:r>
            <a:r>
              <a:rPr sz="1800" dirty="0">
                <a:latin typeface="Calibri"/>
                <a:cs typeface="Calibri"/>
              </a:rPr>
              <a:t>i</a:t>
            </a:r>
            <a:r>
              <a:rPr sz="1800" spc="-10" dirty="0">
                <a:latin typeface="Calibri"/>
                <a:cs typeface="Calibri"/>
              </a:rPr>
              <a:t>le</a:t>
            </a:r>
            <a:r>
              <a:rPr sz="1800" spc="-20" dirty="0">
                <a:latin typeface="Times New Roman"/>
                <a:cs typeface="Times New Roman"/>
              </a:rPr>
              <a:t> </a:t>
            </a:r>
            <a:r>
              <a:rPr sz="1800" spc="-5" dirty="0">
                <a:latin typeface="Calibri"/>
                <a:cs typeface="Calibri"/>
              </a:rPr>
              <a:t>look</a:t>
            </a:r>
            <a:r>
              <a:rPr sz="1800" spc="-10" dirty="0">
                <a:latin typeface="Calibri"/>
                <a:cs typeface="Calibri"/>
              </a:rPr>
              <a:t>i</a:t>
            </a:r>
            <a:r>
              <a:rPr sz="1800" spc="-5" dirty="0">
                <a:latin typeface="Calibri"/>
                <a:cs typeface="Calibri"/>
              </a:rPr>
              <a:t>n</a:t>
            </a:r>
            <a:r>
              <a:rPr sz="1800" dirty="0">
                <a:latin typeface="Calibri"/>
                <a:cs typeface="Calibri"/>
              </a:rPr>
              <a:t>g</a:t>
            </a:r>
            <a:r>
              <a:rPr sz="1800" spc="-30" dirty="0">
                <a:latin typeface="Times New Roman"/>
                <a:cs typeface="Times New Roman"/>
              </a:rPr>
              <a:t> </a:t>
            </a:r>
            <a:r>
              <a:rPr sz="1800" spc="-15" dirty="0">
                <a:latin typeface="Calibri"/>
                <a:cs typeface="Calibri"/>
              </a:rPr>
              <a:t>a</a:t>
            </a:r>
            <a:r>
              <a:rPr sz="1800" spc="-10" dirty="0">
                <a:latin typeface="Calibri"/>
                <a:cs typeface="Calibri"/>
              </a:rPr>
              <a:t>t</a:t>
            </a:r>
            <a:r>
              <a:rPr sz="1800" spc="-45"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dirty="0">
                <a:latin typeface="Calibri"/>
                <a:cs typeface="Calibri"/>
              </a:rPr>
              <a:t>bas</a:t>
            </a:r>
            <a:r>
              <a:rPr sz="1800" spc="-5" dirty="0">
                <a:latin typeface="Calibri"/>
                <a:cs typeface="Calibri"/>
              </a:rPr>
              <a:t>i</a:t>
            </a:r>
            <a:r>
              <a:rPr sz="1800" spc="-10" dirty="0">
                <a:latin typeface="Calibri"/>
                <a:cs typeface="Calibri"/>
              </a:rPr>
              <a:t>c</a:t>
            </a:r>
            <a:r>
              <a:rPr sz="1800" spc="-40" dirty="0">
                <a:latin typeface="Times New Roman"/>
                <a:cs typeface="Times New Roman"/>
              </a:rPr>
              <a:t> </a:t>
            </a:r>
            <a:r>
              <a:rPr sz="1800" spc="-5" dirty="0">
                <a:latin typeface="Calibri"/>
                <a:cs typeface="Calibri"/>
              </a:rPr>
              <a:t>f</a:t>
            </a:r>
            <a:r>
              <a:rPr sz="1800" dirty="0">
                <a:latin typeface="Calibri"/>
                <a:cs typeface="Calibri"/>
              </a:rPr>
              <a:t>i</a:t>
            </a:r>
            <a:r>
              <a:rPr sz="1800" spc="-5" dirty="0">
                <a:latin typeface="Calibri"/>
                <a:cs typeface="Calibri"/>
              </a:rPr>
              <a:t>n</a:t>
            </a:r>
            <a:r>
              <a:rPr sz="1800" spc="-10" dirty="0">
                <a:latin typeface="Calibri"/>
                <a:cs typeface="Calibri"/>
              </a:rPr>
              <a:t>gerpr</a:t>
            </a:r>
            <a:r>
              <a:rPr sz="1800" spc="-15" dirty="0">
                <a:latin typeface="Calibri"/>
                <a:cs typeface="Calibri"/>
              </a:rPr>
              <a:t>i</a:t>
            </a:r>
            <a:r>
              <a:rPr sz="1800" spc="-10" dirty="0">
                <a:latin typeface="Calibri"/>
                <a:cs typeface="Calibri"/>
              </a:rPr>
              <a:t>nt</a:t>
            </a:r>
            <a:r>
              <a:rPr sz="1800" spc="-35" dirty="0">
                <a:latin typeface="Times New Roman"/>
                <a:cs typeface="Times New Roman"/>
              </a:rPr>
              <a:t> </a:t>
            </a:r>
            <a:r>
              <a:rPr sz="1800" spc="-5" dirty="0">
                <a:latin typeface="Calibri"/>
                <a:cs typeface="Calibri"/>
              </a:rPr>
              <a:t>p</a:t>
            </a:r>
            <a:r>
              <a:rPr sz="1800" spc="-10" dirty="0">
                <a:latin typeface="Calibri"/>
                <a:cs typeface="Calibri"/>
              </a:rPr>
              <a:t>a</a:t>
            </a:r>
            <a:r>
              <a:rPr sz="1800" spc="-40" dirty="0">
                <a:latin typeface="Calibri"/>
                <a:cs typeface="Calibri"/>
              </a:rPr>
              <a:t>tt</a:t>
            </a:r>
            <a:r>
              <a:rPr sz="1800" spc="-10" dirty="0">
                <a:latin typeface="Calibri"/>
                <a:cs typeface="Calibri"/>
              </a:rPr>
              <a:t>erns</a:t>
            </a:r>
            <a:r>
              <a:rPr sz="1800" spc="-40" dirty="0">
                <a:latin typeface="Times New Roman"/>
                <a:cs typeface="Times New Roman"/>
              </a:rPr>
              <a:t> </a:t>
            </a:r>
            <a:r>
              <a:rPr sz="1800" spc="-30" dirty="0">
                <a:latin typeface="Calibri"/>
                <a:cs typeface="Calibri"/>
              </a:rPr>
              <a:t>c</a:t>
            </a:r>
            <a:r>
              <a:rPr sz="1800" dirty="0">
                <a:latin typeface="Calibri"/>
                <a:cs typeface="Calibri"/>
              </a:rPr>
              <a:t>an</a:t>
            </a:r>
            <a:r>
              <a:rPr sz="1800" spc="-45" dirty="0">
                <a:latin typeface="Times New Roman"/>
                <a:cs typeface="Times New Roman"/>
              </a:rPr>
              <a:t> </a:t>
            </a:r>
            <a:r>
              <a:rPr sz="1800" spc="-5" dirty="0">
                <a:latin typeface="Calibri"/>
                <a:cs typeface="Calibri"/>
              </a:rPr>
              <a:t>q</a:t>
            </a:r>
            <a:r>
              <a:rPr sz="1800" dirty="0">
                <a:latin typeface="Calibri"/>
                <a:cs typeface="Calibri"/>
              </a:rPr>
              <a:t>u</a:t>
            </a:r>
            <a:r>
              <a:rPr sz="1800" spc="-5" dirty="0">
                <a:latin typeface="Calibri"/>
                <a:cs typeface="Calibri"/>
              </a:rPr>
              <a:t>i</a:t>
            </a:r>
            <a:r>
              <a:rPr sz="1800" spc="-20" dirty="0">
                <a:latin typeface="Calibri"/>
                <a:cs typeface="Calibri"/>
              </a:rPr>
              <a:t>c</a:t>
            </a:r>
            <a:r>
              <a:rPr sz="1800" dirty="0">
                <a:latin typeface="Calibri"/>
                <a:cs typeface="Calibri"/>
              </a:rPr>
              <a:t>k</a:t>
            </a:r>
            <a:r>
              <a:rPr sz="1800" spc="-10" dirty="0">
                <a:latin typeface="Calibri"/>
                <a:cs typeface="Calibri"/>
              </a:rPr>
              <a:t>ly</a:t>
            </a:r>
            <a:r>
              <a:rPr sz="1800" spc="-20" dirty="0">
                <a:latin typeface="Times New Roman"/>
                <a:cs typeface="Times New Roman"/>
              </a:rPr>
              <a:t> </a:t>
            </a:r>
            <a:r>
              <a:rPr sz="1800" spc="-15" dirty="0">
                <a:latin typeface="Calibri"/>
                <a:cs typeface="Calibri"/>
              </a:rPr>
              <a:t>h</a:t>
            </a:r>
            <a:r>
              <a:rPr sz="1800" spc="-5" dirty="0">
                <a:latin typeface="Calibri"/>
                <a:cs typeface="Calibri"/>
              </a:rPr>
              <a:t>el</a:t>
            </a:r>
            <a:r>
              <a:rPr sz="1800" dirty="0">
                <a:latin typeface="Calibri"/>
                <a:cs typeface="Calibri"/>
              </a:rPr>
              <a:t>p</a:t>
            </a:r>
            <a:r>
              <a:rPr sz="1800" dirty="0">
                <a:latin typeface="Times New Roman"/>
                <a:cs typeface="Times New Roman"/>
              </a:rPr>
              <a:t> </a:t>
            </a:r>
            <a:r>
              <a:rPr sz="1800" b="1" u="heavy" dirty="0">
                <a:solidFill>
                  <a:srgbClr val="FF0000"/>
                </a:solidFill>
                <a:latin typeface="Calibri"/>
                <a:cs typeface="Calibri"/>
              </a:rPr>
              <a:t>e</a:t>
            </a:r>
            <a:r>
              <a:rPr sz="1800" b="1" u="heavy" spc="-10" dirty="0">
                <a:solidFill>
                  <a:srgbClr val="FF0000"/>
                </a:solidFill>
                <a:latin typeface="Calibri"/>
                <a:cs typeface="Calibri"/>
              </a:rPr>
              <a:t>limin</a:t>
            </a:r>
            <a:r>
              <a:rPr sz="1800" b="1" u="heavy" spc="-30" dirty="0">
                <a:solidFill>
                  <a:srgbClr val="FF0000"/>
                </a:solidFill>
                <a:latin typeface="Calibri"/>
                <a:cs typeface="Calibri"/>
              </a:rPr>
              <a:t>a</a:t>
            </a:r>
            <a:r>
              <a:rPr sz="1800" b="1" u="heavy" spc="-35" dirty="0">
                <a:solidFill>
                  <a:srgbClr val="FF0000"/>
                </a:solidFill>
                <a:latin typeface="Calibri"/>
                <a:cs typeface="Calibri"/>
              </a:rPr>
              <a:t>t</a:t>
            </a:r>
            <a:r>
              <a:rPr sz="1800" b="1" u="heavy" dirty="0">
                <a:solidFill>
                  <a:srgbClr val="FF0000"/>
                </a:solidFill>
                <a:latin typeface="Calibri"/>
                <a:cs typeface="Calibri"/>
              </a:rPr>
              <a:t>e</a:t>
            </a:r>
            <a:r>
              <a:rPr sz="1800" b="1" spc="-85" dirty="0">
                <a:solidFill>
                  <a:srgbClr val="FF0000"/>
                </a:solidFill>
                <a:latin typeface="Times New Roman"/>
                <a:cs typeface="Times New Roman"/>
              </a:rPr>
              <a:t> </a:t>
            </a:r>
            <a:r>
              <a:rPr sz="1800" dirty="0">
                <a:latin typeface="Calibri"/>
                <a:cs typeface="Calibri"/>
              </a:rPr>
              <a:t>a</a:t>
            </a:r>
            <a:r>
              <a:rPr sz="1800" dirty="0">
                <a:latin typeface="Times New Roman"/>
                <a:cs typeface="Times New Roman"/>
              </a:rPr>
              <a:t> </a:t>
            </a:r>
            <a:r>
              <a:rPr sz="1800" spc="-5" dirty="0">
                <a:latin typeface="Calibri"/>
                <a:cs typeface="Calibri"/>
              </a:rPr>
              <a:t>s</a:t>
            </a:r>
            <a:r>
              <a:rPr sz="1800" dirty="0">
                <a:latin typeface="Calibri"/>
                <a:cs typeface="Calibri"/>
              </a:rPr>
              <a:t>u</a:t>
            </a:r>
            <a:r>
              <a:rPr sz="1800" spc="-5" dirty="0">
                <a:latin typeface="Calibri"/>
                <a:cs typeface="Calibri"/>
              </a:rPr>
              <a:t>s</a:t>
            </a:r>
            <a:r>
              <a:rPr sz="1800" dirty="0">
                <a:latin typeface="Calibri"/>
                <a:cs typeface="Calibri"/>
              </a:rPr>
              <a:t>p</a:t>
            </a:r>
            <a:r>
              <a:rPr sz="1800" spc="-10" dirty="0">
                <a:latin typeface="Calibri"/>
                <a:cs typeface="Calibri"/>
              </a:rPr>
              <a:t>ect,</a:t>
            </a:r>
            <a:r>
              <a:rPr sz="1800" spc="-55" dirty="0">
                <a:latin typeface="Times New Roman"/>
                <a:cs typeface="Times New Roman"/>
              </a:rPr>
              <a:t> </a:t>
            </a:r>
            <a:r>
              <a:rPr sz="1800" dirty="0">
                <a:latin typeface="Calibri"/>
                <a:cs typeface="Calibri"/>
              </a:rPr>
              <a:t>in</a:t>
            </a:r>
            <a:r>
              <a:rPr sz="1800" spc="-35" dirty="0">
                <a:latin typeface="Times New Roman"/>
                <a:cs typeface="Times New Roman"/>
              </a:rPr>
              <a:t> </a:t>
            </a:r>
            <a:r>
              <a:rPr sz="1800" spc="-15" dirty="0">
                <a:latin typeface="Calibri"/>
                <a:cs typeface="Calibri"/>
              </a:rPr>
              <a:t>o</a:t>
            </a:r>
            <a:r>
              <a:rPr sz="1800" spc="-40" dirty="0">
                <a:latin typeface="Calibri"/>
                <a:cs typeface="Calibri"/>
              </a:rPr>
              <a:t>r</a:t>
            </a:r>
            <a:r>
              <a:rPr sz="1800" spc="-15" dirty="0">
                <a:latin typeface="Calibri"/>
                <a:cs typeface="Calibri"/>
              </a:rPr>
              <a:t>d</a:t>
            </a:r>
            <a:r>
              <a:rPr sz="1800" spc="-5" dirty="0">
                <a:latin typeface="Calibri"/>
                <a:cs typeface="Calibri"/>
              </a:rPr>
              <a:t>e</a:t>
            </a:r>
            <a:r>
              <a:rPr sz="1800" spc="-10" dirty="0">
                <a:latin typeface="Calibri"/>
                <a:cs typeface="Calibri"/>
              </a:rPr>
              <a:t>r</a:t>
            </a:r>
            <a:r>
              <a:rPr sz="1800" spc="-40"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spc="-5" dirty="0">
                <a:latin typeface="Calibri"/>
                <a:cs typeface="Calibri"/>
              </a:rPr>
              <a:t>po</a:t>
            </a:r>
            <a:r>
              <a:rPr sz="1800" spc="5" dirty="0">
                <a:latin typeface="Calibri"/>
                <a:cs typeface="Calibri"/>
              </a:rPr>
              <a:t>s</a:t>
            </a:r>
            <a:r>
              <a:rPr sz="1800" spc="-5" dirty="0">
                <a:latin typeface="Calibri"/>
                <a:cs typeface="Calibri"/>
              </a:rPr>
              <a:t>i</a:t>
            </a:r>
            <a:r>
              <a:rPr sz="1800" dirty="0">
                <a:latin typeface="Calibri"/>
                <a:cs typeface="Calibri"/>
              </a:rPr>
              <a:t>t</a:t>
            </a:r>
            <a:r>
              <a:rPr sz="1800" spc="-10" dirty="0">
                <a:latin typeface="Calibri"/>
                <a:cs typeface="Calibri"/>
              </a:rPr>
              <a:t>i</a:t>
            </a:r>
            <a:r>
              <a:rPr sz="1800" spc="-20" dirty="0">
                <a:latin typeface="Calibri"/>
                <a:cs typeface="Calibri"/>
              </a:rPr>
              <a:t>v</a:t>
            </a:r>
            <a:r>
              <a:rPr sz="1800" dirty="0">
                <a:latin typeface="Calibri"/>
                <a:cs typeface="Calibri"/>
              </a:rPr>
              <a:t>el</a:t>
            </a:r>
            <a:r>
              <a:rPr sz="1800" spc="-10" dirty="0">
                <a:latin typeface="Calibri"/>
                <a:cs typeface="Calibri"/>
              </a:rPr>
              <a:t>y</a:t>
            </a:r>
            <a:r>
              <a:rPr sz="1800" spc="-35" dirty="0">
                <a:latin typeface="Times New Roman"/>
                <a:cs typeface="Times New Roman"/>
              </a:rPr>
              <a:t> </a:t>
            </a:r>
            <a:r>
              <a:rPr sz="1800" b="1" u="heavy" spc="-5" dirty="0">
                <a:solidFill>
                  <a:srgbClr val="FF0000"/>
                </a:solidFill>
                <a:latin typeface="Calibri"/>
                <a:cs typeface="Calibri"/>
              </a:rPr>
              <a:t>m</a:t>
            </a:r>
            <a:r>
              <a:rPr sz="1800" b="1" u="heavy" spc="-15" dirty="0">
                <a:solidFill>
                  <a:srgbClr val="FF0000"/>
                </a:solidFill>
                <a:latin typeface="Calibri"/>
                <a:cs typeface="Calibri"/>
              </a:rPr>
              <a:t>a</a:t>
            </a:r>
            <a:r>
              <a:rPr sz="1800" b="1" u="heavy" spc="-35" dirty="0">
                <a:solidFill>
                  <a:srgbClr val="FF0000"/>
                </a:solidFill>
                <a:latin typeface="Calibri"/>
                <a:cs typeface="Calibri"/>
              </a:rPr>
              <a:t>t</a:t>
            </a:r>
            <a:r>
              <a:rPr sz="1800" b="1" u="heavy" spc="-5" dirty="0">
                <a:solidFill>
                  <a:srgbClr val="FF0000"/>
                </a:solidFill>
                <a:latin typeface="Calibri"/>
                <a:cs typeface="Calibri"/>
              </a:rPr>
              <a:t>c</a:t>
            </a:r>
            <a:r>
              <a:rPr sz="1800" b="1" u="heavy" dirty="0">
                <a:solidFill>
                  <a:srgbClr val="FF0000"/>
                </a:solidFill>
                <a:latin typeface="Calibri"/>
                <a:cs typeface="Calibri"/>
              </a:rPr>
              <a:t>h</a:t>
            </a:r>
            <a:r>
              <a:rPr sz="1800" b="1" spc="-40" dirty="0">
                <a:solidFill>
                  <a:srgbClr val="FF0000"/>
                </a:solidFill>
                <a:latin typeface="Times New Roman"/>
                <a:cs typeface="Times New Roman"/>
              </a:rPr>
              <a:t> </a:t>
            </a:r>
            <a:r>
              <a:rPr sz="1800" dirty="0">
                <a:latin typeface="Calibri"/>
                <a:cs typeface="Calibri"/>
              </a:rPr>
              <a:t>a</a:t>
            </a:r>
            <a:r>
              <a:rPr sz="1800" spc="-45" dirty="0">
                <a:latin typeface="Times New Roman"/>
                <a:cs typeface="Times New Roman"/>
              </a:rPr>
              <a:t> </a:t>
            </a:r>
            <a:r>
              <a:rPr sz="1800" dirty="0">
                <a:latin typeface="Calibri"/>
                <a:cs typeface="Calibri"/>
              </a:rPr>
              <a:t>pr</a:t>
            </a:r>
            <a:r>
              <a:rPr sz="1800" spc="-10" dirty="0">
                <a:latin typeface="Calibri"/>
                <a:cs typeface="Calibri"/>
              </a:rPr>
              <a:t>int</a:t>
            </a:r>
            <a:r>
              <a:rPr sz="1800" spc="-35" dirty="0">
                <a:latin typeface="Times New Roman"/>
                <a:cs typeface="Times New Roman"/>
              </a:rPr>
              <a:t> </a:t>
            </a:r>
            <a:r>
              <a:rPr sz="1800" spc="-35" dirty="0">
                <a:latin typeface="Calibri"/>
                <a:cs typeface="Calibri"/>
              </a:rPr>
              <a:t>f</a:t>
            </a:r>
            <a:r>
              <a:rPr sz="1800" spc="-5" dirty="0">
                <a:latin typeface="Calibri"/>
                <a:cs typeface="Calibri"/>
              </a:rPr>
              <a:t>oun</a:t>
            </a:r>
            <a:r>
              <a:rPr sz="1800" dirty="0">
                <a:latin typeface="Calibri"/>
                <a:cs typeface="Calibri"/>
              </a:rPr>
              <a:t>d</a:t>
            </a:r>
            <a:r>
              <a:rPr sz="1800" spc="-30" dirty="0">
                <a:latin typeface="Times New Roman"/>
                <a:cs typeface="Times New Roman"/>
              </a:rPr>
              <a:t> </a:t>
            </a:r>
            <a:r>
              <a:rPr sz="1800" spc="-15" dirty="0">
                <a:latin typeface="Calibri"/>
                <a:cs typeface="Calibri"/>
              </a:rPr>
              <a:t>a</a:t>
            </a:r>
            <a:r>
              <a:rPr sz="1800" spc="-10" dirty="0">
                <a:latin typeface="Calibri"/>
                <a:cs typeface="Calibri"/>
              </a:rPr>
              <a:t>t</a:t>
            </a:r>
            <a:r>
              <a:rPr sz="1800" spc="-45" dirty="0">
                <a:latin typeface="Times New Roman"/>
                <a:cs typeface="Times New Roman"/>
              </a:rPr>
              <a:t> </a:t>
            </a:r>
            <a:r>
              <a:rPr sz="1800" dirty="0">
                <a:latin typeface="Calibri"/>
                <a:cs typeface="Calibri"/>
              </a:rPr>
              <a:t>a</a:t>
            </a:r>
            <a:r>
              <a:rPr sz="1800" spc="-45" dirty="0">
                <a:latin typeface="Times New Roman"/>
                <a:cs typeface="Times New Roman"/>
              </a:rPr>
              <a:t> </a:t>
            </a:r>
            <a:r>
              <a:rPr sz="1800" spc="-10" dirty="0">
                <a:latin typeface="Calibri"/>
                <a:cs typeface="Calibri"/>
              </a:rPr>
              <a:t>c</a:t>
            </a:r>
            <a:r>
              <a:rPr sz="1800" spc="-20" dirty="0">
                <a:latin typeface="Calibri"/>
                <a:cs typeface="Calibri"/>
              </a:rPr>
              <a:t>r</a:t>
            </a:r>
            <a:r>
              <a:rPr sz="1800" spc="-5" dirty="0">
                <a:latin typeface="Calibri"/>
                <a:cs typeface="Calibri"/>
              </a:rPr>
              <a:t>i</a:t>
            </a:r>
            <a:r>
              <a:rPr sz="1800" spc="-15" dirty="0">
                <a:latin typeface="Calibri"/>
                <a:cs typeface="Calibri"/>
              </a:rPr>
              <a:t>me</a:t>
            </a:r>
            <a:r>
              <a:rPr sz="1800" spc="-30" dirty="0">
                <a:latin typeface="Times New Roman"/>
                <a:cs typeface="Times New Roman"/>
              </a:rPr>
              <a:t> </a:t>
            </a:r>
            <a:r>
              <a:rPr sz="1800" spc="-15" dirty="0">
                <a:latin typeface="Calibri"/>
                <a:cs typeface="Calibri"/>
              </a:rPr>
              <a:t>scen</a:t>
            </a:r>
            <a:r>
              <a:rPr sz="1800" spc="-10" dirty="0">
                <a:latin typeface="Calibri"/>
                <a:cs typeface="Calibri"/>
              </a:rPr>
              <a:t>e</a:t>
            </a:r>
            <a:r>
              <a:rPr sz="1800" spc="-25"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dirty="0">
                <a:latin typeface="Calibri"/>
                <a:cs typeface="Calibri"/>
              </a:rPr>
              <a:t>an</a:t>
            </a:r>
            <a:r>
              <a:rPr sz="1800" dirty="0">
                <a:latin typeface="Times New Roman"/>
                <a:cs typeface="Times New Roman"/>
              </a:rPr>
              <a:t> </a:t>
            </a:r>
            <a:r>
              <a:rPr sz="1800" spc="-5" dirty="0">
                <a:latin typeface="Calibri"/>
                <a:cs typeface="Calibri"/>
              </a:rPr>
              <a:t>in</a:t>
            </a:r>
            <a:r>
              <a:rPr sz="1800" dirty="0">
                <a:latin typeface="Calibri"/>
                <a:cs typeface="Calibri"/>
              </a:rPr>
              <a:t>d</a:t>
            </a:r>
            <a:r>
              <a:rPr sz="1800" spc="-5" dirty="0">
                <a:latin typeface="Calibri"/>
                <a:cs typeface="Calibri"/>
              </a:rPr>
              <a:t>i</a:t>
            </a:r>
            <a:r>
              <a:rPr sz="1800" dirty="0">
                <a:latin typeface="Calibri"/>
                <a:cs typeface="Calibri"/>
              </a:rPr>
              <a:t>vi</a:t>
            </a:r>
            <a:r>
              <a:rPr sz="1800" spc="-5" dirty="0">
                <a:latin typeface="Calibri"/>
                <a:cs typeface="Calibri"/>
              </a:rPr>
              <a:t>dua</a:t>
            </a:r>
            <a:r>
              <a:rPr sz="1800" dirty="0">
                <a:latin typeface="Calibri"/>
                <a:cs typeface="Calibri"/>
              </a:rPr>
              <a:t>l</a:t>
            </a:r>
            <a:r>
              <a:rPr sz="1800" spc="-5" dirty="0">
                <a:latin typeface="Calibri"/>
                <a:cs typeface="Calibri"/>
              </a:rPr>
              <a:t>,</a:t>
            </a:r>
            <a:r>
              <a:rPr sz="1800" spc="-15" dirty="0">
                <a:latin typeface="Times New Roman"/>
                <a:cs typeface="Times New Roman"/>
              </a:rPr>
              <a:t> </a:t>
            </a:r>
            <a:r>
              <a:rPr sz="1800" spc="-15" dirty="0">
                <a:latin typeface="Calibri"/>
                <a:cs typeface="Calibri"/>
              </a:rPr>
              <a:t>mo</a:t>
            </a:r>
            <a:r>
              <a:rPr sz="1800" spc="-40" dirty="0">
                <a:latin typeface="Calibri"/>
                <a:cs typeface="Calibri"/>
              </a:rPr>
              <a:t>r</a:t>
            </a:r>
            <a:r>
              <a:rPr sz="1800" spc="-10" dirty="0">
                <a:latin typeface="Calibri"/>
                <a:cs typeface="Calibri"/>
              </a:rPr>
              <a:t>e</a:t>
            </a:r>
            <a:r>
              <a:rPr sz="1800" spc="-45" dirty="0">
                <a:latin typeface="Times New Roman"/>
                <a:cs typeface="Times New Roman"/>
              </a:rPr>
              <a:t> </a:t>
            </a:r>
            <a:r>
              <a:rPr sz="1800" dirty="0">
                <a:latin typeface="Calibri"/>
                <a:cs typeface="Calibri"/>
              </a:rPr>
              <a:t>i</a:t>
            </a:r>
            <a:r>
              <a:rPr sz="1800" spc="-15" dirty="0">
                <a:latin typeface="Calibri"/>
                <a:cs typeface="Calibri"/>
              </a:rPr>
              <a:t>n</a:t>
            </a:r>
            <a:r>
              <a:rPr sz="1800" spc="-35" dirty="0">
                <a:latin typeface="Calibri"/>
                <a:cs typeface="Calibri"/>
              </a:rPr>
              <a:t>f</a:t>
            </a:r>
            <a:r>
              <a:rPr sz="1800" spc="-15" dirty="0">
                <a:latin typeface="Calibri"/>
                <a:cs typeface="Calibri"/>
              </a:rPr>
              <a:t>orm</a:t>
            </a:r>
            <a:r>
              <a:rPr sz="1800" spc="-2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a:t>
            </a:r>
            <a:r>
              <a:rPr sz="1800" spc="-30" dirty="0">
                <a:latin typeface="Times New Roman"/>
                <a:cs typeface="Times New Roman"/>
              </a:rPr>
              <a:t> </a:t>
            </a:r>
            <a:r>
              <a:rPr sz="1800" spc="-5" dirty="0">
                <a:latin typeface="Calibri"/>
                <a:cs typeface="Calibri"/>
              </a:rPr>
              <a:t>i</a:t>
            </a:r>
            <a:r>
              <a:rPr sz="1800" dirty="0">
                <a:latin typeface="Calibri"/>
                <a:cs typeface="Calibri"/>
              </a:rPr>
              <a:t>s</a:t>
            </a:r>
            <a:r>
              <a:rPr sz="1800" spc="-40" dirty="0">
                <a:latin typeface="Times New Roman"/>
                <a:cs typeface="Times New Roman"/>
              </a:rPr>
              <a:t> </a:t>
            </a:r>
            <a:r>
              <a:rPr sz="1800" spc="-15" dirty="0">
                <a:latin typeface="Calibri"/>
                <a:cs typeface="Calibri"/>
              </a:rPr>
              <a:t>n</a:t>
            </a:r>
            <a:r>
              <a:rPr sz="1800" spc="-5" dirty="0">
                <a:latin typeface="Calibri"/>
                <a:cs typeface="Calibri"/>
              </a:rPr>
              <a:t>e</a:t>
            </a:r>
            <a:r>
              <a:rPr sz="1800" spc="-10" dirty="0">
                <a:latin typeface="Calibri"/>
                <a:cs typeface="Calibri"/>
              </a:rPr>
              <a:t>eded</a:t>
            </a:r>
            <a:r>
              <a:rPr sz="1800" dirty="0">
                <a:latin typeface="Calibri"/>
                <a:cs typeface="Calibri"/>
              </a:rPr>
              <a:t>.</a:t>
            </a:r>
            <a:endParaRPr sz="1800">
              <a:latin typeface="Calibri"/>
              <a:cs typeface="Calibri"/>
            </a:endParaRPr>
          </a:p>
        </p:txBody>
      </p:sp>
      <p:sp>
        <p:nvSpPr>
          <p:cNvPr id="4" name="object 4"/>
          <p:cNvSpPr/>
          <p:nvPr/>
        </p:nvSpPr>
        <p:spPr>
          <a:xfrm>
            <a:off x="3943350" y="3854056"/>
            <a:ext cx="5048250" cy="28384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733800" y="3797475"/>
            <a:ext cx="438150" cy="546100"/>
          </a:xfrm>
          <a:custGeom>
            <a:avLst/>
            <a:gdLst/>
            <a:ahLst/>
            <a:cxnLst/>
            <a:rect l="l" t="t" r="r" b="b"/>
            <a:pathLst>
              <a:path w="438150" h="546100">
                <a:moveTo>
                  <a:pt x="0" y="545924"/>
                </a:moveTo>
                <a:lnTo>
                  <a:pt x="438149" y="545924"/>
                </a:lnTo>
                <a:lnTo>
                  <a:pt x="438149" y="0"/>
                </a:lnTo>
                <a:lnTo>
                  <a:pt x="0" y="0"/>
                </a:lnTo>
                <a:lnTo>
                  <a:pt x="0" y="545924"/>
                </a:lnTo>
                <a:close/>
              </a:path>
            </a:pathLst>
          </a:custGeom>
          <a:solidFill>
            <a:srgbClr val="FFFFFF"/>
          </a:solidFill>
        </p:spPr>
        <p:txBody>
          <a:bodyPr wrap="square" lIns="0" tIns="0" rIns="0" bIns="0" rtlCol="0"/>
          <a:lstStyle/>
          <a:p>
            <a:endParaRPr/>
          </a:p>
        </p:txBody>
      </p:sp>
      <p:sp>
        <p:nvSpPr>
          <p:cNvPr id="6" name="object 6"/>
          <p:cNvSpPr/>
          <p:nvPr/>
        </p:nvSpPr>
        <p:spPr>
          <a:xfrm>
            <a:off x="3733800" y="3797475"/>
            <a:ext cx="438150" cy="546100"/>
          </a:xfrm>
          <a:custGeom>
            <a:avLst/>
            <a:gdLst/>
            <a:ahLst/>
            <a:cxnLst/>
            <a:rect l="l" t="t" r="r" b="b"/>
            <a:pathLst>
              <a:path w="438150" h="546100">
                <a:moveTo>
                  <a:pt x="0" y="545924"/>
                </a:moveTo>
                <a:lnTo>
                  <a:pt x="438149" y="545924"/>
                </a:lnTo>
                <a:lnTo>
                  <a:pt x="438149" y="0"/>
                </a:lnTo>
                <a:lnTo>
                  <a:pt x="0" y="0"/>
                </a:lnTo>
                <a:lnTo>
                  <a:pt x="0" y="545924"/>
                </a:lnTo>
                <a:close/>
              </a:path>
            </a:pathLst>
          </a:custGeom>
          <a:ln w="25399">
            <a:solidFill>
              <a:srgbClr val="FFFFFF"/>
            </a:solidFill>
          </a:ln>
        </p:spPr>
        <p:txBody>
          <a:bodyPr wrap="square" lIns="0" tIns="0" rIns="0" bIns="0" rtlCol="0"/>
          <a:lstStyle/>
          <a:p>
            <a:endParaRPr/>
          </a:p>
        </p:txBody>
      </p:sp>
      <p:sp>
        <p:nvSpPr>
          <p:cNvPr id="7" name="object 7"/>
          <p:cNvSpPr txBox="1"/>
          <p:nvPr/>
        </p:nvSpPr>
        <p:spPr>
          <a:xfrm>
            <a:off x="1526795" y="1895344"/>
            <a:ext cx="7294880" cy="4750531"/>
          </a:xfrm>
          <a:prstGeom prst="rect">
            <a:avLst/>
          </a:prstGeom>
        </p:spPr>
        <p:txBody>
          <a:bodyPr vert="horz" wrap="square" lIns="0" tIns="0" rIns="0" bIns="0" rtlCol="0">
            <a:spAutoFit/>
          </a:bodyPr>
          <a:lstStyle/>
          <a:p>
            <a:pPr marL="341630" marR="208279" indent="-287020">
              <a:lnSpc>
                <a:spcPct val="115100"/>
              </a:lnSpc>
              <a:buFont typeface="Calibri"/>
              <a:buAutoNum type="alphaLcPeriod" startAt="2"/>
              <a:tabLst>
                <a:tab pos="341630" algn="l"/>
              </a:tabLst>
            </a:pPr>
            <a:r>
              <a:rPr sz="1800" spc="-40" dirty="0">
                <a:latin typeface="Calibri"/>
                <a:cs typeface="Calibri"/>
              </a:rPr>
              <a:t>E</a:t>
            </a:r>
            <a:r>
              <a:rPr sz="1800" spc="-20" dirty="0">
                <a:latin typeface="Calibri"/>
                <a:cs typeface="Calibri"/>
              </a:rPr>
              <a:t>v</a:t>
            </a:r>
            <a:r>
              <a:rPr sz="1800" spc="-10" dirty="0">
                <a:latin typeface="Calibri"/>
                <a:cs typeface="Calibri"/>
              </a:rPr>
              <a:t>e</a:t>
            </a:r>
            <a:r>
              <a:rPr sz="1800" spc="-5" dirty="0">
                <a:latin typeface="Calibri"/>
                <a:cs typeface="Calibri"/>
              </a:rPr>
              <a:t>r</a:t>
            </a:r>
            <a:r>
              <a:rPr sz="1800" spc="-10" dirty="0">
                <a:latin typeface="Calibri"/>
                <a:cs typeface="Calibri"/>
              </a:rPr>
              <a:t>y</a:t>
            </a:r>
            <a:r>
              <a:rPr sz="1800" spc="-55" dirty="0">
                <a:latin typeface="Times New Roman"/>
                <a:cs typeface="Times New Roman"/>
              </a:rPr>
              <a:t> </a:t>
            </a:r>
            <a:r>
              <a:rPr sz="1800" spc="-5" dirty="0">
                <a:latin typeface="Calibri"/>
                <a:cs typeface="Calibri"/>
              </a:rPr>
              <a:t>in</a:t>
            </a:r>
            <a:r>
              <a:rPr sz="1800" dirty="0">
                <a:latin typeface="Calibri"/>
                <a:cs typeface="Calibri"/>
              </a:rPr>
              <a:t>d</a:t>
            </a:r>
            <a:r>
              <a:rPr sz="1800" spc="-5" dirty="0">
                <a:latin typeface="Calibri"/>
                <a:cs typeface="Calibri"/>
              </a:rPr>
              <a:t>i</a:t>
            </a:r>
            <a:r>
              <a:rPr sz="1800" dirty="0">
                <a:latin typeface="Calibri"/>
                <a:cs typeface="Calibri"/>
              </a:rPr>
              <a:t>vi</a:t>
            </a:r>
            <a:r>
              <a:rPr sz="1800" spc="-5" dirty="0">
                <a:latin typeface="Calibri"/>
                <a:cs typeface="Calibri"/>
              </a:rPr>
              <a:t>dua</a:t>
            </a:r>
            <a:r>
              <a:rPr sz="1800" dirty="0">
                <a:latin typeface="Calibri"/>
                <a:cs typeface="Calibri"/>
              </a:rPr>
              <a:t>l</a:t>
            </a:r>
            <a:r>
              <a:rPr sz="1800" spc="-5" dirty="0">
                <a:latin typeface="Calibri"/>
                <a:cs typeface="Calibri"/>
              </a:rPr>
              <a:t>,</a:t>
            </a:r>
            <a:r>
              <a:rPr sz="1800" spc="-30" dirty="0">
                <a:latin typeface="Times New Roman"/>
                <a:cs typeface="Times New Roman"/>
              </a:rPr>
              <a:t> </a:t>
            </a:r>
            <a:r>
              <a:rPr sz="1800" spc="-5" dirty="0">
                <a:latin typeface="Calibri"/>
                <a:cs typeface="Calibri"/>
              </a:rPr>
              <a:t>inc</a:t>
            </a:r>
            <a:r>
              <a:rPr sz="1800" spc="-10" dirty="0">
                <a:latin typeface="Calibri"/>
                <a:cs typeface="Calibri"/>
              </a:rPr>
              <a:t>l</a:t>
            </a:r>
            <a:r>
              <a:rPr sz="1800" spc="-5" dirty="0">
                <a:latin typeface="Calibri"/>
                <a:cs typeface="Calibri"/>
              </a:rPr>
              <a:t>u</a:t>
            </a:r>
            <a:r>
              <a:rPr sz="1800" dirty="0">
                <a:latin typeface="Calibri"/>
                <a:cs typeface="Calibri"/>
              </a:rPr>
              <a:t>d</a:t>
            </a:r>
            <a:r>
              <a:rPr sz="1800" spc="-5" dirty="0">
                <a:latin typeface="Calibri"/>
                <a:cs typeface="Calibri"/>
              </a:rPr>
              <a:t>in</a:t>
            </a:r>
            <a:r>
              <a:rPr sz="1800" dirty="0">
                <a:latin typeface="Calibri"/>
                <a:cs typeface="Calibri"/>
              </a:rPr>
              <a:t>g</a:t>
            </a:r>
            <a:r>
              <a:rPr sz="1800" spc="-5" dirty="0">
                <a:latin typeface="Times New Roman"/>
                <a:cs typeface="Times New Roman"/>
              </a:rPr>
              <a:t> </a:t>
            </a:r>
            <a:r>
              <a:rPr sz="1800" spc="-5" dirty="0">
                <a:latin typeface="Calibri"/>
                <a:cs typeface="Calibri"/>
              </a:rPr>
              <a:t>i</a:t>
            </a:r>
            <a:r>
              <a:rPr sz="1800" spc="-15" dirty="0">
                <a:latin typeface="Calibri"/>
                <a:cs typeface="Calibri"/>
              </a:rPr>
              <a:t>d</a:t>
            </a:r>
            <a:r>
              <a:rPr sz="1800" spc="-5" dirty="0">
                <a:latin typeface="Calibri"/>
                <a:cs typeface="Calibri"/>
              </a:rPr>
              <a:t>e</a:t>
            </a:r>
            <a:r>
              <a:rPr sz="1800" spc="-10" dirty="0">
                <a:latin typeface="Calibri"/>
                <a:cs typeface="Calibri"/>
              </a:rPr>
              <a:t>n</a:t>
            </a:r>
            <a:r>
              <a:rPr sz="1800" dirty="0">
                <a:latin typeface="Calibri"/>
                <a:cs typeface="Calibri"/>
              </a:rPr>
              <a:t>t</a:t>
            </a:r>
            <a:r>
              <a:rPr sz="1800" spc="-10" dirty="0">
                <a:latin typeface="Calibri"/>
                <a:cs typeface="Calibri"/>
              </a:rPr>
              <a:t>i</a:t>
            </a:r>
            <a:r>
              <a:rPr sz="1800" spc="-30" dirty="0">
                <a:latin typeface="Calibri"/>
                <a:cs typeface="Calibri"/>
              </a:rPr>
              <a:t>c</a:t>
            </a:r>
            <a:r>
              <a:rPr sz="1800" dirty="0">
                <a:latin typeface="Calibri"/>
                <a:cs typeface="Calibri"/>
              </a:rPr>
              <a:t>al</a:t>
            </a:r>
            <a:r>
              <a:rPr sz="1800" spc="-35" dirty="0">
                <a:latin typeface="Times New Roman"/>
                <a:cs typeface="Times New Roman"/>
              </a:rPr>
              <a:t> </a:t>
            </a:r>
            <a:r>
              <a:rPr sz="1800" spc="-10" dirty="0">
                <a:latin typeface="Calibri"/>
                <a:cs typeface="Calibri"/>
              </a:rPr>
              <a:t>t</a:t>
            </a:r>
            <a:r>
              <a:rPr sz="1800" spc="-25" dirty="0">
                <a:latin typeface="Calibri"/>
                <a:cs typeface="Calibri"/>
              </a:rPr>
              <a:t>w</a:t>
            </a:r>
            <a:r>
              <a:rPr sz="1800" spc="-5" dirty="0">
                <a:latin typeface="Calibri"/>
                <a:cs typeface="Calibri"/>
              </a:rPr>
              <a:t>in</a:t>
            </a:r>
            <a:r>
              <a:rPr sz="1800" spc="5" dirty="0">
                <a:latin typeface="Calibri"/>
                <a:cs typeface="Calibri"/>
              </a:rPr>
              <a:t>s</a:t>
            </a:r>
            <a:r>
              <a:rPr sz="1800" spc="-5" dirty="0">
                <a:latin typeface="Calibri"/>
                <a:cs typeface="Calibri"/>
              </a:rPr>
              <a:t>,</a:t>
            </a:r>
            <a:r>
              <a:rPr sz="1800" spc="-40" dirty="0">
                <a:latin typeface="Times New Roman"/>
                <a:cs typeface="Times New Roman"/>
              </a:rPr>
              <a:t> </a:t>
            </a:r>
            <a:r>
              <a:rPr sz="1800" spc="-5" dirty="0">
                <a:latin typeface="Calibri"/>
                <a:cs typeface="Calibri"/>
              </a:rPr>
              <a:t>ha</a:t>
            </a:r>
            <a:r>
              <a:rPr sz="1800" dirty="0">
                <a:latin typeface="Calibri"/>
                <a:cs typeface="Calibri"/>
              </a:rPr>
              <a:t>s</a:t>
            </a:r>
            <a:r>
              <a:rPr sz="1800" spc="-40" dirty="0">
                <a:latin typeface="Times New Roman"/>
                <a:cs typeface="Times New Roman"/>
              </a:rPr>
              <a:t> </a:t>
            </a:r>
            <a:r>
              <a:rPr sz="1800" dirty="0">
                <a:latin typeface="Calibri"/>
                <a:cs typeface="Calibri"/>
              </a:rPr>
              <a:t>a</a:t>
            </a:r>
            <a:r>
              <a:rPr sz="1800" spc="-20" dirty="0">
                <a:latin typeface="Times New Roman"/>
                <a:cs typeface="Times New Roman"/>
              </a:rPr>
              <a:t> </a:t>
            </a:r>
            <a:r>
              <a:rPr sz="1800" b="1" u="heavy" spc="-10" dirty="0">
                <a:solidFill>
                  <a:srgbClr val="FF0000"/>
                </a:solidFill>
                <a:latin typeface="Calibri"/>
                <a:cs typeface="Calibri"/>
              </a:rPr>
              <a:t>un</a:t>
            </a:r>
            <a:r>
              <a:rPr sz="1800" b="1" u="heavy" spc="-5" dirty="0">
                <a:solidFill>
                  <a:srgbClr val="FF0000"/>
                </a:solidFill>
                <a:latin typeface="Calibri"/>
                <a:cs typeface="Calibri"/>
              </a:rPr>
              <a:t>iq</a:t>
            </a:r>
            <a:r>
              <a:rPr sz="1800" b="1" u="heavy" spc="-10" dirty="0">
                <a:solidFill>
                  <a:srgbClr val="FF0000"/>
                </a:solidFill>
                <a:latin typeface="Calibri"/>
                <a:cs typeface="Calibri"/>
              </a:rPr>
              <a:t>u</a:t>
            </a:r>
            <a:r>
              <a:rPr sz="1800" b="1" u="heavy" dirty="0">
                <a:solidFill>
                  <a:srgbClr val="FF0000"/>
                </a:solidFill>
                <a:latin typeface="Calibri"/>
                <a:cs typeface="Calibri"/>
              </a:rPr>
              <a:t>e</a:t>
            </a:r>
            <a:r>
              <a:rPr sz="1800" b="1" spc="-80" dirty="0">
                <a:solidFill>
                  <a:srgbClr val="FF0000"/>
                </a:solidFill>
                <a:latin typeface="Times New Roman"/>
                <a:cs typeface="Times New Roman"/>
              </a:rPr>
              <a:t> </a:t>
            </a:r>
            <a:r>
              <a:rPr sz="1800" spc="-5" dirty="0">
                <a:latin typeface="Calibri"/>
                <a:cs typeface="Calibri"/>
              </a:rPr>
              <a:t>f</a:t>
            </a:r>
            <a:r>
              <a:rPr sz="1800" dirty="0">
                <a:latin typeface="Calibri"/>
                <a:cs typeface="Calibri"/>
              </a:rPr>
              <a:t>i</a:t>
            </a:r>
            <a:r>
              <a:rPr sz="1800" spc="-5" dirty="0">
                <a:latin typeface="Calibri"/>
                <a:cs typeface="Calibri"/>
              </a:rPr>
              <a:t>n</a:t>
            </a:r>
            <a:r>
              <a:rPr sz="1800" spc="-10" dirty="0">
                <a:latin typeface="Calibri"/>
                <a:cs typeface="Calibri"/>
              </a:rPr>
              <a:t>gerpr</a:t>
            </a:r>
            <a:r>
              <a:rPr sz="1800" spc="-15" dirty="0">
                <a:latin typeface="Calibri"/>
                <a:cs typeface="Calibri"/>
              </a:rPr>
              <a:t>i</a:t>
            </a:r>
            <a:r>
              <a:rPr sz="1800" spc="-10" dirty="0">
                <a:latin typeface="Calibri"/>
                <a:cs typeface="Calibri"/>
              </a:rPr>
              <a:t>nt</a:t>
            </a:r>
            <a:r>
              <a:rPr sz="1800" spc="-5" dirty="0">
                <a:latin typeface="Times New Roman"/>
                <a:cs typeface="Times New Roman"/>
              </a:rPr>
              <a:t> </a:t>
            </a:r>
            <a:r>
              <a:rPr sz="1800" spc="-40" dirty="0">
                <a:latin typeface="Calibri"/>
                <a:cs typeface="Calibri"/>
              </a:rPr>
              <a:t>r</a:t>
            </a:r>
            <a:r>
              <a:rPr sz="1800" spc="-10" dirty="0">
                <a:latin typeface="Calibri"/>
                <a:cs typeface="Calibri"/>
              </a:rPr>
              <a:t>e</a:t>
            </a:r>
            <a:r>
              <a:rPr sz="1800" spc="-5" dirty="0">
                <a:latin typeface="Calibri"/>
                <a:cs typeface="Calibri"/>
              </a:rPr>
              <a:t>su</a:t>
            </a:r>
            <a:r>
              <a:rPr sz="1800" dirty="0">
                <a:latin typeface="Calibri"/>
                <a:cs typeface="Calibri"/>
              </a:rPr>
              <a:t>l</a:t>
            </a:r>
            <a:r>
              <a:rPr sz="1800" spc="-20" dirty="0">
                <a:latin typeface="Calibri"/>
                <a:cs typeface="Calibri"/>
              </a:rPr>
              <a:t>t</a:t>
            </a:r>
            <a:r>
              <a:rPr sz="1800" spc="-5" dirty="0">
                <a:latin typeface="Calibri"/>
                <a:cs typeface="Calibri"/>
              </a:rPr>
              <a:t>in</a:t>
            </a:r>
            <a:r>
              <a:rPr sz="1800" dirty="0">
                <a:latin typeface="Calibri"/>
                <a:cs typeface="Calibri"/>
              </a:rPr>
              <a:t>g</a:t>
            </a:r>
            <a:r>
              <a:rPr sz="1800" spc="-30" dirty="0">
                <a:latin typeface="Times New Roman"/>
                <a:cs typeface="Times New Roman"/>
              </a:rPr>
              <a:t> </a:t>
            </a:r>
            <a:r>
              <a:rPr sz="1800" spc="-15" dirty="0">
                <a:latin typeface="Calibri"/>
                <a:cs typeface="Calibri"/>
              </a:rPr>
              <a:t>f</a:t>
            </a:r>
            <a:r>
              <a:rPr sz="1800" spc="-35" dirty="0">
                <a:latin typeface="Calibri"/>
                <a:cs typeface="Calibri"/>
              </a:rPr>
              <a:t>r</a:t>
            </a:r>
            <a:r>
              <a:rPr sz="1800" spc="-5" dirty="0">
                <a:latin typeface="Calibri"/>
                <a:cs typeface="Calibri"/>
              </a:rPr>
              <a:t>o</a:t>
            </a:r>
            <a:r>
              <a:rPr sz="1800" dirty="0">
                <a:latin typeface="Calibri"/>
                <a:cs typeface="Calibri"/>
              </a:rPr>
              <a:t>m</a:t>
            </a:r>
            <a:r>
              <a:rPr sz="1800" spc="-45" dirty="0">
                <a:latin typeface="Times New Roman"/>
                <a:cs typeface="Times New Roman"/>
              </a:rPr>
              <a:t> </a:t>
            </a:r>
            <a:r>
              <a:rPr sz="1800" dirty="0">
                <a:latin typeface="Calibri"/>
                <a:cs typeface="Calibri"/>
              </a:rPr>
              <a:t>u</a:t>
            </a:r>
            <a:r>
              <a:rPr sz="1800" spc="-5" dirty="0">
                <a:latin typeface="Calibri"/>
                <a:cs typeface="Calibri"/>
              </a:rPr>
              <a:t>n</a:t>
            </a:r>
            <a:r>
              <a:rPr sz="1800" dirty="0">
                <a:latin typeface="Calibri"/>
                <a:cs typeface="Calibri"/>
              </a:rPr>
              <a:t>i</a:t>
            </a:r>
            <a:r>
              <a:rPr sz="1800" spc="-5" dirty="0">
                <a:latin typeface="Calibri"/>
                <a:cs typeface="Calibri"/>
              </a:rPr>
              <a:t>qu</a:t>
            </a:r>
            <a:r>
              <a:rPr sz="1800" dirty="0">
                <a:latin typeface="Calibri"/>
                <a:cs typeface="Calibri"/>
              </a:rPr>
              <a:t>e</a:t>
            </a:r>
            <a:r>
              <a:rPr sz="1800" spc="-30" dirty="0">
                <a:latin typeface="Times New Roman"/>
                <a:cs typeface="Times New Roman"/>
              </a:rPr>
              <a:t> </a:t>
            </a:r>
            <a:r>
              <a:rPr sz="1800" dirty="0">
                <a:latin typeface="Calibri"/>
                <a:cs typeface="Calibri"/>
              </a:rPr>
              <a:t>r</a:t>
            </a:r>
            <a:r>
              <a:rPr sz="1800" spc="-10" dirty="0">
                <a:latin typeface="Calibri"/>
                <a:cs typeface="Calibri"/>
              </a:rPr>
              <a:t>i</a:t>
            </a:r>
            <a:r>
              <a:rPr sz="1800" spc="-15" dirty="0">
                <a:latin typeface="Calibri"/>
                <a:cs typeface="Calibri"/>
              </a:rPr>
              <a:t>dg</a:t>
            </a:r>
            <a:r>
              <a:rPr sz="1800" spc="-10" dirty="0">
                <a:latin typeface="Calibri"/>
                <a:cs typeface="Calibri"/>
              </a:rPr>
              <a:t>e</a:t>
            </a:r>
            <a:r>
              <a:rPr sz="1800" spc="-30" dirty="0">
                <a:latin typeface="Times New Roman"/>
                <a:cs typeface="Times New Roman"/>
              </a:rPr>
              <a:t> </a:t>
            </a:r>
            <a:r>
              <a:rPr sz="1800" spc="-5" dirty="0">
                <a:latin typeface="Calibri"/>
                <a:cs typeface="Calibri"/>
              </a:rPr>
              <a:t>p</a:t>
            </a:r>
            <a:r>
              <a:rPr sz="1800" spc="-10" dirty="0">
                <a:latin typeface="Calibri"/>
                <a:cs typeface="Calibri"/>
              </a:rPr>
              <a:t>a</a:t>
            </a:r>
            <a:r>
              <a:rPr sz="1800" spc="-40" dirty="0">
                <a:latin typeface="Calibri"/>
                <a:cs typeface="Calibri"/>
              </a:rPr>
              <a:t>tt</a:t>
            </a:r>
            <a:r>
              <a:rPr sz="1800" spc="-10" dirty="0">
                <a:latin typeface="Calibri"/>
                <a:cs typeface="Calibri"/>
              </a:rPr>
              <a:t>erns</a:t>
            </a:r>
            <a:r>
              <a:rPr sz="1800" spc="-55" dirty="0">
                <a:latin typeface="Times New Roman"/>
                <a:cs typeface="Times New Roman"/>
              </a:rPr>
              <a:t> </a:t>
            </a:r>
            <a:r>
              <a:rPr sz="1800" spc="-30" dirty="0">
                <a:latin typeface="Calibri"/>
                <a:cs typeface="Calibri"/>
              </a:rPr>
              <a:t>c</a:t>
            </a:r>
            <a:r>
              <a:rPr sz="1800" dirty="0">
                <a:latin typeface="Calibri"/>
                <a:cs typeface="Calibri"/>
              </a:rPr>
              <a:t>al</a:t>
            </a:r>
            <a:r>
              <a:rPr sz="1800" spc="-10" dirty="0">
                <a:latin typeface="Calibri"/>
                <a:cs typeface="Calibri"/>
              </a:rPr>
              <a:t>led</a:t>
            </a:r>
            <a:r>
              <a:rPr sz="1800" spc="5" dirty="0">
                <a:latin typeface="Times New Roman"/>
                <a:cs typeface="Times New Roman"/>
              </a:rPr>
              <a:t> </a:t>
            </a:r>
            <a:r>
              <a:rPr sz="1800" b="1" u="heavy" spc="-15" dirty="0">
                <a:solidFill>
                  <a:srgbClr val="FF0000"/>
                </a:solidFill>
                <a:latin typeface="Calibri"/>
                <a:cs typeface="Calibri"/>
              </a:rPr>
              <a:t>mi</a:t>
            </a:r>
            <a:r>
              <a:rPr sz="1800" b="1" u="heavy" spc="-5" dirty="0">
                <a:solidFill>
                  <a:srgbClr val="FF0000"/>
                </a:solidFill>
                <a:latin typeface="Calibri"/>
                <a:cs typeface="Calibri"/>
              </a:rPr>
              <a:t>n</a:t>
            </a:r>
            <a:r>
              <a:rPr sz="1800" b="1" u="heavy" spc="-10" dirty="0">
                <a:solidFill>
                  <a:srgbClr val="FF0000"/>
                </a:solidFill>
                <a:latin typeface="Calibri"/>
                <a:cs typeface="Calibri"/>
              </a:rPr>
              <a:t>utiae</a:t>
            </a:r>
            <a:r>
              <a:rPr sz="1800" b="1" spc="-50" dirty="0">
                <a:solidFill>
                  <a:srgbClr val="FF0000"/>
                </a:solidFill>
                <a:latin typeface="Times New Roman"/>
                <a:cs typeface="Times New Roman"/>
              </a:rPr>
              <a:t> </a:t>
            </a:r>
            <a:r>
              <a:rPr sz="1800" spc="-5" dirty="0">
                <a:latin typeface="Calibri"/>
                <a:cs typeface="Calibri"/>
              </a:rPr>
              <a:t>(</a:t>
            </a:r>
            <a:r>
              <a:rPr sz="1800" spc="-25" dirty="0">
                <a:latin typeface="Calibri"/>
                <a:cs typeface="Calibri"/>
              </a:rPr>
              <a:t>c</a:t>
            </a:r>
            <a:r>
              <a:rPr sz="1800" dirty="0">
                <a:latin typeface="Calibri"/>
                <a:cs typeface="Calibri"/>
              </a:rPr>
              <a:t>al</a:t>
            </a:r>
            <a:r>
              <a:rPr sz="1800" spc="-10" dirty="0">
                <a:latin typeface="Calibri"/>
                <a:cs typeface="Calibri"/>
              </a:rPr>
              <a:t>led</a:t>
            </a:r>
            <a:r>
              <a:rPr sz="1800" spc="-40" dirty="0">
                <a:latin typeface="Times New Roman"/>
                <a:cs typeface="Times New Roman"/>
              </a:rPr>
              <a:t> </a:t>
            </a:r>
            <a:r>
              <a:rPr sz="1800" dirty="0">
                <a:latin typeface="Calibri"/>
                <a:cs typeface="Calibri"/>
              </a:rPr>
              <a:t>this</a:t>
            </a:r>
            <a:r>
              <a:rPr sz="1800" spc="-45" dirty="0">
                <a:latin typeface="Times New Roman"/>
                <a:cs typeface="Times New Roman"/>
              </a:rPr>
              <a:t> </a:t>
            </a:r>
            <a:r>
              <a:rPr sz="1800" spc="-15" dirty="0">
                <a:latin typeface="Calibri"/>
                <a:cs typeface="Calibri"/>
              </a:rPr>
              <a:t>b</a:t>
            </a:r>
            <a:r>
              <a:rPr sz="1800" spc="-5" dirty="0">
                <a:latin typeface="Calibri"/>
                <a:cs typeface="Calibri"/>
              </a:rPr>
              <a:t>e</a:t>
            </a:r>
            <a:r>
              <a:rPr sz="1800" spc="-30" dirty="0">
                <a:latin typeface="Calibri"/>
                <a:cs typeface="Calibri"/>
              </a:rPr>
              <a:t>c</a:t>
            </a:r>
            <a:r>
              <a:rPr sz="1800" dirty="0">
                <a:latin typeface="Calibri"/>
                <a:cs typeface="Calibri"/>
              </a:rPr>
              <a:t>au</a:t>
            </a:r>
            <a:r>
              <a:rPr sz="1800" spc="5" dirty="0">
                <a:latin typeface="Calibri"/>
                <a:cs typeface="Calibri"/>
              </a:rPr>
              <a:t>s</a:t>
            </a:r>
            <a:r>
              <a:rPr sz="1800" spc="-10" dirty="0">
                <a:latin typeface="Calibri"/>
                <a:cs typeface="Calibri"/>
              </a:rPr>
              <a:t>e</a:t>
            </a:r>
            <a:r>
              <a:rPr sz="1800" spc="-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15" dirty="0">
                <a:latin typeface="Calibri"/>
                <a:cs typeface="Calibri"/>
              </a:rPr>
              <a:t>de</a:t>
            </a:r>
            <a:r>
              <a:rPr sz="1800" spc="-40" dirty="0">
                <a:latin typeface="Calibri"/>
                <a:cs typeface="Calibri"/>
              </a:rPr>
              <a:t>t</a:t>
            </a:r>
            <a:r>
              <a:rPr sz="1800" dirty="0">
                <a:latin typeface="Calibri"/>
                <a:cs typeface="Calibri"/>
              </a:rPr>
              <a:t>ai</a:t>
            </a:r>
            <a:r>
              <a:rPr sz="1800" spc="-10" dirty="0">
                <a:latin typeface="Calibri"/>
                <a:cs typeface="Calibri"/>
              </a:rPr>
              <a:t>l</a:t>
            </a:r>
            <a:r>
              <a:rPr sz="1800" dirty="0">
                <a:latin typeface="Calibri"/>
                <a:cs typeface="Calibri"/>
              </a:rPr>
              <a:t>s</a:t>
            </a:r>
            <a:r>
              <a:rPr sz="1800" spc="-40" dirty="0">
                <a:latin typeface="Times New Roman"/>
                <a:cs typeface="Times New Roman"/>
              </a:rPr>
              <a:t> </a:t>
            </a:r>
            <a:r>
              <a:rPr sz="1800" spc="-10" dirty="0">
                <a:latin typeface="Calibri"/>
                <a:cs typeface="Calibri"/>
              </a:rPr>
              <a:t>a</a:t>
            </a:r>
            <a:r>
              <a:rPr sz="1800" spc="-40" dirty="0">
                <a:latin typeface="Calibri"/>
                <a:cs typeface="Calibri"/>
              </a:rPr>
              <a:t>r</a:t>
            </a:r>
            <a:r>
              <a:rPr sz="1800" spc="-10" dirty="0">
                <a:latin typeface="Calibri"/>
                <a:cs typeface="Calibri"/>
              </a:rPr>
              <a:t>e</a:t>
            </a:r>
            <a:r>
              <a:rPr sz="1800" spc="-30" dirty="0">
                <a:latin typeface="Times New Roman"/>
                <a:cs typeface="Times New Roman"/>
              </a:rPr>
              <a:t> </a:t>
            </a:r>
            <a:r>
              <a:rPr sz="1800" spc="-5" dirty="0">
                <a:latin typeface="Calibri"/>
                <a:cs typeface="Calibri"/>
              </a:rPr>
              <a:t>s</a:t>
            </a:r>
            <a:r>
              <a:rPr sz="1800" dirty="0">
                <a:latin typeface="Calibri"/>
                <a:cs typeface="Calibri"/>
              </a:rPr>
              <a:t>o</a:t>
            </a:r>
            <a:r>
              <a:rPr sz="1800" spc="-45" dirty="0">
                <a:latin typeface="Times New Roman"/>
                <a:cs typeface="Times New Roman"/>
              </a:rPr>
              <a:t> </a:t>
            </a:r>
            <a:r>
              <a:rPr sz="1800" spc="-10" dirty="0">
                <a:latin typeface="Calibri"/>
                <a:cs typeface="Calibri"/>
              </a:rPr>
              <a:t>m</a:t>
            </a:r>
            <a:r>
              <a:rPr sz="1800" spc="-5" dirty="0">
                <a:latin typeface="Calibri"/>
                <a:cs typeface="Calibri"/>
              </a:rPr>
              <a:t>in</a:t>
            </a:r>
            <a:r>
              <a:rPr sz="1800" dirty="0">
                <a:latin typeface="Calibri"/>
                <a:cs typeface="Calibri"/>
              </a:rPr>
              <a:t>u</a:t>
            </a:r>
            <a:r>
              <a:rPr sz="1800" spc="-40" dirty="0">
                <a:latin typeface="Calibri"/>
                <a:cs typeface="Calibri"/>
              </a:rPr>
              <a:t>t</a:t>
            </a:r>
            <a:r>
              <a:rPr sz="1800" spc="-10" dirty="0">
                <a:latin typeface="Calibri"/>
                <a:cs typeface="Calibri"/>
              </a:rPr>
              <a:t>e</a:t>
            </a:r>
            <a:r>
              <a:rPr sz="1800" spc="-30" dirty="0">
                <a:latin typeface="Times New Roman"/>
                <a:cs typeface="Times New Roman"/>
              </a:rPr>
              <a:t> </a:t>
            </a:r>
            <a:r>
              <a:rPr sz="1800" spc="-15" dirty="0">
                <a:latin typeface="Calibri"/>
                <a:cs typeface="Calibri"/>
              </a:rPr>
              <a:t>o</a:t>
            </a:r>
            <a:r>
              <a:rPr sz="1800" spc="-10" dirty="0">
                <a:latin typeface="Calibri"/>
                <a:cs typeface="Calibri"/>
              </a:rPr>
              <a:t>r</a:t>
            </a:r>
            <a:r>
              <a:rPr sz="1800" spc="-35" dirty="0">
                <a:latin typeface="Times New Roman"/>
                <a:cs typeface="Times New Roman"/>
              </a:rPr>
              <a:t> </a:t>
            </a:r>
            <a:r>
              <a:rPr sz="1800" spc="-15" dirty="0">
                <a:latin typeface="Calibri"/>
                <a:cs typeface="Calibri"/>
              </a:rPr>
              <a:t>sm</a:t>
            </a:r>
            <a:r>
              <a:rPr sz="1800" dirty="0">
                <a:latin typeface="Calibri"/>
                <a:cs typeface="Calibri"/>
              </a:rPr>
              <a:t>al</a:t>
            </a:r>
            <a:r>
              <a:rPr sz="1800" spc="-10" dirty="0">
                <a:latin typeface="Calibri"/>
                <a:cs typeface="Calibri"/>
              </a:rPr>
              <a:t>l</a:t>
            </a:r>
            <a:r>
              <a:rPr sz="1800" spc="-5" dirty="0">
                <a:latin typeface="Calibri"/>
                <a:cs typeface="Calibri"/>
              </a:rPr>
              <a:t>).</a:t>
            </a:r>
            <a:endParaRPr sz="1800" dirty="0">
              <a:latin typeface="Calibri"/>
              <a:cs typeface="Calibri"/>
            </a:endParaRPr>
          </a:p>
          <a:p>
            <a:pPr marL="341630" indent="-287020">
              <a:lnSpc>
                <a:spcPct val="100000"/>
              </a:lnSpc>
              <a:spcBef>
                <a:spcPts val="325"/>
              </a:spcBef>
              <a:buFont typeface="Calibri"/>
              <a:buAutoNum type="alphaLcPeriod" startAt="2"/>
              <a:tabLst>
                <a:tab pos="341630" algn="l"/>
              </a:tabLst>
            </a:pPr>
            <a:r>
              <a:rPr sz="1800" b="1" dirty="0">
                <a:solidFill>
                  <a:srgbClr val="7030A0"/>
                </a:solidFill>
                <a:latin typeface="Calibri"/>
                <a:cs typeface="Calibri"/>
              </a:rPr>
              <a:t>M</a:t>
            </a:r>
            <a:r>
              <a:rPr sz="1800" b="1" spc="-10" dirty="0">
                <a:solidFill>
                  <a:srgbClr val="7030A0"/>
                </a:solidFill>
                <a:latin typeface="Calibri"/>
                <a:cs typeface="Calibri"/>
              </a:rPr>
              <a:t>i</a:t>
            </a:r>
            <a:r>
              <a:rPr sz="1800" b="1" spc="-5" dirty="0">
                <a:solidFill>
                  <a:srgbClr val="7030A0"/>
                </a:solidFill>
                <a:latin typeface="Calibri"/>
                <a:cs typeface="Calibri"/>
              </a:rPr>
              <a:t>n</a:t>
            </a:r>
            <a:r>
              <a:rPr sz="1800" b="1" dirty="0">
                <a:solidFill>
                  <a:srgbClr val="7030A0"/>
                </a:solidFill>
                <a:latin typeface="Calibri"/>
                <a:cs typeface="Calibri"/>
              </a:rPr>
              <a:t>ut</a:t>
            </a:r>
            <a:r>
              <a:rPr sz="1800" b="1" spc="-10" dirty="0">
                <a:solidFill>
                  <a:srgbClr val="7030A0"/>
                </a:solidFill>
                <a:latin typeface="Calibri"/>
                <a:cs typeface="Calibri"/>
              </a:rPr>
              <a:t>iae</a:t>
            </a:r>
            <a:r>
              <a:rPr sz="1800" spc="-30" dirty="0">
                <a:latin typeface="Times New Roman"/>
                <a:cs typeface="Times New Roman"/>
              </a:rPr>
              <a:t> </a:t>
            </a:r>
            <a:r>
              <a:rPr sz="1800" spc="-10" dirty="0">
                <a:latin typeface="Calibri"/>
                <a:cs typeface="Calibri"/>
              </a:rPr>
              <a:t>a</a:t>
            </a:r>
            <a:r>
              <a:rPr sz="1800" spc="-40" dirty="0">
                <a:latin typeface="Calibri"/>
                <a:cs typeface="Calibri"/>
              </a:rPr>
              <a:t>r</a:t>
            </a:r>
            <a:r>
              <a:rPr sz="1800" spc="-10" dirty="0">
                <a:latin typeface="Calibri"/>
                <a:cs typeface="Calibri"/>
              </a:rPr>
              <a:t>e</a:t>
            </a:r>
            <a:r>
              <a:rPr sz="1800" spc="-30" dirty="0">
                <a:latin typeface="Times New Roman"/>
                <a:cs typeface="Times New Roman"/>
              </a:rPr>
              <a:t> </a:t>
            </a:r>
            <a:r>
              <a:rPr sz="1800" spc="-5" dirty="0">
                <a:latin typeface="Calibri"/>
                <a:cs typeface="Calibri"/>
              </a:rPr>
              <a:t>po</a:t>
            </a:r>
            <a:r>
              <a:rPr sz="1800" dirty="0">
                <a:latin typeface="Calibri"/>
                <a:cs typeface="Calibri"/>
              </a:rPr>
              <a:t>i</a:t>
            </a:r>
            <a:r>
              <a:rPr sz="1800" spc="-15" dirty="0">
                <a:latin typeface="Calibri"/>
                <a:cs typeface="Calibri"/>
              </a:rPr>
              <a:t>n</a:t>
            </a:r>
            <a:r>
              <a:rPr sz="1800" dirty="0">
                <a:latin typeface="Calibri"/>
                <a:cs typeface="Calibri"/>
              </a:rPr>
              <a:t>ts</a:t>
            </a:r>
            <a:r>
              <a:rPr sz="1800" spc="-45" dirty="0">
                <a:latin typeface="Times New Roman"/>
                <a:cs typeface="Times New Roman"/>
              </a:rPr>
              <a:t> </a:t>
            </a:r>
            <a:r>
              <a:rPr sz="1800" spc="-15" dirty="0">
                <a:latin typeface="Calibri"/>
                <a:cs typeface="Calibri"/>
              </a:rPr>
              <a:t>whe</a:t>
            </a:r>
            <a:r>
              <a:rPr sz="1800" spc="-40" dirty="0">
                <a:latin typeface="Calibri"/>
                <a:cs typeface="Calibri"/>
              </a:rPr>
              <a:t>r</a:t>
            </a:r>
            <a:r>
              <a:rPr sz="1800" spc="-10" dirty="0">
                <a:latin typeface="Calibri"/>
                <a:cs typeface="Calibri"/>
              </a:rPr>
              <a:t>e</a:t>
            </a:r>
            <a:r>
              <a:rPr sz="1800" spc="-30" dirty="0">
                <a:latin typeface="Times New Roman"/>
                <a:cs typeface="Times New Roman"/>
              </a:rPr>
              <a:t> </a:t>
            </a:r>
            <a:r>
              <a:rPr sz="1800" spc="-5" dirty="0">
                <a:latin typeface="Calibri"/>
                <a:cs typeface="Calibri"/>
              </a:rPr>
              <a:t>pri</a:t>
            </a:r>
            <a:r>
              <a:rPr sz="1800" spc="-10" dirty="0">
                <a:latin typeface="Calibri"/>
                <a:cs typeface="Calibri"/>
              </a:rPr>
              <a:t>nt</a:t>
            </a:r>
            <a:r>
              <a:rPr sz="1800" spc="-35" dirty="0">
                <a:latin typeface="Times New Roman"/>
                <a:cs typeface="Times New Roman"/>
              </a:rPr>
              <a:t> </a:t>
            </a:r>
            <a:r>
              <a:rPr sz="1800" dirty="0">
                <a:latin typeface="Calibri"/>
                <a:cs typeface="Calibri"/>
              </a:rPr>
              <a:t>r</a:t>
            </a:r>
            <a:r>
              <a:rPr sz="1800" spc="-10" dirty="0">
                <a:latin typeface="Calibri"/>
                <a:cs typeface="Calibri"/>
              </a:rPr>
              <a:t>i</a:t>
            </a:r>
            <a:r>
              <a:rPr sz="1800" spc="-15" dirty="0">
                <a:latin typeface="Calibri"/>
                <a:cs typeface="Calibri"/>
              </a:rPr>
              <a:t>dge</a:t>
            </a:r>
            <a:r>
              <a:rPr sz="1800" spc="-10" dirty="0">
                <a:latin typeface="Calibri"/>
                <a:cs typeface="Calibri"/>
              </a:rPr>
              <a:t>s</a:t>
            </a:r>
            <a:r>
              <a:rPr sz="1800" spc="-40" dirty="0">
                <a:latin typeface="Times New Roman"/>
                <a:cs typeface="Times New Roman"/>
              </a:rPr>
              <a:t> </a:t>
            </a:r>
            <a:r>
              <a:rPr sz="1800" spc="-25" dirty="0">
                <a:latin typeface="Calibri"/>
                <a:cs typeface="Calibri"/>
              </a:rPr>
              <a:t>c</a:t>
            </a:r>
            <a:r>
              <a:rPr sz="1800" spc="-20" dirty="0">
                <a:latin typeface="Calibri"/>
                <a:cs typeface="Calibri"/>
              </a:rPr>
              <a:t>om</a:t>
            </a:r>
            <a:r>
              <a:rPr sz="1800" spc="-10" dirty="0">
                <a:latin typeface="Calibri"/>
                <a:cs typeface="Calibri"/>
              </a:rPr>
              <a:t>e</a:t>
            </a:r>
            <a:r>
              <a:rPr sz="1800" spc="-40" dirty="0">
                <a:latin typeface="Times New Roman"/>
                <a:cs typeface="Times New Roman"/>
              </a:rPr>
              <a:t> </a:t>
            </a:r>
            <a:r>
              <a:rPr sz="1800" spc="-25" dirty="0">
                <a:latin typeface="Calibri"/>
                <a:cs typeface="Calibri"/>
              </a:rPr>
              <a:t>t</a:t>
            </a:r>
            <a:r>
              <a:rPr sz="1800" spc="-5" dirty="0">
                <a:latin typeface="Calibri"/>
                <a:cs typeface="Calibri"/>
              </a:rPr>
              <a:t>o</a:t>
            </a:r>
            <a:r>
              <a:rPr sz="1800" spc="-10" dirty="0">
                <a:latin typeface="Calibri"/>
                <a:cs typeface="Calibri"/>
              </a:rPr>
              <a:t>g</a:t>
            </a:r>
            <a:r>
              <a:rPr sz="1800" spc="-20" dirty="0">
                <a:latin typeface="Calibri"/>
                <a:cs typeface="Calibri"/>
              </a:rPr>
              <a:t>e</a:t>
            </a:r>
            <a:r>
              <a:rPr sz="1800" spc="-10" dirty="0">
                <a:latin typeface="Calibri"/>
                <a:cs typeface="Calibri"/>
              </a:rPr>
              <a:t>ther</a:t>
            </a:r>
            <a:r>
              <a:rPr sz="1800" spc="-45" dirty="0">
                <a:latin typeface="Times New Roman"/>
                <a:cs typeface="Times New Roman"/>
              </a:rPr>
              <a:t> </a:t>
            </a:r>
            <a:r>
              <a:rPr sz="1800" spc="-15" dirty="0">
                <a:latin typeface="Calibri"/>
                <a:cs typeface="Calibri"/>
              </a:rPr>
              <a:t>o</a:t>
            </a:r>
            <a:r>
              <a:rPr sz="1800" spc="-10" dirty="0">
                <a:latin typeface="Calibri"/>
                <a:cs typeface="Calibri"/>
              </a:rPr>
              <a:t>r</a:t>
            </a:r>
            <a:r>
              <a:rPr sz="1800" spc="-35" dirty="0">
                <a:latin typeface="Times New Roman"/>
                <a:cs typeface="Times New Roman"/>
              </a:rPr>
              <a:t> </a:t>
            </a:r>
            <a:r>
              <a:rPr sz="1800" spc="-10" dirty="0">
                <a:latin typeface="Calibri"/>
                <a:cs typeface="Calibri"/>
              </a:rPr>
              <a:t>en</a:t>
            </a:r>
            <a:r>
              <a:rPr sz="1800" spc="-15" dirty="0">
                <a:latin typeface="Calibri"/>
                <a:cs typeface="Calibri"/>
              </a:rPr>
              <a:t>d</a:t>
            </a:r>
            <a:r>
              <a:rPr sz="1800" spc="-5" dirty="0">
                <a:latin typeface="Calibri"/>
                <a:cs typeface="Calibri"/>
              </a:rPr>
              <a:t>;</a:t>
            </a:r>
            <a:r>
              <a:rPr sz="1800" spc="-30" dirty="0">
                <a:latin typeface="Times New Roman"/>
                <a:cs typeface="Times New Roman"/>
              </a:rPr>
              <a:t> </a:t>
            </a:r>
            <a:r>
              <a:rPr sz="1800" spc="-10" dirty="0">
                <a:latin typeface="Calibri"/>
                <a:cs typeface="Calibri"/>
              </a:rPr>
              <a:t>th</a:t>
            </a:r>
            <a:r>
              <a:rPr sz="1800" spc="-20" dirty="0">
                <a:latin typeface="Calibri"/>
                <a:cs typeface="Calibri"/>
              </a:rPr>
              <a:t>e</a:t>
            </a:r>
            <a:r>
              <a:rPr sz="1800" spc="-10" dirty="0">
                <a:latin typeface="Calibri"/>
                <a:cs typeface="Calibri"/>
              </a:rPr>
              <a:t>y</a:t>
            </a:r>
            <a:r>
              <a:rPr sz="1800" spc="-30" dirty="0">
                <a:latin typeface="Times New Roman"/>
                <a:cs typeface="Times New Roman"/>
              </a:rPr>
              <a:t> </a:t>
            </a:r>
            <a:r>
              <a:rPr sz="1800" spc="-10" dirty="0">
                <a:latin typeface="Calibri"/>
                <a:cs typeface="Calibri"/>
              </a:rPr>
              <a:t>a</a:t>
            </a:r>
            <a:r>
              <a:rPr sz="1800" spc="-40" dirty="0">
                <a:latin typeface="Calibri"/>
                <a:cs typeface="Calibri"/>
              </a:rPr>
              <a:t>r</a:t>
            </a:r>
            <a:r>
              <a:rPr sz="1800" spc="-10" dirty="0">
                <a:latin typeface="Calibri"/>
                <a:cs typeface="Calibri"/>
              </a:rPr>
              <a:t>e</a:t>
            </a:r>
            <a:endParaRPr sz="1800" dirty="0">
              <a:latin typeface="Calibri"/>
              <a:cs typeface="Calibri"/>
            </a:endParaRPr>
          </a:p>
          <a:p>
            <a:pPr marL="341630">
              <a:lnSpc>
                <a:spcPct val="100000"/>
              </a:lnSpc>
              <a:spcBef>
                <a:spcPts val="325"/>
              </a:spcBef>
            </a:pPr>
            <a:r>
              <a:rPr lang="en-US" sz="1800" dirty="0" smtClean="0">
                <a:latin typeface="Calibri"/>
                <a:cs typeface="Calibri"/>
              </a:rPr>
              <a:t>considered to be t</a:t>
            </a:r>
            <a:r>
              <a:rPr sz="1800" dirty="0" smtClean="0">
                <a:latin typeface="Calibri"/>
                <a:cs typeface="Calibri"/>
              </a:rPr>
              <a:t>he </a:t>
            </a:r>
            <a:r>
              <a:rPr lang="en-US" sz="1800" dirty="0" smtClean="0">
                <a:latin typeface="Calibri"/>
                <a:cs typeface="Calibri"/>
              </a:rPr>
              <a:t>"</a:t>
            </a:r>
            <a:r>
              <a:rPr lang="en-US" b="1" spc="15" dirty="0" err="1" smtClean="0">
                <a:solidFill>
                  <a:srgbClr val="FF0000"/>
                </a:solidFill>
                <a:latin typeface="Calibri"/>
                <a:cs typeface="Calibri"/>
              </a:rPr>
              <a:t>u</a:t>
            </a:r>
            <a:r>
              <a:rPr sz="1800" b="1" u="heavy" spc="-10" dirty="0" err="1" smtClean="0">
                <a:solidFill>
                  <a:srgbClr val="FF0000"/>
                </a:solidFill>
                <a:latin typeface="Calibri"/>
                <a:cs typeface="Calibri"/>
              </a:rPr>
              <a:t>ni</a:t>
            </a:r>
            <a:r>
              <a:rPr sz="1800" b="1" u="heavy" spc="-5" dirty="0" err="1" smtClean="0">
                <a:solidFill>
                  <a:srgbClr val="FF0000"/>
                </a:solidFill>
                <a:latin typeface="Calibri"/>
                <a:cs typeface="Calibri"/>
              </a:rPr>
              <a:t>q</a:t>
            </a:r>
            <a:r>
              <a:rPr sz="1800" b="1" u="heavy" spc="-20" dirty="0" err="1" smtClean="0">
                <a:solidFill>
                  <a:srgbClr val="FF0000"/>
                </a:solidFill>
                <a:latin typeface="Calibri"/>
                <a:cs typeface="Calibri"/>
              </a:rPr>
              <a:t>u</a:t>
            </a:r>
            <a:r>
              <a:rPr sz="1800" b="1" u="heavy" spc="-10" dirty="0" err="1" smtClean="0">
                <a:solidFill>
                  <a:srgbClr val="FF0000"/>
                </a:solidFill>
                <a:latin typeface="Calibri"/>
                <a:cs typeface="Calibri"/>
              </a:rPr>
              <a:t>e</a:t>
            </a:r>
            <a:r>
              <a:rPr sz="1800" b="1" u="heavy" spc="-20" dirty="0" err="1" smtClean="0">
                <a:solidFill>
                  <a:srgbClr val="FF0000"/>
                </a:solidFill>
                <a:latin typeface="Calibri"/>
                <a:cs typeface="Calibri"/>
              </a:rPr>
              <a:t>n</a:t>
            </a:r>
            <a:r>
              <a:rPr sz="1800" b="1" u="heavy" spc="-10" dirty="0" err="1" smtClean="0">
                <a:solidFill>
                  <a:srgbClr val="FF0000"/>
                </a:solidFill>
                <a:latin typeface="Calibri"/>
                <a:cs typeface="Calibri"/>
              </a:rPr>
              <a:t>ess</a:t>
            </a:r>
            <a:r>
              <a:rPr lang="en-US" dirty="0" err="1">
                <a:latin typeface="Calibri"/>
                <a:cs typeface="Calibri"/>
              </a:rPr>
              <a:t>"</a:t>
            </a:r>
            <a:r>
              <a:rPr sz="1800" dirty="0" err="1" smtClean="0">
                <a:latin typeface="Calibri"/>
                <a:cs typeface="Calibri"/>
              </a:rPr>
              <a:t>of</a:t>
            </a:r>
            <a:r>
              <a:rPr sz="1800" dirty="0" smtClean="0">
                <a:latin typeface="Calibri"/>
                <a:cs typeface="Calibri"/>
              </a:rPr>
              <a:t> </a:t>
            </a:r>
            <a:r>
              <a:rPr lang="en-US" sz="1800" dirty="0" smtClean="0">
                <a:latin typeface="Calibri"/>
                <a:cs typeface="Calibri"/>
              </a:rPr>
              <a:t>an individual</a:t>
            </a:r>
            <a:r>
              <a:rPr sz="1800" dirty="0" smtClean="0">
                <a:latin typeface="Calibri"/>
                <a:cs typeface="Calibri"/>
              </a:rPr>
              <a:t>.</a:t>
            </a:r>
            <a:endParaRPr sz="1800" dirty="0">
              <a:latin typeface="Calibri"/>
              <a:cs typeface="Calibri"/>
            </a:endParaRPr>
          </a:p>
          <a:p>
            <a:pPr marL="341630" indent="-287020">
              <a:lnSpc>
                <a:spcPct val="100000"/>
              </a:lnSpc>
              <a:spcBef>
                <a:spcPts val="325"/>
              </a:spcBef>
              <a:buFont typeface="Calibri"/>
              <a:buAutoNum type="alphaLcPeriod" startAt="4"/>
              <a:tabLst>
                <a:tab pos="341630" algn="l"/>
              </a:tabLst>
            </a:pPr>
            <a:r>
              <a:rPr sz="1800" spc="-5" dirty="0">
                <a:latin typeface="Calibri"/>
                <a:cs typeface="Calibri"/>
              </a:rPr>
              <a:t>FB</a:t>
            </a:r>
            <a:r>
              <a:rPr sz="1800" dirty="0">
                <a:latin typeface="Calibri"/>
                <a:cs typeface="Calibri"/>
              </a:rPr>
              <a:t>I</a:t>
            </a:r>
            <a:r>
              <a:rPr sz="1800" spc="-50" dirty="0">
                <a:latin typeface="Times New Roman"/>
                <a:cs typeface="Times New Roman"/>
              </a:rPr>
              <a:t> </a:t>
            </a:r>
            <a:r>
              <a:rPr sz="1800" spc="-5" dirty="0">
                <a:latin typeface="Calibri"/>
                <a:cs typeface="Calibri"/>
              </a:rPr>
              <a:t>ha</a:t>
            </a:r>
            <a:r>
              <a:rPr sz="1800" dirty="0">
                <a:latin typeface="Calibri"/>
                <a:cs typeface="Calibri"/>
              </a:rPr>
              <a:t>s</a:t>
            </a:r>
            <a:r>
              <a:rPr sz="1800" spc="-40" dirty="0">
                <a:latin typeface="Times New Roman"/>
                <a:cs typeface="Times New Roman"/>
              </a:rPr>
              <a:t> </a:t>
            </a:r>
            <a:r>
              <a:rPr sz="1800" spc="-35" dirty="0">
                <a:latin typeface="Calibri"/>
                <a:cs typeface="Calibri"/>
              </a:rPr>
              <a:t>f</a:t>
            </a:r>
            <a:r>
              <a:rPr sz="1800" spc="-5" dirty="0">
                <a:latin typeface="Calibri"/>
                <a:cs typeface="Calibri"/>
              </a:rPr>
              <a:t>oun</a:t>
            </a:r>
            <a:r>
              <a:rPr sz="1800" dirty="0">
                <a:latin typeface="Calibri"/>
                <a:cs typeface="Calibri"/>
              </a:rPr>
              <a:t>d</a:t>
            </a:r>
            <a:r>
              <a:rPr sz="1800" spc="-45" dirty="0">
                <a:latin typeface="Times New Roman"/>
                <a:cs typeface="Times New Roman"/>
              </a:rPr>
              <a:t> </a:t>
            </a:r>
            <a:r>
              <a:rPr sz="1800" dirty="0">
                <a:latin typeface="Calibri"/>
                <a:cs typeface="Calibri"/>
              </a:rPr>
              <a:t>th</a:t>
            </a:r>
            <a:r>
              <a:rPr sz="1800" spc="-10" dirty="0">
                <a:latin typeface="Calibri"/>
                <a:cs typeface="Calibri"/>
              </a:rPr>
              <a:t>a</a:t>
            </a:r>
            <a:r>
              <a:rPr sz="1800" dirty="0">
                <a:latin typeface="Calibri"/>
                <a:cs typeface="Calibri"/>
              </a:rPr>
              <a:t>t</a:t>
            </a:r>
            <a:r>
              <a:rPr sz="1800" spc="-45" dirty="0">
                <a:latin typeface="Times New Roman"/>
                <a:cs typeface="Times New Roman"/>
              </a:rPr>
              <a:t> </a:t>
            </a:r>
            <a:r>
              <a:rPr sz="1800" spc="-5" dirty="0">
                <a:latin typeface="Calibri"/>
                <a:cs typeface="Calibri"/>
              </a:rPr>
              <a:t>n</a:t>
            </a:r>
            <a:r>
              <a:rPr sz="1800" dirty="0">
                <a:latin typeface="Calibri"/>
                <a:cs typeface="Calibri"/>
              </a:rPr>
              <a:t>o</a:t>
            </a:r>
            <a:r>
              <a:rPr sz="1800" spc="-40" dirty="0">
                <a:latin typeface="Times New Roman"/>
                <a:cs typeface="Times New Roman"/>
              </a:rPr>
              <a:t> </a:t>
            </a:r>
            <a:r>
              <a:rPr sz="1800" dirty="0">
                <a:latin typeface="Calibri"/>
                <a:cs typeface="Calibri"/>
              </a:rPr>
              <a:t>t</a:t>
            </a:r>
            <a:r>
              <a:rPr sz="1800" spc="-20" dirty="0">
                <a:latin typeface="Calibri"/>
                <a:cs typeface="Calibri"/>
              </a:rPr>
              <a:t>w</a:t>
            </a:r>
            <a:r>
              <a:rPr sz="1800" dirty="0">
                <a:latin typeface="Calibri"/>
                <a:cs typeface="Calibri"/>
              </a:rPr>
              <a:t>o</a:t>
            </a:r>
            <a:r>
              <a:rPr sz="1800" spc="-35" dirty="0">
                <a:latin typeface="Times New Roman"/>
                <a:cs typeface="Times New Roman"/>
              </a:rPr>
              <a:t> </a:t>
            </a:r>
            <a:r>
              <a:rPr sz="1800" spc="-10" dirty="0">
                <a:latin typeface="Calibri"/>
                <a:cs typeface="Calibri"/>
              </a:rPr>
              <a:t>i</a:t>
            </a:r>
            <a:r>
              <a:rPr sz="1800" spc="-5" dirty="0">
                <a:latin typeface="Calibri"/>
                <a:cs typeface="Calibri"/>
              </a:rPr>
              <a:t>nd</a:t>
            </a:r>
            <a:r>
              <a:rPr sz="1800" dirty="0">
                <a:latin typeface="Calibri"/>
                <a:cs typeface="Calibri"/>
              </a:rPr>
              <a:t>iv</a:t>
            </a:r>
            <a:r>
              <a:rPr sz="1800" spc="-10" dirty="0">
                <a:latin typeface="Calibri"/>
                <a:cs typeface="Calibri"/>
              </a:rPr>
              <a:t>i</a:t>
            </a:r>
            <a:r>
              <a:rPr sz="1800" spc="-5" dirty="0">
                <a:latin typeface="Calibri"/>
                <a:cs typeface="Calibri"/>
              </a:rPr>
              <a:t>dua</a:t>
            </a:r>
            <a:r>
              <a:rPr sz="1800" dirty="0">
                <a:latin typeface="Calibri"/>
                <a:cs typeface="Calibri"/>
              </a:rPr>
              <a:t>ls</a:t>
            </a:r>
            <a:r>
              <a:rPr sz="1800" spc="-35" dirty="0">
                <a:latin typeface="Times New Roman"/>
                <a:cs typeface="Times New Roman"/>
              </a:rPr>
              <a:t> </a:t>
            </a:r>
            <a:r>
              <a:rPr sz="1800" spc="-5" dirty="0">
                <a:latin typeface="Calibri"/>
                <a:cs typeface="Calibri"/>
              </a:rPr>
              <a:t>h</a:t>
            </a:r>
            <a:r>
              <a:rPr sz="1800" spc="-25" dirty="0">
                <a:latin typeface="Calibri"/>
                <a:cs typeface="Calibri"/>
              </a:rPr>
              <a:t>a</a:t>
            </a:r>
            <a:r>
              <a:rPr sz="1800" spc="-15" dirty="0">
                <a:latin typeface="Calibri"/>
                <a:cs typeface="Calibri"/>
              </a:rPr>
              <a:t>v</a:t>
            </a:r>
            <a:r>
              <a:rPr sz="1800" dirty="0">
                <a:latin typeface="Calibri"/>
                <a:cs typeface="Calibri"/>
              </a:rPr>
              <a:t>e</a:t>
            </a:r>
            <a:r>
              <a:rPr sz="1800" spc="-55" dirty="0">
                <a:latin typeface="Times New Roman"/>
                <a:cs typeface="Times New Roman"/>
              </a:rPr>
              <a:t> </a:t>
            </a:r>
            <a:r>
              <a:rPr sz="1800" dirty="0">
                <a:latin typeface="Calibri"/>
                <a:cs typeface="Calibri"/>
              </a:rPr>
              <a:t>mo</a:t>
            </a:r>
            <a:r>
              <a:rPr sz="1800" spc="-35" dirty="0">
                <a:latin typeface="Calibri"/>
                <a:cs typeface="Calibri"/>
              </a:rPr>
              <a:t>r</a:t>
            </a:r>
            <a:r>
              <a:rPr sz="1800" dirty="0">
                <a:latin typeface="Calibri"/>
                <a:cs typeface="Calibri"/>
              </a:rPr>
              <a:t>e</a:t>
            </a:r>
            <a:r>
              <a:rPr sz="1800" spc="-30" dirty="0">
                <a:latin typeface="Times New Roman"/>
                <a:cs typeface="Times New Roman"/>
              </a:rPr>
              <a:t> </a:t>
            </a:r>
            <a:r>
              <a:rPr sz="1800" dirty="0">
                <a:latin typeface="Calibri"/>
                <a:cs typeface="Calibri"/>
              </a:rPr>
              <a:t>than</a:t>
            </a:r>
            <a:r>
              <a:rPr sz="1800" spc="-30" dirty="0">
                <a:latin typeface="Times New Roman"/>
                <a:cs typeface="Times New Roman"/>
              </a:rPr>
              <a:t> </a:t>
            </a:r>
            <a:r>
              <a:rPr sz="1800" b="1" u="heavy" dirty="0">
                <a:solidFill>
                  <a:srgbClr val="FF0000"/>
                </a:solidFill>
                <a:latin typeface="Calibri"/>
                <a:cs typeface="Calibri"/>
              </a:rPr>
              <a:t>8</a:t>
            </a:r>
            <a:r>
              <a:rPr sz="1800" b="1" spc="-30" dirty="0">
                <a:solidFill>
                  <a:srgbClr val="FF0000"/>
                </a:solidFill>
                <a:latin typeface="Times New Roman"/>
                <a:cs typeface="Times New Roman"/>
              </a:rPr>
              <a:t> </a:t>
            </a:r>
            <a:r>
              <a:rPr sz="1800" spc="-20" dirty="0">
                <a:latin typeface="Calibri"/>
                <a:cs typeface="Calibri"/>
              </a:rPr>
              <a:t>c</a:t>
            </a:r>
            <a:r>
              <a:rPr sz="1800" spc="-5" dirty="0">
                <a:latin typeface="Calibri"/>
                <a:cs typeface="Calibri"/>
              </a:rPr>
              <a:t>ommo</a:t>
            </a:r>
            <a:r>
              <a:rPr sz="1800" dirty="0">
                <a:latin typeface="Calibri"/>
                <a:cs typeface="Calibri"/>
              </a:rPr>
              <a:t>n</a:t>
            </a:r>
            <a:r>
              <a:rPr sz="1800" spc="-40" dirty="0">
                <a:latin typeface="Times New Roman"/>
                <a:cs typeface="Times New Roman"/>
              </a:rPr>
              <a:t> </a:t>
            </a:r>
            <a:r>
              <a:rPr sz="1800" dirty="0">
                <a:latin typeface="Calibri"/>
                <a:cs typeface="Calibri"/>
              </a:rPr>
              <a:t>m</a:t>
            </a:r>
            <a:r>
              <a:rPr sz="1800" spc="-10" dirty="0">
                <a:latin typeface="Calibri"/>
                <a:cs typeface="Calibri"/>
              </a:rPr>
              <a:t>i</a:t>
            </a:r>
            <a:r>
              <a:rPr sz="1800" spc="-5" dirty="0">
                <a:latin typeface="Calibri"/>
                <a:cs typeface="Calibri"/>
              </a:rPr>
              <a:t>nut</a:t>
            </a:r>
            <a:r>
              <a:rPr sz="1800" spc="-10" dirty="0">
                <a:latin typeface="Calibri"/>
                <a:cs typeface="Calibri"/>
              </a:rPr>
              <a:t>i</a:t>
            </a:r>
            <a:r>
              <a:rPr sz="1800" dirty="0">
                <a:latin typeface="Calibri"/>
                <a:cs typeface="Calibri"/>
              </a:rPr>
              <a:t>ae.</a:t>
            </a:r>
          </a:p>
          <a:p>
            <a:pPr>
              <a:lnSpc>
                <a:spcPct val="100000"/>
              </a:lnSpc>
              <a:spcBef>
                <a:spcPts val="24"/>
              </a:spcBef>
            </a:pPr>
            <a:endParaRPr sz="1950" dirty="0">
              <a:latin typeface="Times New Roman"/>
              <a:cs typeface="Times New Roman"/>
            </a:endParaRPr>
          </a:p>
          <a:p>
            <a:pPr marL="12700" marR="4777740">
              <a:lnSpc>
                <a:spcPct val="114999"/>
              </a:lnSpc>
            </a:pPr>
            <a:r>
              <a:rPr sz="1600" spc="-15" dirty="0">
                <a:latin typeface="Calibri"/>
                <a:cs typeface="Calibri"/>
              </a:rPr>
              <a:t>Ma</a:t>
            </a:r>
            <a:r>
              <a:rPr sz="1600" spc="-30" dirty="0">
                <a:latin typeface="Calibri"/>
                <a:cs typeface="Calibri"/>
              </a:rPr>
              <a:t>n</a:t>
            </a:r>
            <a:r>
              <a:rPr sz="1600" spc="-10" dirty="0">
                <a:latin typeface="Calibri"/>
                <a:cs typeface="Calibri"/>
              </a:rPr>
              <a:t>y</a:t>
            </a:r>
            <a:r>
              <a:rPr sz="1600" spc="-55" dirty="0">
                <a:latin typeface="Times New Roman"/>
                <a:cs typeface="Times New Roman"/>
              </a:rPr>
              <a:t> </a:t>
            </a:r>
            <a:r>
              <a:rPr sz="1600" spc="-5" dirty="0">
                <a:latin typeface="Calibri"/>
                <a:cs typeface="Calibri"/>
              </a:rPr>
              <a:t>fi</a:t>
            </a:r>
            <a:r>
              <a:rPr sz="1600" spc="-15" dirty="0">
                <a:latin typeface="Calibri"/>
                <a:cs typeface="Calibri"/>
              </a:rPr>
              <a:t>n</a:t>
            </a:r>
            <a:r>
              <a:rPr sz="1600" spc="-20" dirty="0">
                <a:latin typeface="Calibri"/>
                <a:cs typeface="Calibri"/>
              </a:rPr>
              <a:t>g</a:t>
            </a:r>
            <a:r>
              <a:rPr sz="1600" spc="-10" dirty="0">
                <a:latin typeface="Calibri"/>
                <a:cs typeface="Calibri"/>
              </a:rPr>
              <a:t>e</a:t>
            </a:r>
            <a:r>
              <a:rPr sz="1600" spc="-20" dirty="0">
                <a:latin typeface="Calibri"/>
                <a:cs typeface="Calibri"/>
              </a:rPr>
              <a:t>r</a:t>
            </a:r>
            <a:r>
              <a:rPr sz="1600" spc="-15" dirty="0">
                <a:latin typeface="Calibri"/>
                <a:cs typeface="Calibri"/>
              </a:rPr>
              <a:t>pr</a:t>
            </a:r>
            <a:r>
              <a:rPr sz="1600" spc="-5" dirty="0">
                <a:latin typeface="Calibri"/>
                <a:cs typeface="Calibri"/>
              </a:rPr>
              <a:t>i</a:t>
            </a:r>
            <a:r>
              <a:rPr sz="1600" spc="-20" dirty="0">
                <a:latin typeface="Calibri"/>
                <a:cs typeface="Calibri"/>
              </a:rPr>
              <a:t>n</a:t>
            </a:r>
            <a:r>
              <a:rPr sz="1600" spc="-10" dirty="0">
                <a:latin typeface="Calibri"/>
                <a:cs typeface="Calibri"/>
              </a:rPr>
              <a:t>t</a:t>
            </a:r>
            <a:r>
              <a:rPr sz="1600" spc="-50" dirty="0">
                <a:latin typeface="Times New Roman"/>
                <a:cs typeface="Times New Roman"/>
              </a:rPr>
              <a:t> </a:t>
            </a:r>
            <a:r>
              <a:rPr sz="1600" spc="-40" dirty="0">
                <a:latin typeface="Calibri"/>
                <a:cs typeface="Calibri"/>
              </a:rPr>
              <a:t>e</a:t>
            </a:r>
            <a:r>
              <a:rPr sz="1600" spc="-10" dirty="0">
                <a:latin typeface="Calibri"/>
                <a:cs typeface="Calibri"/>
              </a:rPr>
              <a:t>x</a:t>
            </a:r>
            <a:r>
              <a:rPr sz="1600" spc="-15" dirty="0">
                <a:latin typeface="Calibri"/>
                <a:cs typeface="Calibri"/>
              </a:rPr>
              <a:t>per</a:t>
            </a:r>
            <a:r>
              <a:rPr sz="1600" spc="-10" dirty="0">
                <a:latin typeface="Calibri"/>
                <a:cs typeface="Calibri"/>
              </a:rPr>
              <a:t>ts</a:t>
            </a:r>
            <a:r>
              <a:rPr sz="1600" spc="-30" dirty="0">
                <a:latin typeface="Times New Roman"/>
                <a:cs typeface="Times New Roman"/>
              </a:rPr>
              <a:t> </a:t>
            </a:r>
            <a:r>
              <a:rPr sz="1600" spc="-15" dirty="0" smtClean="0">
                <a:latin typeface="Calibri"/>
                <a:cs typeface="Calibri"/>
              </a:rPr>
              <a:t>use</a:t>
            </a:r>
            <a:r>
              <a:rPr lang="en-US" sz="1600" spc="-10" dirty="0">
                <a:latin typeface="Times New Roman"/>
                <a:cs typeface="Times New Roman"/>
              </a:rPr>
              <a:t> </a:t>
            </a:r>
            <a:r>
              <a:rPr lang="en-US" sz="1600" spc="-10" dirty="0" smtClean="0">
                <a:latin typeface="Times New Roman"/>
                <a:cs typeface="Times New Roman"/>
              </a:rPr>
              <a:t>this “</a:t>
            </a:r>
            <a:r>
              <a:rPr lang="en-US" sz="1600" b="1" spc="-10" dirty="0" smtClean="0">
                <a:solidFill>
                  <a:srgbClr val="FF0000"/>
                </a:solidFill>
                <a:latin typeface="Times New Roman"/>
                <a:cs typeface="Times New Roman"/>
              </a:rPr>
              <a:t>twelve</a:t>
            </a:r>
            <a:r>
              <a:rPr lang="en-US" sz="1600" spc="-10" dirty="0" smtClean="0">
                <a:latin typeface="Times New Roman"/>
                <a:cs typeface="Times New Roman"/>
              </a:rPr>
              <a:t>-match guideline.” </a:t>
            </a:r>
            <a:r>
              <a:rPr sz="1600" spc="-25" dirty="0" smtClean="0">
                <a:latin typeface="Calibri"/>
                <a:cs typeface="Calibri"/>
              </a:rPr>
              <a:t>W</a:t>
            </a:r>
            <a:r>
              <a:rPr sz="1600" spc="-15" dirty="0" smtClean="0">
                <a:latin typeface="Calibri"/>
                <a:cs typeface="Calibri"/>
              </a:rPr>
              <a:t>he</a:t>
            </a:r>
            <a:r>
              <a:rPr sz="1600" spc="-10" dirty="0" smtClean="0">
                <a:latin typeface="Calibri"/>
                <a:cs typeface="Calibri"/>
              </a:rPr>
              <a:t>n</a:t>
            </a:r>
            <a:r>
              <a:rPr sz="1600" spc="-35" dirty="0" smtClean="0">
                <a:latin typeface="Times New Roman"/>
                <a:cs typeface="Times New Roman"/>
              </a:rPr>
              <a:t> </a:t>
            </a:r>
            <a:r>
              <a:rPr sz="1600" spc="-10" dirty="0">
                <a:latin typeface="Calibri"/>
                <a:cs typeface="Calibri"/>
              </a:rPr>
              <a:t>a</a:t>
            </a:r>
            <a:r>
              <a:rPr sz="1600" spc="-40" dirty="0">
                <a:latin typeface="Times New Roman"/>
                <a:cs typeface="Times New Roman"/>
              </a:rPr>
              <a:t> </a:t>
            </a:r>
            <a:r>
              <a:rPr sz="1600" spc="-5" dirty="0">
                <a:latin typeface="Calibri"/>
                <a:cs typeface="Calibri"/>
              </a:rPr>
              <a:t>f</a:t>
            </a:r>
            <a:r>
              <a:rPr sz="1600" dirty="0">
                <a:latin typeface="Calibri"/>
                <a:cs typeface="Calibri"/>
              </a:rPr>
              <a:t>i</a:t>
            </a:r>
            <a:r>
              <a:rPr sz="1600" spc="-10" dirty="0">
                <a:latin typeface="Calibri"/>
                <a:cs typeface="Calibri"/>
              </a:rPr>
              <a:t>n</a:t>
            </a:r>
            <a:r>
              <a:rPr sz="1600" spc="-20" dirty="0">
                <a:latin typeface="Calibri"/>
                <a:cs typeface="Calibri"/>
              </a:rPr>
              <a:t>g</a:t>
            </a:r>
            <a:r>
              <a:rPr sz="1600" spc="-10" dirty="0">
                <a:latin typeface="Calibri"/>
                <a:cs typeface="Calibri"/>
              </a:rPr>
              <a:t>e</a:t>
            </a:r>
            <a:r>
              <a:rPr sz="1600" spc="-20" dirty="0">
                <a:latin typeface="Calibri"/>
                <a:cs typeface="Calibri"/>
              </a:rPr>
              <a:t>r</a:t>
            </a:r>
            <a:r>
              <a:rPr sz="1600" spc="-15" dirty="0">
                <a:latin typeface="Calibri"/>
                <a:cs typeface="Calibri"/>
              </a:rPr>
              <a:t>pr</a:t>
            </a:r>
            <a:r>
              <a:rPr sz="1600" dirty="0">
                <a:latin typeface="Calibri"/>
                <a:cs typeface="Calibri"/>
              </a:rPr>
              <a:t>i</a:t>
            </a:r>
            <a:r>
              <a:rPr sz="1600" spc="-20" dirty="0">
                <a:latin typeface="Calibri"/>
                <a:cs typeface="Calibri"/>
              </a:rPr>
              <a:t>n</a:t>
            </a:r>
            <a:r>
              <a:rPr sz="1600" spc="-10" dirty="0">
                <a:latin typeface="Calibri"/>
                <a:cs typeface="Calibri"/>
              </a:rPr>
              <a:t>t</a:t>
            </a:r>
            <a:r>
              <a:rPr sz="1600" spc="-50" dirty="0">
                <a:latin typeface="Times New Roman"/>
                <a:cs typeface="Times New Roman"/>
              </a:rPr>
              <a:t> </a:t>
            </a:r>
            <a:r>
              <a:rPr sz="1600" spc="-40" dirty="0">
                <a:latin typeface="Calibri"/>
                <a:cs typeface="Calibri"/>
              </a:rPr>
              <a:t>e</a:t>
            </a:r>
            <a:r>
              <a:rPr sz="1600" spc="-15" dirty="0">
                <a:latin typeface="Calibri"/>
                <a:cs typeface="Calibri"/>
              </a:rPr>
              <a:t>xper</a:t>
            </a:r>
            <a:r>
              <a:rPr sz="1600" spc="-10" dirty="0">
                <a:latin typeface="Calibri"/>
                <a:cs typeface="Calibri"/>
              </a:rPr>
              <a:t>t</a:t>
            </a:r>
            <a:r>
              <a:rPr sz="1600" spc="-5" dirty="0">
                <a:latin typeface="Times New Roman"/>
                <a:cs typeface="Times New Roman"/>
              </a:rPr>
              <a:t> </a:t>
            </a:r>
            <a:r>
              <a:rPr sz="1600" spc="-30" dirty="0">
                <a:latin typeface="Calibri"/>
                <a:cs typeface="Calibri"/>
              </a:rPr>
              <a:t>t</a:t>
            </a:r>
            <a:r>
              <a:rPr sz="1600" spc="-10" dirty="0">
                <a:latin typeface="Calibri"/>
                <a:cs typeface="Calibri"/>
              </a:rPr>
              <a:t>a</a:t>
            </a:r>
            <a:r>
              <a:rPr sz="1600" spc="-65" dirty="0">
                <a:latin typeface="Calibri"/>
                <a:cs typeface="Calibri"/>
              </a:rPr>
              <a:t>k</a:t>
            </a:r>
            <a:r>
              <a:rPr sz="1600" spc="-10" dirty="0">
                <a:latin typeface="Calibri"/>
                <a:cs typeface="Calibri"/>
              </a:rPr>
              <a:t>es</a:t>
            </a:r>
            <a:r>
              <a:rPr sz="1600" spc="-35" dirty="0">
                <a:latin typeface="Times New Roman"/>
                <a:cs typeface="Times New Roman"/>
              </a:rPr>
              <a:t> </a:t>
            </a:r>
            <a:r>
              <a:rPr sz="1600" spc="-10" dirty="0">
                <a:latin typeface="Calibri"/>
                <a:cs typeface="Calibri"/>
              </a:rPr>
              <a:t>t</a:t>
            </a:r>
            <a:r>
              <a:rPr sz="1600" spc="-15" dirty="0">
                <a:latin typeface="Calibri"/>
                <a:cs typeface="Calibri"/>
              </a:rPr>
              <a:t>h</a:t>
            </a:r>
            <a:r>
              <a:rPr sz="1600" spc="-10" dirty="0">
                <a:latin typeface="Calibri"/>
                <a:cs typeface="Calibri"/>
              </a:rPr>
              <a:t>e</a:t>
            </a:r>
            <a:r>
              <a:rPr sz="1600" spc="-40" dirty="0">
                <a:latin typeface="Times New Roman"/>
                <a:cs typeface="Times New Roman"/>
              </a:rPr>
              <a:t> </a:t>
            </a:r>
            <a:r>
              <a:rPr sz="1600" spc="-10" dirty="0">
                <a:latin typeface="Calibri"/>
                <a:cs typeface="Calibri"/>
              </a:rPr>
              <a:t>wi</a:t>
            </a:r>
            <a:r>
              <a:rPr sz="1600" spc="-5" dirty="0">
                <a:latin typeface="Calibri"/>
                <a:cs typeface="Calibri"/>
              </a:rPr>
              <a:t>t</a:t>
            </a:r>
            <a:r>
              <a:rPr sz="1600" spc="-15" dirty="0">
                <a:latin typeface="Calibri"/>
                <a:cs typeface="Calibri"/>
              </a:rPr>
              <a:t>nes</a:t>
            </a:r>
            <a:r>
              <a:rPr sz="1600" spc="-10" dirty="0">
                <a:latin typeface="Calibri"/>
                <a:cs typeface="Calibri"/>
              </a:rPr>
              <a:t>s</a:t>
            </a:r>
            <a:r>
              <a:rPr sz="1600" spc="-30" dirty="0">
                <a:latin typeface="Times New Roman"/>
                <a:cs typeface="Times New Roman"/>
              </a:rPr>
              <a:t> </a:t>
            </a:r>
            <a:r>
              <a:rPr sz="1600" spc="-25" dirty="0">
                <a:latin typeface="Calibri"/>
                <a:cs typeface="Calibri"/>
              </a:rPr>
              <a:t>s</a:t>
            </a:r>
            <a:r>
              <a:rPr sz="1600" spc="-30" dirty="0">
                <a:latin typeface="Calibri"/>
                <a:cs typeface="Calibri"/>
              </a:rPr>
              <a:t>t</a:t>
            </a:r>
            <a:r>
              <a:rPr sz="1600" spc="-10" dirty="0">
                <a:latin typeface="Calibri"/>
                <a:cs typeface="Calibri"/>
              </a:rPr>
              <a:t>and</a:t>
            </a:r>
            <a:r>
              <a:rPr sz="1600" spc="-55" dirty="0">
                <a:latin typeface="Times New Roman"/>
                <a:cs typeface="Times New Roman"/>
              </a:rPr>
              <a:t> </a:t>
            </a:r>
            <a:r>
              <a:rPr sz="1600" spc="-10" dirty="0">
                <a:latin typeface="Calibri"/>
                <a:cs typeface="Calibri"/>
              </a:rPr>
              <a:t>and</a:t>
            </a:r>
            <a:r>
              <a:rPr sz="1600" spc="-5" dirty="0">
                <a:latin typeface="Times New Roman"/>
                <a:cs typeface="Times New Roman"/>
              </a:rPr>
              <a:t> </a:t>
            </a:r>
            <a:r>
              <a:rPr sz="1600" spc="-10" dirty="0">
                <a:latin typeface="Calibri"/>
                <a:cs typeface="Calibri"/>
              </a:rPr>
              <a:t>s</a:t>
            </a:r>
            <a:r>
              <a:rPr sz="1600" spc="-35" dirty="0">
                <a:latin typeface="Calibri"/>
                <a:cs typeface="Calibri"/>
              </a:rPr>
              <a:t>a</a:t>
            </a:r>
            <a:r>
              <a:rPr sz="1600" spc="-25" dirty="0">
                <a:latin typeface="Calibri"/>
                <a:cs typeface="Calibri"/>
              </a:rPr>
              <a:t>y</a:t>
            </a:r>
            <a:r>
              <a:rPr sz="1600" spc="-10" dirty="0">
                <a:latin typeface="Calibri"/>
                <a:cs typeface="Calibri"/>
              </a:rPr>
              <a:t>s</a:t>
            </a:r>
            <a:r>
              <a:rPr sz="1600" spc="-5" dirty="0">
                <a:latin typeface="Calibri"/>
                <a:cs typeface="Calibri"/>
              </a:rPr>
              <a:t> </a:t>
            </a:r>
            <a:r>
              <a:rPr sz="1600" spc="-10" dirty="0">
                <a:latin typeface="Calibri"/>
                <a:cs typeface="Calibri"/>
              </a:rPr>
              <a:t>he</a:t>
            </a:r>
            <a:r>
              <a:rPr sz="1600" spc="-110" dirty="0">
                <a:latin typeface="Calibri"/>
                <a:cs typeface="Calibri"/>
              </a:rPr>
              <a:t>’</a:t>
            </a:r>
            <a:r>
              <a:rPr sz="1600" spc="-10" dirty="0">
                <a:latin typeface="Calibri"/>
                <a:cs typeface="Calibri"/>
              </a:rPr>
              <a:t>s</a:t>
            </a:r>
            <a:r>
              <a:rPr sz="1600" spc="5" dirty="0">
                <a:latin typeface="Calibri"/>
                <a:cs typeface="Calibri"/>
              </a:rPr>
              <a:t> </a:t>
            </a:r>
            <a:r>
              <a:rPr sz="1600" i="1" spc="-15" dirty="0">
                <a:solidFill>
                  <a:srgbClr val="0000FF"/>
                </a:solidFill>
                <a:latin typeface="Calibri"/>
                <a:cs typeface="Calibri"/>
              </a:rPr>
              <a:t>a</a:t>
            </a:r>
            <a:r>
              <a:rPr sz="1600" i="1" spc="-35" dirty="0">
                <a:solidFill>
                  <a:srgbClr val="0000FF"/>
                </a:solidFill>
                <a:latin typeface="Calibri"/>
                <a:cs typeface="Calibri"/>
              </a:rPr>
              <a:t>b</a:t>
            </a:r>
            <a:r>
              <a:rPr sz="1600" i="1" spc="-15" dirty="0">
                <a:solidFill>
                  <a:srgbClr val="0000FF"/>
                </a:solidFill>
                <a:latin typeface="Calibri"/>
                <a:cs typeface="Calibri"/>
              </a:rPr>
              <a:t>so</a:t>
            </a:r>
            <a:r>
              <a:rPr sz="1600" i="1" spc="-5" dirty="0">
                <a:solidFill>
                  <a:srgbClr val="0000FF"/>
                </a:solidFill>
                <a:latin typeface="Calibri"/>
                <a:cs typeface="Calibri"/>
              </a:rPr>
              <a:t>l</a:t>
            </a:r>
            <a:r>
              <a:rPr sz="1600" i="1" spc="-15" dirty="0">
                <a:solidFill>
                  <a:srgbClr val="0000FF"/>
                </a:solidFill>
                <a:latin typeface="Calibri"/>
                <a:cs typeface="Calibri"/>
              </a:rPr>
              <a:t>u</a:t>
            </a:r>
            <a:r>
              <a:rPr sz="1600" i="1" spc="-25" dirty="0">
                <a:solidFill>
                  <a:srgbClr val="0000FF"/>
                </a:solidFill>
                <a:latin typeface="Calibri"/>
                <a:cs typeface="Calibri"/>
              </a:rPr>
              <a:t>t</a:t>
            </a:r>
            <a:r>
              <a:rPr sz="1600" i="1" spc="-10" dirty="0">
                <a:solidFill>
                  <a:srgbClr val="0000FF"/>
                </a:solidFill>
                <a:latin typeface="Calibri"/>
                <a:cs typeface="Calibri"/>
              </a:rPr>
              <a:t>ely</a:t>
            </a:r>
            <a:r>
              <a:rPr sz="1600" i="1" spc="-35" dirty="0">
                <a:solidFill>
                  <a:srgbClr val="0000FF"/>
                </a:solidFill>
                <a:latin typeface="Times New Roman"/>
                <a:cs typeface="Times New Roman"/>
              </a:rPr>
              <a:t> </a:t>
            </a:r>
            <a:r>
              <a:rPr sz="1600" i="1" spc="-30" dirty="0">
                <a:solidFill>
                  <a:srgbClr val="0000FF"/>
                </a:solidFill>
                <a:latin typeface="Calibri"/>
                <a:cs typeface="Calibri"/>
              </a:rPr>
              <a:t>c</a:t>
            </a:r>
            <a:r>
              <a:rPr sz="1600" i="1" spc="-10" dirty="0">
                <a:solidFill>
                  <a:srgbClr val="0000FF"/>
                </a:solidFill>
                <a:latin typeface="Calibri"/>
                <a:cs typeface="Calibri"/>
              </a:rPr>
              <a:t>er</a:t>
            </a:r>
            <a:r>
              <a:rPr sz="1600" i="1" spc="-25" dirty="0">
                <a:solidFill>
                  <a:srgbClr val="0000FF"/>
                </a:solidFill>
                <a:latin typeface="Calibri"/>
                <a:cs typeface="Calibri"/>
              </a:rPr>
              <a:t>t</a:t>
            </a:r>
            <a:r>
              <a:rPr sz="1600" i="1" spc="-15" dirty="0">
                <a:solidFill>
                  <a:srgbClr val="0000FF"/>
                </a:solidFill>
                <a:latin typeface="Calibri"/>
                <a:cs typeface="Calibri"/>
              </a:rPr>
              <a:t>a</a:t>
            </a:r>
            <a:r>
              <a:rPr sz="1600" i="1" spc="-10" dirty="0">
                <a:solidFill>
                  <a:srgbClr val="0000FF"/>
                </a:solidFill>
                <a:latin typeface="Calibri"/>
                <a:cs typeface="Calibri"/>
              </a:rPr>
              <a:t>in</a:t>
            </a:r>
            <a:r>
              <a:rPr sz="1600" i="1" spc="-5" dirty="0">
                <a:solidFill>
                  <a:srgbClr val="0000FF"/>
                </a:solidFill>
                <a:latin typeface="Times New Roman"/>
                <a:cs typeface="Times New Roman"/>
              </a:rPr>
              <a:t> </a:t>
            </a:r>
            <a:r>
              <a:rPr sz="1600" spc="-10" dirty="0">
                <a:latin typeface="Calibri"/>
                <a:cs typeface="Calibri"/>
              </a:rPr>
              <a:t>t</a:t>
            </a:r>
            <a:r>
              <a:rPr sz="1600" spc="-30" dirty="0">
                <a:latin typeface="Calibri"/>
                <a:cs typeface="Calibri"/>
              </a:rPr>
              <a:t>w</a:t>
            </a:r>
            <a:r>
              <a:rPr sz="1600" spc="-10" dirty="0">
                <a:latin typeface="Calibri"/>
                <a:cs typeface="Calibri"/>
              </a:rPr>
              <a:t>o</a:t>
            </a:r>
            <a:r>
              <a:rPr sz="1600" spc="-35" dirty="0">
                <a:latin typeface="Times New Roman"/>
                <a:cs typeface="Times New Roman"/>
              </a:rPr>
              <a:t> </a:t>
            </a:r>
            <a:r>
              <a:rPr sz="1600" spc="-5" dirty="0">
                <a:latin typeface="Calibri"/>
                <a:cs typeface="Calibri"/>
              </a:rPr>
              <a:t>fi</a:t>
            </a:r>
            <a:r>
              <a:rPr sz="1600" spc="-15" dirty="0">
                <a:latin typeface="Calibri"/>
                <a:cs typeface="Calibri"/>
              </a:rPr>
              <a:t>n</a:t>
            </a:r>
            <a:r>
              <a:rPr sz="1600" spc="-20" dirty="0">
                <a:latin typeface="Calibri"/>
                <a:cs typeface="Calibri"/>
              </a:rPr>
              <a:t>g</a:t>
            </a:r>
            <a:r>
              <a:rPr sz="1600" spc="-10" dirty="0">
                <a:latin typeface="Calibri"/>
                <a:cs typeface="Calibri"/>
              </a:rPr>
              <a:t>e</a:t>
            </a:r>
            <a:r>
              <a:rPr sz="1600" spc="-20" dirty="0">
                <a:latin typeface="Calibri"/>
                <a:cs typeface="Calibri"/>
              </a:rPr>
              <a:t>r</a:t>
            </a:r>
            <a:r>
              <a:rPr sz="1600" spc="-15" dirty="0">
                <a:latin typeface="Calibri"/>
                <a:cs typeface="Calibri"/>
              </a:rPr>
              <a:t>pr</a:t>
            </a:r>
            <a:r>
              <a:rPr sz="1600" spc="-5" dirty="0">
                <a:latin typeface="Calibri"/>
                <a:cs typeface="Calibri"/>
              </a:rPr>
              <a:t>i</a:t>
            </a:r>
            <a:r>
              <a:rPr sz="1600" spc="-20" dirty="0">
                <a:latin typeface="Calibri"/>
                <a:cs typeface="Calibri"/>
              </a:rPr>
              <a:t>n</a:t>
            </a:r>
            <a:r>
              <a:rPr sz="1600" spc="-10" dirty="0">
                <a:latin typeface="Calibri"/>
                <a:cs typeface="Calibri"/>
              </a:rPr>
              <a:t>ts</a:t>
            </a:r>
            <a:r>
              <a:rPr sz="1600" spc="-55" dirty="0">
                <a:latin typeface="Times New Roman"/>
                <a:cs typeface="Times New Roman"/>
              </a:rPr>
              <a:t> </a:t>
            </a:r>
            <a:r>
              <a:rPr sz="1600" spc="-15" dirty="0">
                <a:latin typeface="Calibri"/>
                <a:cs typeface="Calibri"/>
              </a:rPr>
              <a:t>m</a:t>
            </a:r>
            <a:r>
              <a:rPr sz="1600" spc="-25" dirty="0">
                <a:latin typeface="Calibri"/>
                <a:cs typeface="Calibri"/>
              </a:rPr>
              <a:t>a</a:t>
            </a:r>
            <a:r>
              <a:rPr sz="1600" spc="-30" dirty="0">
                <a:latin typeface="Calibri"/>
                <a:cs typeface="Calibri"/>
              </a:rPr>
              <a:t>t</a:t>
            </a:r>
            <a:r>
              <a:rPr sz="1600" spc="-10" dirty="0">
                <a:latin typeface="Calibri"/>
                <a:cs typeface="Calibri"/>
              </a:rPr>
              <a:t>ch,</a:t>
            </a:r>
            <a:r>
              <a:rPr sz="1600" spc="-35" dirty="0">
                <a:latin typeface="Times New Roman"/>
                <a:cs typeface="Times New Roman"/>
              </a:rPr>
              <a:t> </a:t>
            </a:r>
            <a:r>
              <a:rPr sz="1600" spc="-15" dirty="0" smtClean="0">
                <a:latin typeface="Calibri"/>
                <a:cs typeface="Calibri"/>
              </a:rPr>
              <a:t>h</a:t>
            </a:r>
            <a:r>
              <a:rPr lang="en-US" sz="1600" spc="-15" dirty="0" smtClean="0">
                <a:latin typeface="Calibri"/>
                <a:cs typeface="Calibri"/>
              </a:rPr>
              <a:t>e means he’s found at least twelve or more matching minutiae.</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2600" y="93159"/>
            <a:ext cx="6492880" cy="96361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143000" y="1028572"/>
            <a:ext cx="7897886" cy="219164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734062" y="3322899"/>
            <a:ext cx="4105137" cy="3417051"/>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600200" y="3809875"/>
            <a:ext cx="2974976" cy="141452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56064"/>
            <a:ext cx="4376684" cy="96361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087477" y="566418"/>
            <a:ext cx="3927226" cy="38100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752600" y="3388274"/>
            <a:ext cx="3886200" cy="343585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1303783" y="1009010"/>
            <a:ext cx="3295015" cy="2400657"/>
          </a:xfrm>
          <a:prstGeom prst="rect">
            <a:avLst/>
          </a:prstGeom>
        </p:spPr>
        <p:txBody>
          <a:bodyPr vert="horz" wrap="square" lIns="0" tIns="0" rIns="0" bIns="0" rtlCol="0">
            <a:spAutoFit/>
          </a:bodyPr>
          <a:lstStyle/>
          <a:p>
            <a:pPr marL="12700" marR="5080">
              <a:lnSpc>
                <a:spcPct val="100000"/>
              </a:lnSpc>
            </a:pPr>
            <a:r>
              <a:rPr sz="2600" spc="-225" dirty="0">
                <a:latin typeface="Calibri"/>
                <a:cs typeface="Calibri"/>
              </a:rPr>
              <a:t>T</a:t>
            </a:r>
            <a:r>
              <a:rPr sz="2600" dirty="0">
                <a:latin typeface="Calibri"/>
                <a:cs typeface="Calibri"/>
              </a:rPr>
              <a:t>o</a:t>
            </a:r>
            <a:r>
              <a:rPr sz="2600" spc="-80" dirty="0">
                <a:latin typeface="Times New Roman"/>
                <a:cs typeface="Times New Roman"/>
              </a:rPr>
              <a:t> </a:t>
            </a:r>
            <a:r>
              <a:rPr sz="2600" spc="-35" dirty="0">
                <a:latin typeface="Calibri"/>
                <a:cs typeface="Calibri"/>
              </a:rPr>
              <a:t>t</a:t>
            </a:r>
            <a:r>
              <a:rPr sz="2600" dirty="0">
                <a:latin typeface="Calibri"/>
                <a:cs typeface="Calibri"/>
              </a:rPr>
              <a:t>a</a:t>
            </a:r>
            <a:r>
              <a:rPr sz="2600" spc="-80" dirty="0">
                <a:latin typeface="Calibri"/>
                <a:cs typeface="Calibri"/>
              </a:rPr>
              <a:t>k</a:t>
            </a:r>
            <a:r>
              <a:rPr sz="2600" dirty="0">
                <a:latin typeface="Calibri"/>
                <a:cs typeface="Calibri"/>
              </a:rPr>
              <a:t>e</a:t>
            </a:r>
            <a:r>
              <a:rPr sz="2600" spc="-65" dirty="0">
                <a:latin typeface="Times New Roman"/>
                <a:cs typeface="Times New Roman"/>
              </a:rPr>
              <a:t> </a:t>
            </a:r>
            <a:r>
              <a:rPr sz="2600" dirty="0">
                <a:latin typeface="Calibri"/>
                <a:cs typeface="Calibri"/>
              </a:rPr>
              <a:t>a</a:t>
            </a:r>
            <a:r>
              <a:rPr sz="2600" spc="-65" dirty="0">
                <a:latin typeface="Times New Roman"/>
                <a:cs typeface="Times New Roman"/>
              </a:rPr>
              <a:t> </a:t>
            </a:r>
            <a:r>
              <a:rPr sz="2600" b="1" dirty="0">
                <a:solidFill>
                  <a:srgbClr val="7030A0"/>
                </a:solidFill>
                <a:latin typeface="Calibri"/>
                <a:cs typeface="Calibri"/>
              </a:rPr>
              <a:t>ri</a:t>
            </a:r>
            <a:r>
              <a:rPr sz="2600" b="1" spc="-5" dirty="0">
                <a:solidFill>
                  <a:srgbClr val="7030A0"/>
                </a:solidFill>
                <a:latin typeface="Calibri"/>
                <a:cs typeface="Calibri"/>
              </a:rPr>
              <a:t>d</a:t>
            </a:r>
            <a:r>
              <a:rPr sz="2600" b="1" spc="-25" dirty="0">
                <a:solidFill>
                  <a:srgbClr val="7030A0"/>
                </a:solidFill>
                <a:latin typeface="Calibri"/>
                <a:cs typeface="Calibri"/>
              </a:rPr>
              <a:t>g</a:t>
            </a:r>
            <a:r>
              <a:rPr sz="2600" b="1" dirty="0">
                <a:solidFill>
                  <a:srgbClr val="7030A0"/>
                </a:solidFill>
                <a:latin typeface="Calibri"/>
                <a:cs typeface="Calibri"/>
              </a:rPr>
              <a:t>e</a:t>
            </a:r>
            <a:r>
              <a:rPr sz="2600" b="1" spc="-75" dirty="0">
                <a:solidFill>
                  <a:srgbClr val="7030A0"/>
                </a:solidFill>
                <a:latin typeface="Times New Roman"/>
                <a:cs typeface="Times New Roman"/>
              </a:rPr>
              <a:t> </a:t>
            </a:r>
            <a:r>
              <a:rPr sz="2600" b="1" spc="-25" dirty="0">
                <a:solidFill>
                  <a:srgbClr val="7030A0"/>
                </a:solidFill>
                <a:latin typeface="Calibri"/>
                <a:cs typeface="Calibri"/>
              </a:rPr>
              <a:t>c</a:t>
            </a:r>
            <a:r>
              <a:rPr sz="2600" b="1" spc="-5" dirty="0">
                <a:solidFill>
                  <a:srgbClr val="7030A0"/>
                </a:solidFill>
                <a:latin typeface="Calibri"/>
                <a:cs typeface="Calibri"/>
              </a:rPr>
              <a:t>ou</a:t>
            </a:r>
            <a:r>
              <a:rPr sz="2600" b="1" spc="-30" dirty="0">
                <a:solidFill>
                  <a:srgbClr val="7030A0"/>
                </a:solidFill>
                <a:latin typeface="Calibri"/>
                <a:cs typeface="Calibri"/>
              </a:rPr>
              <a:t>n</a:t>
            </a:r>
            <a:r>
              <a:rPr sz="2600" b="1" dirty="0">
                <a:solidFill>
                  <a:srgbClr val="7030A0"/>
                </a:solidFill>
                <a:latin typeface="Calibri"/>
                <a:cs typeface="Calibri"/>
              </a:rPr>
              <a:t>t</a:t>
            </a:r>
            <a:r>
              <a:rPr sz="2600" dirty="0">
                <a:latin typeface="Calibri"/>
                <a:cs typeface="Calibri"/>
              </a:rPr>
              <a:t>,</a:t>
            </a:r>
            <a:r>
              <a:rPr sz="2600" spc="-65" dirty="0">
                <a:latin typeface="Times New Roman"/>
                <a:cs typeface="Times New Roman"/>
              </a:rPr>
              <a:t> </a:t>
            </a:r>
            <a:r>
              <a:rPr sz="2600" dirty="0">
                <a:latin typeface="Calibri"/>
                <a:cs typeface="Calibri"/>
              </a:rPr>
              <a:t>an</a:t>
            </a:r>
            <a:r>
              <a:rPr sz="2600" dirty="0">
                <a:latin typeface="Times New Roman"/>
                <a:cs typeface="Times New Roman"/>
              </a:rPr>
              <a:t> </a:t>
            </a:r>
            <a:r>
              <a:rPr sz="2600" dirty="0">
                <a:latin typeface="Calibri"/>
                <a:cs typeface="Calibri"/>
              </a:rPr>
              <a:t>imagi</a:t>
            </a:r>
            <a:r>
              <a:rPr sz="2600" spc="-5" dirty="0">
                <a:latin typeface="Calibri"/>
                <a:cs typeface="Calibri"/>
              </a:rPr>
              <a:t>na</a:t>
            </a:r>
            <a:r>
              <a:rPr sz="2600" spc="10" dirty="0">
                <a:latin typeface="Calibri"/>
                <a:cs typeface="Calibri"/>
              </a:rPr>
              <a:t>r</a:t>
            </a:r>
            <a:r>
              <a:rPr sz="2600" dirty="0">
                <a:latin typeface="Calibri"/>
                <a:cs typeface="Calibri"/>
              </a:rPr>
              <a:t>y</a:t>
            </a:r>
            <a:r>
              <a:rPr sz="2600" spc="-65" dirty="0">
                <a:latin typeface="Times New Roman"/>
                <a:cs typeface="Times New Roman"/>
              </a:rPr>
              <a:t> </a:t>
            </a:r>
            <a:r>
              <a:rPr sz="2600" dirty="0">
                <a:latin typeface="Calibri"/>
                <a:cs typeface="Calibri"/>
              </a:rPr>
              <a:t>li</a:t>
            </a:r>
            <a:r>
              <a:rPr sz="2600" spc="-5" dirty="0">
                <a:latin typeface="Calibri"/>
                <a:cs typeface="Calibri"/>
              </a:rPr>
              <a:t>n</a:t>
            </a:r>
            <a:r>
              <a:rPr sz="2600" dirty="0">
                <a:latin typeface="Calibri"/>
                <a:cs typeface="Calibri"/>
              </a:rPr>
              <a:t>e</a:t>
            </a:r>
            <a:r>
              <a:rPr sz="2600" spc="-75" dirty="0">
                <a:latin typeface="Times New Roman"/>
                <a:cs typeface="Times New Roman"/>
              </a:rPr>
              <a:t> </a:t>
            </a:r>
            <a:r>
              <a:rPr sz="2600" dirty="0">
                <a:latin typeface="Calibri"/>
                <a:cs typeface="Calibri"/>
              </a:rPr>
              <a:t>is</a:t>
            </a:r>
            <a:r>
              <a:rPr sz="2600" spc="-75" dirty="0">
                <a:latin typeface="Times New Roman"/>
                <a:cs typeface="Times New Roman"/>
              </a:rPr>
              <a:t> </a:t>
            </a:r>
            <a:r>
              <a:rPr sz="2600" spc="-5" dirty="0">
                <a:latin typeface="Calibri"/>
                <a:cs typeface="Calibri"/>
              </a:rPr>
              <a:t>d</a:t>
            </a:r>
            <a:r>
              <a:rPr sz="2600" spc="-45" dirty="0">
                <a:latin typeface="Calibri"/>
                <a:cs typeface="Calibri"/>
              </a:rPr>
              <a:t>r</a:t>
            </a:r>
            <a:r>
              <a:rPr sz="2600" spc="-15" dirty="0">
                <a:latin typeface="Calibri"/>
                <a:cs typeface="Calibri"/>
              </a:rPr>
              <a:t>a</a:t>
            </a:r>
            <a:r>
              <a:rPr sz="2600" dirty="0">
                <a:latin typeface="Calibri"/>
                <a:cs typeface="Calibri"/>
              </a:rPr>
              <a:t>wn</a:t>
            </a:r>
            <a:r>
              <a:rPr sz="2600" dirty="0">
                <a:latin typeface="Times New Roman"/>
                <a:cs typeface="Times New Roman"/>
              </a:rPr>
              <a:t> </a:t>
            </a:r>
            <a:r>
              <a:rPr sz="2600" spc="-5" dirty="0">
                <a:latin typeface="Calibri"/>
                <a:cs typeface="Calibri"/>
              </a:rPr>
              <a:t>f</a:t>
            </a:r>
            <a:r>
              <a:rPr sz="2600" spc="-35" dirty="0">
                <a:latin typeface="Calibri"/>
                <a:cs typeface="Calibri"/>
              </a:rPr>
              <a:t>r</a:t>
            </a:r>
            <a:r>
              <a:rPr sz="2600" spc="-5" dirty="0">
                <a:latin typeface="Calibri"/>
                <a:cs typeface="Calibri"/>
              </a:rPr>
              <a:t>o</a:t>
            </a:r>
            <a:r>
              <a:rPr sz="2600" dirty="0">
                <a:latin typeface="Calibri"/>
                <a:cs typeface="Calibri"/>
              </a:rPr>
              <a:t>m</a:t>
            </a:r>
            <a:r>
              <a:rPr sz="2600" spc="-70" dirty="0">
                <a:latin typeface="Times New Roman"/>
                <a:cs typeface="Times New Roman"/>
              </a:rPr>
              <a:t> </a:t>
            </a:r>
            <a:r>
              <a:rPr sz="2600" dirty="0">
                <a:latin typeface="Calibri"/>
                <a:cs typeface="Calibri"/>
              </a:rPr>
              <a:t>the</a:t>
            </a:r>
            <a:r>
              <a:rPr sz="2600" spc="-85" dirty="0">
                <a:latin typeface="Times New Roman"/>
                <a:cs typeface="Times New Roman"/>
              </a:rPr>
              <a:t> </a:t>
            </a:r>
            <a:r>
              <a:rPr sz="2600" b="1" u="heavy" spc="-5" dirty="0">
                <a:solidFill>
                  <a:srgbClr val="FF0000"/>
                </a:solidFill>
                <a:latin typeface="Calibri"/>
                <a:cs typeface="Calibri"/>
              </a:rPr>
              <a:t>ce</a:t>
            </a:r>
            <a:r>
              <a:rPr sz="2600" b="1" u="heavy" spc="-30" dirty="0">
                <a:solidFill>
                  <a:srgbClr val="FF0000"/>
                </a:solidFill>
                <a:latin typeface="Calibri"/>
                <a:cs typeface="Calibri"/>
              </a:rPr>
              <a:t>n</a:t>
            </a:r>
            <a:r>
              <a:rPr sz="2600" b="1" u="heavy" spc="-40" dirty="0">
                <a:solidFill>
                  <a:srgbClr val="FF0000"/>
                </a:solidFill>
                <a:latin typeface="Calibri"/>
                <a:cs typeface="Calibri"/>
              </a:rPr>
              <a:t>t</a:t>
            </a:r>
            <a:r>
              <a:rPr sz="2600" b="1" u="heavy" spc="-5" dirty="0">
                <a:solidFill>
                  <a:srgbClr val="FF0000"/>
                </a:solidFill>
                <a:latin typeface="Calibri"/>
                <a:cs typeface="Calibri"/>
              </a:rPr>
              <a:t>e</a:t>
            </a:r>
            <a:r>
              <a:rPr sz="2600" b="1" u="heavy" dirty="0">
                <a:solidFill>
                  <a:srgbClr val="FF0000"/>
                </a:solidFill>
                <a:latin typeface="Calibri"/>
                <a:cs typeface="Calibri"/>
              </a:rPr>
              <a:t>r</a:t>
            </a:r>
            <a:r>
              <a:rPr sz="2600" b="1" spc="-45" dirty="0">
                <a:solidFill>
                  <a:srgbClr val="FF0000"/>
                </a:solidFill>
                <a:latin typeface="Times New Roman"/>
                <a:cs typeface="Times New Roman"/>
              </a:rPr>
              <a:t> </a:t>
            </a:r>
            <a:r>
              <a:rPr sz="2600" spc="-5" dirty="0">
                <a:latin typeface="Calibri"/>
                <a:cs typeface="Calibri"/>
              </a:rPr>
              <a:t>o</a:t>
            </a:r>
            <a:r>
              <a:rPr sz="2600" dirty="0">
                <a:latin typeface="Calibri"/>
                <a:cs typeface="Calibri"/>
              </a:rPr>
              <a:t>f</a:t>
            </a:r>
            <a:r>
              <a:rPr sz="2600" spc="-65" dirty="0">
                <a:latin typeface="Times New Roman"/>
                <a:cs typeface="Times New Roman"/>
              </a:rPr>
              <a:t> </a:t>
            </a:r>
            <a:r>
              <a:rPr sz="2600" dirty="0">
                <a:latin typeface="Calibri"/>
                <a:cs typeface="Calibri"/>
              </a:rPr>
              <a:t>the</a:t>
            </a:r>
            <a:r>
              <a:rPr sz="2600" dirty="0">
                <a:latin typeface="Times New Roman"/>
                <a:cs typeface="Times New Roman"/>
              </a:rPr>
              <a:t> </a:t>
            </a:r>
            <a:r>
              <a:rPr sz="2600" b="1" u="heavy" spc="-10" dirty="0">
                <a:solidFill>
                  <a:srgbClr val="FF0000"/>
                </a:solidFill>
                <a:latin typeface="Calibri"/>
                <a:cs typeface="Calibri"/>
              </a:rPr>
              <a:t>c</a:t>
            </a:r>
            <a:r>
              <a:rPr sz="2600" b="1" u="heavy" dirty="0">
                <a:solidFill>
                  <a:srgbClr val="FF0000"/>
                </a:solidFill>
                <a:latin typeface="Calibri"/>
                <a:cs typeface="Calibri"/>
              </a:rPr>
              <a:t>o</a:t>
            </a:r>
            <a:r>
              <a:rPr sz="2600" b="1" u="heavy" spc="-25" dirty="0">
                <a:solidFill>
                  <a:srgbClr val="FF0000"/>
                </a:solidFill>
                <a:latin typeface="Calibri"/>
                <a:cs typeface="Calibri"/>
              </a:rPr>
              <a:t>r</a:t>
            </a:r>
            <a:r>
              <a:rPr sz="2600" b="1" u="heavy" dirty="0">
                <a:solidFill>
                  <a:srgbClr val="FF0000"/>
                </a:solidFill>
                <a:latin typeface="Calibri"/>
                <a:cs typeface="Calibri"/>
              </a:rPr>
              <a:t>e</a:t>
            </a:r>
            <a:r>
              <a:rPr sz="2600" b="1" spc="-80" dirty="0">
                <a:solidFill>
                  <a:srgbClr val="FF0000"/>
                </a:solidFill>
                <a:latin typeface="Times New Roman"/>
                <a:cs typeface="Times New Roman"/>
              </a:rPr>
              <a:t> </a:t>
            </a:r>
            <a:r>
              <a:rPr sz="2600" spc="-25" dirty="0">
                <a:latin typeface="Calibri"/>
                <a:cs typeface="Calibri"/>
              </a:rPr>
              <a:t>t</a:t>
            </a:r>
            <a:r>
              <a:rPr sz="2600" dirty="0">
                <a:latin typeface="Calibri"/>
                <a:cs typeface="Calibri"/>
              </a:rPr>
              <a:t>o</a:t>
            </a:r>
            <a:r>
              <a:rPr sz="2600" spc="-65" dirty="0">
                <a:latin typeface="Times New Roman"/>
                <a:cs typeface="Times New Roman"/>
              </a:rPr>
              <a:t> </a:t>
            </a:r>
            <a:r>
              <a:rPr sz="2600" spc="5" dirty="0">
                <a:latin typeface="Calibri"/>
                <a:cs typeface="Calibri"/>
              </a:rPr>
              <a:t>t</a:t>
            </a:r>
            <a:r>
              <a:rPr sz="2600" spc="-5" dirty="0">
                <a:latin typeface="Calibri"/>
                <a:cs typeface="Calibri"/>
              </a:rPr>
              <a:t>h</a:t>
            </a:r>
            <a:r>
              <a:rPr sz="2600" dirty="0">
                <a:latin typeface="Calibri"/>
                <a:cs typeface="Calibri"/>
              </a:rPr>
              <a:t>e</a:t>
            </a:r>
            <a:r>
              <a:rPr sz="2600" spc="-85" dirty="0">
                <a:latin typeface="Times New Roman"/>
                <a:cs typeface="Times New Roman"/>
              </a:rPr>
              <a:t> </a:t>
            </a:r>
            <a:r>
              <a:rPr sz="2600" b="1" u="heavy" spc="-5" dirty="0">
                <a:solidFill>
                  <a:srgbClr val="FF0000"/>
                </a:solidFill>
                <a:latin typeface="Calibri"/>
                <a:cs typeface="Calibri"/>
              </a:rPr>
              <a:t>e</a:t>
            </a:r>
            <a:r>
              <a:rPr sz="2600" b="1" u="heavy" spc="-10" dirty="0">
                <a:solidFill>
                  <a:srgbClr val="FF0000"/>
                </a:solidFill>
                <a:latin typeface="Calibri"/>
                <a:cs typeface="Calibri"/>
              </a:rPr>
              <a:t>d</a:t>
            </a:r>
            <a:r>
              <a:rPr sz="2600" b="1" u="heavy" spc="-25" dirty="0">
                <a:solidFill>
                  <a:srgbClr val="FF0000"/>
                </a:solidFill>
                <a:latin typeface="Calibri"/>
                <a:cs typeface="Calibri"/>
              </a:rPr>
              <a:t>g</a:t>
            </a:r>
            <a:r>
              <a:rPr sz="2600" b="1" u="heavy" dirty="0">
                <a:solidFill>
                  <a:srgbClr val="FF0000"/>
                </a:solidFill>
                <a:latin typeface="Calibri"/>
                <a:cs typeface="Calibri"/>
              </a:rPr>
              <a:t>e</a:t>
            </a:r>
            <a:r>
              <a:rPr sz="2600" b="1" spc="-55" dirty="0">
                <a:solidFill>
                  <a:srgbClr val="FF0000"/>
                </a:solidFill>
                <a:latin typeface="Times New Roman"/>
                <a:cs typeface="Times New Roman"/>
              </a:rPr>
              <a:t> </a:t>
            </a:r>
            <a:r>
              <a:rPr sz="2600" spc="-5" dirty="0">
                <a:latin typeface="Calibri"/>
                <a:cs typeface="Calibri"/>
              </a:rPr>
              <a:t>o</a:t>
            </a:r>
            <a:r>
              <a:rPr sz="2600" dirty="0">
                <a:latin typeface="Calibri"/>
                <a:cs typeface="Calibri"/>
              </a:rPr>
              <a:t>f</a:t>
            </a:r>
            <a:r>
              <a:rPr sz="2600" spc="-65" dirty="0">
                <a:latin typeface="Times New Roman"/>
                <a:cs typeface="Times New Roman"/>
              </a:rPr>
              <a:t> </a:t>
            </a:r>
            <a:r>
              <a:rPr sz="2600" spc="5" dirty="0">
                <a:latin typeface="Calibri"/>
                <a:cs typeface="Calibri"/>
              </a:rPr>
              <a:t>t</a:t>
            </a:r>
            <a:r>
              <a:rPr sz="2600" spc="-5" dirty="0">
                <a:latin typeface="Calibri"/>
                <a:cs typeface="Calibri"/>
              </a:rPr>
              <a:t>he</a:t>
            </a:r>
            <a:r>
              <a:rPr sz="2600" spc="-5" dirty="0">
                <a:latin typeface="Times New Roman"/>
                <a:cs typeface="Times New Roman"/>
              </a:rPr>
              <a:t> </a:t>
            </a:r>
            <a:r>
              <a:rPr sz="2600" b="1" u="heavy" dirty="0">
                <a:solidFill>
                  <a:srgbClr val="FF0000"/>
                </a:solidFill>
                <a:latin typeface="Calibri"/>
                <a:cs typeface="Calibri"/>
              </a:rPr>
              <a:t>d</a:t>
            </a:r>
            <a:r>
              <a:rPr sz="2600" b="1" u="heavy" spc="-10" dirty="0">
                <a:solidFill>
                  <a:srgbClr val="FF0000"/>
                </a:solidFill>
                <a:latin typeface="Calibri"/>
                <a:cs typeface="Calibri"/>
              </a:rPr>
              <a:t>e</a:t>
            </a:r>
            <a:r>
              <a:rPr sz="2600" b="1" u="heavy" dirty="0">
                <a:solidFill>
                  <a:srgbClr val="FF0000"/>
                </a:solidFill>
                <a:latin typeface="Calibri"/>
                <a:cs typeface="Calibri"/>
              </a:rPr>
              <a:t>l</a:t>
            </a:r>
            <a:r>
              <a:rPr sz="2600" b="1" u="heavy" spc="-35" dirty="0">
                <a:solidFill>
                  <a:srgbClr val="FF0000"/>
                </a:solidFill>
                <a:latin typeface="Calibri"/>
                <a:cs typeface="Calibri"/>
              </a:rPr>
              <a:t>t</a:t>
            </a:r>
            <a:r>
              <a:rPr sz="2600" b="1" u="heavy" dirty="0">
                <a:solidFill>
                  <a:srgbClr val="FF0000"/>
                </a:solidFill>
                <a:latin typeface="Calibri"/>
                <a:cs typeface="Calibri"/>
              </a:rPr>
              <a:t>a</a:t>
            </a:r>
            <a:r>
              <a:rPr sz="2600" b="1" spc="-55" dirty="0">
                <a:solidFill>
                  <a:srgbClr val="FF0000"/>
                </a:solidFill>
                <a:latin typeface="Times New Roman"/>
                <a:cs typeface="Times New Roman"/>
              </a:rPr>
              <a:t> </a:t>
            </a:r>
            <a:r>
              <a:rPr sz="2600" dirty="0">
                <a:latin typeface="Calibri"/>
                <a:cs typeface="Calibri"/>
              </a:rPr>
              <a:t>and</a:t>
            </a:r>
            <a:r>
              <a:rPr sz="2600" spc="-75" dirty="0">
                <a:latin typeface="Times New Roman"/>
                <a:cs typeface="Times New Roman"/>
              </a:rPr>
              <a:t> </a:t>
            </a:r>
            <a:r>
              <a:rPr sz="2600" dirty="0">
                <a:latin typeface="Calibri"/>
                <a:cs typeface="Calibri"/>
              </a:rPr>
              <a:t>i</a:t>
            </a:r>
            <a:r>
              <a:rPr sz="2600" spc="-25" dirty="0">
                <a:latin typeface="Calibri"/>
                <a:cs typeface="Calibri"/>
              </a:rPr>
              <a:t>nt</a:t>
            </a:r>
            <a:r>
              <a:rPr sz="2600" dirty="0">
                <a:latin typeface="Calibri"/>
                <a:cs typeface="Calibri"/>
              </a:rPr>
              <a:t>e</a:t>
            </a:r>
            <a:r>
              <a:rPr sz="2600" spc="-50" dirty="0">
                <a:latin typeface="Calibri"/>
                <a:cs typeface="Calibri"/>
              </a:rPr>
              <a:t>r</a:t>
            </a:r>
            <a:r>
              <a:rPr sz="2600" spc="-5" dirty="0">
                <a:latin typeface="Calibri"/>
                <a:cs typeface="Calibri"/>
              </a:rPr>
              <a:t>sect</a:t>
            </a:r>
            <a:r>
              <a:rPr sz="2600" spc="5" dirty="0">
                <a:latin typeface="Calibri"/>
                <a:cs typeface="Calibri"/>
              </a:rPr>
              <a:t>i</a:t>
            </a:r>
            <a:r>
              <a:rPr sz="2600" spc="-5" dirty="0">
                <a:latin typeface="Calibri"/>
                <a:cs typeface="Calibri"/>
              </a:rPr>
              <a:t>ng</a:t>
            </a:r>
            <a:r>
              <a:rPr sz="2600" spc="-5" dirty="0">
                <a:latin typeface="Times New Roman"/>
                <a:cs typeface="Times New Roman"/>
              </a:rPr>
              <a:t> </a:t>
            </a:r>
            <a:r>
              <a:rPr sz="2600" dirty="0">
                <a:latin typeface="Calibri"/>
                <a:cs typeface="Calibri"/>
              </a:rPr>
              <a:t>ri</a:t>
            </a:r>
            <a:r>
              <a:rPr sz="2600" spc="-5" dirty="0">
                <a:latin typeface="Calibri"/>
                <a:cs typeface="Calibri"/>
              </a:rPr>
              <a:t>d</a:t>
            </a:r>
            <a:r>
              <a:rPr sz="2600" spc="-20" dirty="0">
                <a:latin typeface="Calibri"/>
                <a:cs typeface="Calibri"/>
              </a:rPr>
              <a:t>g</a:t>
            </a:r>
            <a:r>
              <a:rPr sz="2600" dirty="0">
                <a:latin typeface="Calibri"/>
                <a:cs typeface="Calibri"/>
              </a:rPr>
              <a:t>es</a:t>
            </a:r>
            <a:r>
              <a:rPr sz="2600" spc="-90" dirty="0">
                <a:latin typeface="Times New Roman"/>
                <a:cs typeface="Times New Roman"/>
              </a:rPr>
              <a:t> </a:t>
            </a:r>
            <a:r>
              <a:rPr sz="2600" dirty="0">
                <a:latin typeface="Calibri"/>
                <a:cs typeface="Calibri"/>
              </a:rPr>
              <a:t>a</a:t>
            </a:r>
            <a:r>
              <a:rPr sz="2600" spc="-35" dirty="0">
                <a:latin typeface="Calibri"/>
                <a:cs typeface="Calibri"/>
              </a:rPr>
              <a:t>r</a:t>
            </a:r>
            <a:r>
              <a:rPr sz="2600" dirty="0">
                <a:latin typeface="Calibri"/>
                <a:cs typeface="Calibri"/>
              </a:rPr>
              <a:t>e</a:t>
            </a:r>
            <a:r>
              <a:rPr sz="2600" spc="-65" dirty="0">
                <a:latin typeface="Times New Roman"/>
                <a:cs typeface="Times New Roman"/>
              </a:rPr>
              <a:t> </a:t>
            </a:r>
            <a:r>
              <a:rPr sz="2600" spc="-25" dirty="0">
                <a:latin typeface="Calibri"/>
                <a:cs typeface="Calibri"/>
              </a:rPr>
              <a:t>c</a:t>
            </a:r>
            <a:r>
              <a:rPr sz="2600" spc="-5" dirty="0">
                <a:latin typeface="Calibri"/>
                <a:cs typeface="Calibri"/>
              </a:rPr>
              <a:t>ou</a:t>
            </a:r>
            <a:r>
              <a:rPr sz="2600" spc="-30" dirty="0">
                <a:latin typeface="Calibri"/>
                <a:cs typeface="Calibri"/>
              </a:rPr>
              <a:t>n</a:t>
            </a:r>
            <a:r>
              <a:rPr sz="2600" spc="-25" dirty="0">
                <a:latin typeface="Calibri"/>
                <a:cs typeface="Calibri"/>
              </a:rPr>
              <a:t>t</a:t>
            </a:r>
            <a:r>
              <a:rPr sz="2600" dirty="0">
                <a:latin typeface="Calibri"/>
                <a:cs typeface="Calibri"/>
              </a:rPr>
              <a:t>ed.</a:t>
            </a:r>
          </a:p>
        </p:txBody>
      </p:sp>
      <p:sp>
        <p:nvSpPr>
          <p:cNvPr id="6" name="object 6"/>
          <p:cNvSpPr txBox="1"/>
          <p:nvPr/>
        </p:nvSpPr>
        <p:spPr>
          <a:xfrm>
            <a:off x="6251833" y="4948959"/>
            <a:ext cx="2482215" cy="715010"/>
          </a:xfrm>
          <a:prstGeom prst="rect">
            <a:avLst/>
          </a:prstGeom>
        </p:spPr>
        <p:txBody>
          <a:bodyPr vert="horz" wrap="square" lIns="0" tIns="0" rIns="0" bIns="0" rtlCol="0">
            <a:spAutoFit/>
          </a:bodyPr>
          <a:lstStyle/>
          <a:p>
            <a:pPr algn="ctr">
              <a:lnSpc>
                <a:spcPct val="100000"/>
              </a:lnSpc>
            </a:pPr>
            <a:r>
              <a:rPr sz="2400" dirty="0">
                <a:solidFill>
                  <a:srgbClr val="0000FF"/>
                </a:solidFill>
                <a:latin typeface="Wingdings"/>
                <a:cs typeface="Wingdings"/>
              </a:rPr>
              <a:t></a:t>
            </a:r>
            <a:r>
              <a:rPr sz="2400" spc="-254" dirty="0">
                <a:solidFill>
                  <a:srgbClr val="0000FF"/>
                </a:solidFill>
                <a:latin typeface="Times New Roman"/>
                <a:cs typeface="Times New Roman"/>
              </a:rPr>
              <a:t> </a:t>
            </a:r>
            <a:r>
              <a:rPr sz="2400" dirty="0">
                <a:solidFill>
                  <a:srgbClr val="0000FF"/>
                </a:solidFill>
                <a:latin typeface="Calibri"/>
                <a:cs typeface="Calibri"/>
              </a:rPr>
              <a:t>Wh</a:t>
            </a:r>
            <a:r>
              <a:rPr sz="2400" spc="-30" dirty="0">
                <a:solidFill>
                  <a:srgbClr val="0000FF"/>
                </a:solidFill>
                <a:latin typeface="Calibri"/>
                <a:cs typeface="Calibri"/>
              </a:rPr>
              <a:t>a</a:t>
            </a:r>
            <a:r>
              <a:rPr sz="2400" dirty="0">
                <a:solidFill>
                  <a:srgbClr val="0000FF"/>
                </a:solidFill>
                <a:latin typeface="Calibri"/>
                <a:cs typeface="Calibri"/>
              </a:rPr>
              <a:t>t</a:t>
            </a:r>
            <a:r>
              <a:rPr sz="2400" spc="-60" dirty="0">
                <a:solidFill>
                  <a:srgbClr val="0000FF"/>
                </a:solidFill>
                <a:latin typeface="Times New Roman"/>
                <a:cs typeface="Times New Roman"/>
              </a:rPr>
              <a:t> </a:t>
            </a:r>
            <a:r>
              <a:rPr sz="2400" dirty="0">
                <a:solidFill>
                  <a:srgbClr val="0000FF"/>
                </a:solidFill>
                <a:latin typeface="Calibri"/>
                <a:cs typeface="Calibri"/>
              </a:rPr>
              <a:t>is</a:t>
            </a:r>
            <a:r>
              <a:rPr sz="2400" spc="-80" dirty="0">
                <a:solidFill>
                  <a:srgbClr val="0000FF"/>
                </a:solidFill>
                <a:latin typeface="Times New Roman"/>
                <a:cs typeface="Times New Roman"/>
              </a:rPr>
              <a:t> </a:t>
            </a:r>
            <a:r>
              <a:rPr sz="2400" dirty="0">
                <a:solidFill>
                  <a:srgbClr val="0000FF"/>
                </a:solidFill>
                <a:latin typeface="Calibri"/>
                <a:cs typeface="Calibri"/>
              </a:rPr>
              <a:t>the</a:t>
            </a:r>
            <a:r>
              <a:rPr sz="2400" spc="-60" dirty="0">
                <a:solidFill>
                  <a:srgbClr val="0000FF"/>
                </a:solidFill>
                <a:latin typeface="Times New Roman"/>
                <a:cs typeface="Times New Roman"/>
              </a:rPr>
              <a:t> </a:t>
            </a:r>
            <a:r>
              <a:rPr sz="2400" dirty="0">
                <a:solidFill>
                  <a:srgbClr val="0000FF"/>
                </a:solidFill>
                <a:latin typeface="Calibri"/>
                <a:cs typeface="Calibri"/>
              </a:rPr>
              <a:t>ri</a:t>
            </a:r>
            <a:r>
              <a:rPr sz="2400" spc="-5" dirty="0">
                <a:solidFill>
                  <a:srgbClr val="0000FF"/>
                </a:solidFill>
                <a:latin typeface="Calibri"/>
                <a:cs typeface="Calibri"/>
              </a:rPr>
              <a:t>d</a:t>
            </a:r>
            <a:r>
              <a:rPr sz="2400" spc="-30" dirty="0">
                <a:solidFill>
                  <a:srgbClr val="0000FF"/>
                </a:solidFill>
                <a:latin typeface="Calibri"/>
                <a:cs typeface="Calibri"/>
              </a:rPr>
              <a:t>g</a:t>
            </a:r>
            <a:r>
              <a:rPr sz="2400" dirty="0">
                <a:solidFill>
                  <a:srgbClr val="0000FF"/>
                </a:solidFill>
                <a:latin typeface="Calibri"/>
                <a:cs typeface="Calibri"/>
              </a:rPr>
              <a:t>e</a:t>
            </a:r>
            <a:endParaRPr sz="2400">
              <a:latin typeface="Calibri"/>
              <a:cs typeface="Calibri"/>
            </a:endParaRPr>
          </a:p>
          <a:p>
            <a:pPr marR="117475" algn="ctr">
              <a:lnSpc>
                <a:spcPct val="100000"/>
              </a:lnSpc>
            </a:pPr>
            <a:r>
              <a:rPr sz="2400" spc="-35" dirty="0">
                <a:solidFill>
                  <a:srgbClr val="0000FF"/>
                </a:solidFill>
                <a:latin typeface="Calibri"/>
                <a:cs typeface="Calibri"/>
              </a:rPr>
              <a:t>c</a:t>
            </a:r>
            <a:r>
              <a:rPr sz="2400" spc="-5" dirty="0">
                <a:solidFill>
                  <a:srgbClr val="0000FF"/>
                </a:solidFill>
                <a:latin typeface="Calibri"/>
                <a:cs typeface="Calibri"/>
              </a:rPr>
              <a:t>ou</a:t>
            </a:r>
            <a:r>
              <a:rPr sz="2400" spc="-30" dirty="0">
                <a:solidFill>
                  <a:srgbClr val="0000FF"/>
                </a:solidFill>
                <a:latin typeface="Calibri"/>
                <a:cs typeface="Calibri"/>
              </a:rPr>
              <a:t>n</a:t>
            </a:r>
            <a:r>
              <a:rPr sz="2400" spc="-10" dirty="0">
                <a:solidFill>
                  <a:srgbClr val="0000FF"/>
                </a:solidFill>
                <a:latin typeface="Calibri"/>
                <a:cs typeface="Calibri"/>
              </a:rPr>
              <a:t>t</a:t>
            </a:r>
            <a:r>
              <a:rPr sz="2400" spc="-60" dirty="0">
                <a:solidFill>
                  <a:srgbClr val="0000FF"/>
                </a:solidFill>
                <a:latin typeface="Times New Roman"/>
                <a:cs typeface="Times New Roman"/>
              </a:rPr>
              <a:t> </a:t>
            </a:r>
            <a:r>
              <a:rPr sz="2400" spc="-55" dirty="0">
                <a:solidFill>
                  <a:srgbClr val="0000FF"/>
                </a:solidFill>
                <a:latin typeface="Calibri"/>
                <a:cs typeface="Calibri"/>
              </a:rPr>
              <a:t>f</a:t>
            </a:r>
            <a:r>
              <a:rPr sz="2400" spc="-20" dirty="0">
                <a:solidFill>
                  <a:srgbClr val="0000FF"/>
                </a:solidFill>
                <a:latin typeface="Calibri"/>
                <a:cs typeface="Calibri"/>
              </a:rPr>
              <a:t>o</a:t>
            </a:r>
            <a:r>
              <a:rPr sz="2400" spc="-10" dirty="0">
                <a:solidFill>
                  <a:srgbClr val="0000FF"/>
                </a:solidFill>
                <a:latin typeface="Calibri"/>
                <a:cs typeface="Calibri"/>
              </a:rPr>
              <a:t>r</a:t>
            </a:r>
            <a:r>
              <a:rPr sz="2400" spc="-60" dirty="0">
                <a:solidFill>
                  <a:srgbClr val="0000FF"/>
                </a:solidFill>
                <a:latin typeface="Times New Roman"/>
                <a:cs typeface="Times New Roman"/>
              </a:rPr>
              <a:t> </a:t>
            </a:r>
            <a:r>
              <a:rPr sz="2400" dirty="0">
                <a:solidFill>
                  <a:srgbClr val="0000FF"/>
                </a:solidFill>
                <a:latin typeface="Calibri"/>
                <a:cs typeface="Calibri"/>
              </a:rPr>
              <a:t>this</a:t>
            </a:r>
            <a:endParaRPr sz="2400">
              <a:latin typeface="Calibri"/>
              <a:cs typeface="Calibri"/>
            </a:endParaRPr>
          </a:p>
        </p:txBody>
      </p:sp>
      <p:sp>
        <p:nvSpPr>
          <p:cNvPr id="7" name="object 7"/>
          <p:cNvSpPr txBox="1"/>
          <p:nvPr/>
        </p:nvSpPr>
        <p:spPr>
          <a:xfrm>
            <a:off x="6593209" y="5698937"/>
            <a:ext cx="1484630" cy="330200"/>
          </a:xfrm>
          <a:prstGeom prst="rect">
            <a:avLst/>
          </a:prstGeom>
        </p:spPr>
        <p:txBody>
          <a:bodyPr vert="horz" wrap="square" lIns="0" tIns="0" rIns="0" bIns="0" rtlCol="0">
            <a:spAutoFit/>
          </a:bodyPr>
          <a:lstStyle/>
          <a:p>
            <a:pPr marL="12700">
              <a:lnSpc>
                <a:spcPct val="100000"/>
              </a:lnSpc>
            </a:pPr>
            <a:r>
              <a:rPr sz="2400" spc="-5" dirty="0">
                <a:solidFill>
                  <a:srgbClr val="0000FF"/>
                </a:solidFill>
                <a:latin typeface="Calibri"/>
                <a:cs typeface="Calibri"/>
              </a:rPr>
              <a:t>f</a:t>
            </a:r>
            <a:r>
              <a:rPr sz="2400" dirty="0">
                <a:solidFill>
                  <a:srgbClr val="0000FF"/>
                </a:solidFill>
                <a:latin typeface="Calibri"/>
                <a:cs typeface="Calibri"/>
              </a:rPr>
              <a:t>i</a:t>
            </a:r>
            <a:r>
              <a:rPr sz="2400" spc="-5" dirty="0">
                <a:solidFill>
                  <a:srgbClr val="0000FF"/>
                </a:solidFill>
                <a:latin typeface="Calibri"/>
                <a:cs typeface="Calibri"/>
              </a:rPr>
              <a:t>n</a:t>
            </a:r>
            <a:r>
              <a:rPr sz="2400" spc="-30" dirty="0">
                <a:solidFill>
                  <a:srgbClr val="0000FF"/>
                </a:solidFill>
                <a:latin typeface="Calibri"/>
                <a:cs typeface="Calibri"/>
              </a:rPr>
              <a:t>g</a:t>
            </a:r>
            <a:r>
              <a:rPr sz="2400" spc="-15" dirty="0">
                <a:solidFill>
                  <a:srgbClr val="0000FF"/>
                </a:solidFill>
                <a:latin typeface="Calibri"/>
                <a:cs typeface="Calibri"/>
              </a:rPr>
              <a:t>erp</a:t>
            </a:r>
            <a:r>
              <a:rPr sz="2400" dirty="0">
                <a:solidFill>
                  <a:srgbClr val="0000FF"/>
                </a:solidFill>
                <a:latin typeface="Calibri"/>
                <a:cs typeface="Calibri"/>
              </a:rPr>
              <a:t>ri</a:t>
            </a:r>
            <a:r>
              <a:rPr sz="2400" spc="-25" dirty="0">
                <a:solidFill>
                  <a:srgbClr val="0000FF"/>
                </a:solidFill>
                <a:latin typeface="Calibri"/>
                <a:cs typeface="Calibri"/>
              </a:rPr>
              <a:t>n</a:t>
            </a:r>
            <a:r>
              <a:rPr sz="2400" dirty="0">
                <a:solidFill>
                  <a:srgbClr val="0000FF"/>
                </a:solidFill>
                <a:latin typeface="Calibri"/>
                <a:cs typeface="Calibri"/>
              </a:rPr>
              <a:t>t?</a:t>
            </a:r>
            <a:endParaRPr sz="2400">
              <a:latin typeface="Calibri"/>
              <a:cs typeface="Calibri"/>
            </a:endParaRPr>
          </a:p>
        </p:txBody>
      </p:sp>
      <p:sp>
        <p:nvSpPr>
          <p:cNvPr id="8" name="object 8"/>
          <p:cNvSpPr txBox="1"/>
          <p:nvPr/>
        </p:nvSpPr>
        <p:spPr>
          <a:xfrm>
            <a:off x="8337937" y="5470196"/>
            <a:ext cx="591820" cy="1143000"/>
          </a:xfrm>
          <a:prstGeom prst="rect">
            <a:avLst/>
          </a:prstGeom>
        </p:spPr>
        <p:txBody>
          <a:bodyPr vert="horz" wrap="square" lIns="0" tIns="0" rIns="0" bIns="0" rtlCol="0">
            <a:spAutoFit/>
          </a:bodyPr>
          <a:lstStyle/>
          <a:p>
            <a:pPr marL="12700">
              <a:lnSpc>
                <a:spcPct val="100000"/>
              </a:lnSpc>
            </a:pPr>
            <a:r>
              <a:rPr sz="8800" spc="-45" dirty="0">
                <a:solidFill>
                  <a:srgbClr val="FF0000"/>
                </a:solidFill>
                <a:latin typeface="Calibri"/>
                <a:cs typeface="Calibri"/>
              </a:rPr>
              <a:t>8</a:t>
            </a:r>
            <a:endParaRPr sz="880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81200"/>
            <a:ext cx="7391400" cy="1477328"/>
          </a:xfrm>
        </p:spPr>
        <p:txBody>
          <a:bodyPr/>
          <a:lstStyle/>
          <a:p>
            <a:r>
              <a:rPr lang="en-US" b="1" dirty="0">
                <a:solidFill>
                  <a:schemeClr val="tx1"/>
                </a:solidFill>
              </a:rPr>
              <a:t>How to Compare Fingerprints </a:t>
            </a:r>
            <a:r>
              <a:rPr lang="en-US" dirty="0"/>
              <a:t/>
            </a:r>
            <a:br>
              <a:rPr lang="en-US" dirty="0"/>
            </a:br>
            <a:r>
              <a:rPr lang="en-US" dirty="0">
                <a:solidFill>
                  <a:schemeClr val="tx1"/>
                </a:solidFill>
              </a:rPr>
              <a:t>(5.43 minutes) </a:t>
            </a:r>
            <a:r>
              <a:rPr lang="en-US" u="sng" dirty="0">
                <a:hlinkClick r:id="rId2"/>
              </a:rPr>
              <a:t>https://www.youtube.com/watch?v=IrpTqKkgygA</a:t>
            </a:r>
            <a:r>
              <a:rPr lang="en-US" dirty="0"/>
              <a:t/>
            </a:r>
            <a:br>
              <a:rPr lang="en-US" dirty="0"/>
            </a:br>
            <a:endParaRPr lang="en-US" dirty="0"/>
          </a:p>
        </p:txBody>
      </p:sp>
    </p:spTree>
    <p:extLst>
      <p:ext uri="{BB962C8B-B14F-4D97-AF65-F5344CB8AC3E}">
        <p14:creationId xmlns:p14="http://schemas.microsoft.com/office/powerpoint/2010/main" val="1302771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761990"/>
            <a:ext cx="3008247" cy="301777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95275" y="752353"/>
            <a:ext cx="3027680" cy="3037205"/>
          </a:xfrm>
          <a:custGeom>
            <a:avLst/>
            <a:gdLst/>
            <a:ahLst/>
            <a:cxnLst/>
            <a:rect l="l" t="t" r="r" b="b"/>
            <a:pathLst>
              <a:path w="3027679" h="3037204">
                <a:moveTo>
                  <a:pt x="0" y="3036950"/>
                </a:moveTo>
                <a:lnTo>
                  <a:pt x="3027425" y="3036950"/>
                </a:lnTo>
                <a:lnTo>
                  <a:pt x="3027425" y="0"/>
                </a:lnTo>
                <a:lnTo>
                  <a:pt x="0" y="0"/>
                </a:lnTo>
                <a:lnTo>
                  <a:pt x="0" y="3036950"/>
                </a:lnTo>
                <a:close/>
              </a:path>
            </a:pathLst>
          </a:custGeom>
          <a:ln w="19049">
            <a:solidFill>
              <a:srgbClr val="000000"/>
            </a:solidFill>
          </a:ln>
        </p:spPr>
        <p:txBody>
          <a:bodyPr wrap="square" lIns="0" tIns="0" rIns="0" bIns="0" rtlCol="0"/>
          <a:lstStyle/>
          <a:p>
            <a:endParaRPr/>
          </a:p>
        </p:txBody>
      </p:sp>
      <p:sp>
        <p:nvSpPr>
          <p:cNvPr id="4" name="object 4"/>
          <p:cNvSpPr/>
          <p:nvPr/>
        </p:nvSpPr>
        <p:spPr>
          <a:xfrm>
            <a:off x="3505200" y="2971800"/>
            <a:ext cx="2195574" cy="2765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495690" y="2962275"/>
            <a:ext cx="2214880" cy="2784475"/>
          </a:xfrm>
          <a:custGeom>
            <a:avLst/>
            <a:gdLst/>
            <a:ahLst/>
            <a:cxnLst/>
            <a:rect l="l" t="t" r="r" b="b"/>
            <a:pathLst>
              <a:path w="2214879" h="2784475">
                <a:moveTo>
                  <a:pt x="0" y="2784479"/>
                </a:moveTo>
                <a:lnTo>
                  <a:pt x="2214621" y="2784479"/>
                </a:lnTo>
                <a:lnTo>
                  <a:pt x="2214621" y="0"/>
                </a:lnTo>
                <a:lnTo>
                  <a:pt x="0" y="0"/>
                </a:lnTo>
                <a:lnTo>
                  <a:pt x="0" y="2784479"/>
                </a:lnTo>
                <a:close/>
              </a:path>
            </a:pathLst>
          </a:custGeom>
          <a:ln w="19049">
            <a:solidFill>
              <a:srgbClr val="000000"/>
            </a:solidFill>
          </a:ln>
        </p:spPr>
        <p:txBody>
          <a:bodyPr wrap="square" lIns="0" tIns="0" rIns="0" bIns="0" rtlCol="0"/>
          <a:lstStyle/>
          <a:p>
            <a:endParaRPr/>
          </a:p>
        </p:txBody>
      </p:sp>
      <p:sp>
        <p:nvSpPr>
          <p:cNvPr id="6" name="object 6"/>
          <p:cNvSpPr/>
          <p:nvPr/>
        </p:nvSpPr>
        <p:spPr>
          <a:xfrm>
            <a:off x="6324600" y="4343400"/>
            <a:ext cx="2209800" cy="2133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315090" y="4333875"/>
            <a:ext cx="2228850" cy="2152650"/>
          </a:xfrm>
          <a:custGeom>
            <a:avLst/>
            <a:gdLst/>
            <a:ahLst/>
            <a:cxnLst/>
            <a:rect l="l" t="t" r="r" b="b"/>
            <a:pathLst>
              <a:path w="2228850" h="2152650">
                <a:moveTo>
                  <a:pt x="0" y="2152649"/>
                </a:moveTo>
                <a:lnTo>
                  <a:pt x="2228849" y="2152649"/>
                </a:lnTo>
                <a:lnTo>
                  <a:pt x="2228849" y="0"/>
                </a:lnTo>
                <a:lnTo>
                  <a:pt x="0" y="0"/>
                </a:lnTo>
                <a:lnTo>
                  <a:pt x="0" y="2152649"/>
                </a:lnTo>
                <a:close/>
              </a:path>
            </a:pathLst>
          </a:custGeom>
          <a:ln w="19049">
            <a:solidFill>
              <a:srgbClr val="000000"/>
            </a:solidFill>
          </a:ln>
        </p:spPr>
        <p:txBody>
          <a:bodyPr wrap="square" lIns="0" tIns="0" rIns="0" bIns="0" rtlCol="0"/>
          <a:lstStyle/>
          <a:p>
            <a:endParaRPr/>
          </a:p>
        </p:txBody>
      </p:sp>
      <p:sp>
        <p:nvSpPr>
          <p:cNvPr id="8" name="object 8"/>
          <p:cNvSpPr/>
          <p:nvPr/>
        </p:nvSpPr>
        <p:spPr>
          <a:xfrm>
            <a:off x="5943600" y="761884"/>
            <a:ext cx="3017901" cy="296709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934090" y="752334"/>
            <a:ext cx="3037205" cy="2986405"/>
          </a:xfrm>
          <a:custGeom>
            <a:avLst/>
            <a:gdLst/>
            <a:ahLst/>
            <a:cxnLst/>
            <a:rect l="l" t="t" r="r" b="b"/>
            <a:pathLst>
              <a:path w="3037204" h="2986404">
                <a:moveTo>
                  <a:pt x="0" y="2986159"/>
                </a:moveTo>
                <a:lnTo>
                  <a:pt x="3036950" y="2986159"/>
                </a:lnTo>
                <a:lnTo>
                  <a:pt x="3036950" y="0"/>
                </a:lnTo>
                <a:lnTo>
                  <a:pt x="0" y="0"/>
                </a:lnTo>
                <a:lnTo>
                  <a:pt x="0" y="2986159"/>
                </a:lnTo>
                <a:close/>
              </a:path>
            </a:pathLst>
          </a:custGeom>
          <a:ln w="19049">
            <a:solidFill>
              <a:srgbClr val="000000"/>
            </a:solidFill>
          </a:ln>
        </p:spPr>
        <p:txBody>
          <a:bodyPr wrap="square" lIns="0" tIns="0" rIns="0" bIns="0" rtlCol="0"/>
          <a:lstStyle/>
          <a:p>
            <a:endParaRPr/>
          </a:p>
        </p:txBody>
      </p:sp>
      <p:sp>
        <p:nvSpPr>
          <p:cNvPr id="10" name="object 10"/>
          <p:cNvSpPr/>
          <p:nvPr/>
        </p:nvSpPr>
        <p:spPr>
          <a:xfrm>
            <a:off x="609600" y="4343400"/>
            <a:ext cx="2209800" cy="21336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00075" y="4333875"/>
            <a:ext cx="2228850" cy="2152650"/>
          </a:xfrm>
          <a:custGeom>
            <a:avLst/>
            <a:gdLst/>
            <a:ahLst/>
            <a:cxnLst/>
            <a:rect l="l" t="t" r="r" b="b"/>
            <a:pathLst>
              <a:path w="2228850" h="2152650">
                <a:moveTo>
                  <a:pt x="0" y="2152649"/>
                </a:moveTo>
                <a:lnTo>
                  <a:pt x="2228849" y="2152649"/>
                </a:lnTo>
                <a:lnTo>
                  <a:pt x="2228849" y="0"/>
                </a:lnTo>
                <a:lnTo>
                  <a:pt x="0" y="0"/>
                </a:lnTo>
                <a:lnTo>
                  <a:pt x="0" y="2152649"/>
                </a:lnTo>
                <a:close/>
              </a:path>
            </a:pathLst>
          </a:custGeom>
          <a:ln w="19049">
            <a:solidFill>
              <a:srgbClr val="000000"/>
            </a:solidFill>
          </a:ln>
        </p:spPr>
        <p:txBody>
          <a:bodyPr wrap="square" lIns="0" tIns="0" rIns="0" bIns="0" rtlCol="0"/>
          <a:lstStyle/>
          <a:p>
            <a:endParaRPr/>
          </a:p>
        </p:txBody>
      </p:sp>
      <p:sp>
        <p:nvSpPr>
          <p:cNvPr id="12" name="object 12"/>
          <p:cNvSpPr/>
          <p:nvPr/>
        </p:nvSpPr>
        <p:spPr>
          <a:xfrm>
            <a:off x="2695955" y="2124455"/>
            <a:ext cx="3985260" cy="1456944"/>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885944" y="2124455"/>
            <a:ext cx="2161032" cy="1456944"/>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3677535" y="1147815"/>
            <a:ext cx="2028073" cy="1017094"/>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228600" y="3047963"/>
            <a:ext cx="685800" cy="831215"/>
          </a:xfrm>
          <a:custGeom>
            <a:avLst/>
            <a:gdLst/>
            <a:ahLst/>
            <a:cxnLst/>
            <a:rect l="l" t="t" r="r" b="b"/>
            <a:pathLst>
              <a:path w="685800" h="831214">
                <a:moveTo>
                  <a:pt x="0" y="830997"/>
                </a:moveTo>
                <a:lnTo>
                  <a:pt x="685799" y="830997"/>
                </a:lnTo>
                <a:lnTo>
                  <a:pt x="685799" y="0"/>
                </a:lnTo>
                <a:lnTo>
                  <a:pt x="0" y="0"/>
                </a:lnTo>
                <a:lnTo>
                  <a:pt x="0" y="830997"/>
                </a:lnTo>
                <a:close/>
              </a:path>
            </a:pathLst>
          </a:custGeom>
          <a:solidFill>
            <a:srgbClr val="FFFF00"/>
          </a:solidFill>
        </p:spPr>
        <p:txBody>
          <a:bodyPr wrap="square" lIns="0" tIns="0" rIns="0" bIns="0" rtlCol="0"/>
          <a:lstStyle/>
          <a:p>
            <a:endParaRPr/>
          </a:p>
        </p:txBody>
      </p:sp>
      <p:sp>
        <p:nvSpPr>
          <p:cNvPr id="16" name="object 16"/>
          <p:cNvSpPr/>
          <p:nvPr/>
        </p:nvSpPr>
        <p:spPr>
          <a:xfrm>
            <a:off x="355936" y="3269986"/>
            <a:ext cx="428625" cy="412115"/>
          </a:xfrm>
          <a:custGeom>
            <a:avLst/>
            <a:gdLst/>
            <a:ahLst/>
            <a:cxnLst/>
            <a:rect l="l" t="t" r="r" b="b"/>
            <a:pathLst>
              <a:path w="428625" h="412114">
                <a:moveTo>
                  <a:pt x="220278" y="0"/>
                </a:moveTo>
                <a:lnTo>
                  <a:pt x="214621" y="0"/>
                </a:lnTo>
                <a:lnTo>
                  <a:pt x="65577" y="332362"/>
                </a:lnTo>
                <a:lnTo>
                  <a:pt x="58757" y="346432"/>
                </a:lnTo>
                <a:lnTo>
                  <a:pt x="34374" y="384315"/>
                </a:lnTo>
                <a:lnTo>
                  <a:pt x="0" y="400933"/>
                </a:lnTo>
                <a:lnTo>
                  <a:pt x="0" y="411998"/>
                </a:lnTo>
                <a:lnTo>
                  <a:pt x="134255" y="411998"/>
                </a:lnTo>
                <a:lnTo>
                  <a:pt x="122675" y="399891"/>
                </a:lnTo>
                <a:lnTo>
                  <a:pt x="109353" y="397738"/>
                </a:lnTo>
                <a:lnTo>
                  <a:pt x="98171" y="394239"/>
                </a:lnTo>
                <a:lnTo>
                  <a:pt x="88364" y="388815"/>
                </a:lnTo>
                <a:lnTo>
                  <a:pt x="82934" y="378421"/>
                </a:lnTo>
                <a:lnTo>
                  <a:pt x="81445" y="362285"/>
                </a:lnTo>
                <a:lnTo>
                  <a:pt x="84174" y="350351"/>
                </a:lnTo>
                <a:lnTo>
                  <a:pt x="89309" y="336438"/>
                </a:lnTo>
                <a:lnTo>
                  <a:pt x="106277" y="297058"/>
                </a:lnTo>
                <a:lnTo>
                  <a:pt x="350914" y="297058"/>
                </a:lnTo>
                <a:lnTo>
                  <a:pt x="341250" y="275081"/>
                </a:lnTo>
                <a:lnTo>
                  <a:pt x="116695" y="275081"/>
                </a:lnTo>
                <a:lnTo>
                  <a:pt x="178606" y="136032"/>
                </a:lnTo>
                <a:lnTo>
                  <a:pt x="280101" y="136032"/>
                </a:lnTo>
                <a:lnTo>
                  <a:pt x="220278" y="0"/>
                </a:lnTo>
                <a:close/>
              </a:path>
              <a:path w="428625" h="412114">
                <a:moveTo>
                  <a:pt x="350914" y="297058"/>
                </a:moveTo>
                <a:lnTo>
                  <a:pt x="248853" y="297058"/>
                </a:lnTo>
                <a:lnTo>
                  <a:pt x="270284" y="347350"/>
                </a:lnTo>
                <a:lnTo>
                  <a:pt x="275831" y="360547"/>
                </a:lnTo>
                <a:lnTo>
                  <a:pt x="278821" y="367924"/>
                </a:lnTo>
                <a:lnTo>
                  <a:pt x="279215" y="369691"/>
                </a:lnTo>
                <a:lnTo>
                  <a:pt x="280403" y="373501"/>
                </a:lnTo>
                <a:lnTo>
                  <a:pt x="280989" y="377189"/>
                </a:lnTo>
                <a:lnTo>
                  <a:pt x="280989" y="386730"/>
                </a:lnTo>
                <a:lnTo>
                  <a:pt x="278821" y="391302"/>
                </a:lnTo>
                <a:lnTo>
                  <a:pt x="268932" y="397264"/>
                </a:lnTo>
                <a:lnTo>
                  <a:pt x="257164" y="400019"/>
                </a:lnTo>
                <a:lnTo>
                  <a:pt x="241410" y="400933"/>
                </a:lnTo>
                <a:lnTo>
                  <a:pt x="233364" y="400933"/>
                </a:lnTo>
                <a:lnTo>
                  <a:pt x="233364" y="411998"/>
                </a:lnTo>
                <a:lnTo>
                  <a:pt x="428624" y="411998"/>
                </a:lnTo>
                <a:lnTo>
                  <a:pt x="420513" y="399800"/>
                </a:lnTo>
                <a:lnTo>
                  <a:pt x="408610" y="395717"/>
                </a:lnTo>
                <a:lnTo>
                  <a:pt x="398076" y="388323"/>
                </a:lnTo>
                <a:lnTo>
                  <a:pt x="373309" y="347245"/>
                </a:lnTo>
                <a:lnTo>
                  <a:pt x="365833" y="330982"/>
                </a:lnTo>
                <a:lnTo>
                  <a:pt x="350914" y="297058"/>
                </a:lnTo>
                <a:close/>
              </a:path>
              <a:path w="428625" h="412114">
                <a:moveTo>
                  <a:pt x="280101" y="136032"/>
                </a:moveTo>
                <a:lnTo>
                  <a:pt x="178606" y="136032"/>
                </a:lnTo>
                <a:lnTo>
                  <a:pt x="238734" y="275081"/>
                </a:lnTo>
                <a:lnTo>
                  <a:pt x="341250" y="275081"/>
                </a:lnTo>
                <a:lnTo>
                  <a:pt x="280101" y="136032"/>
                </a:lnTo>
                <a:close/>
              </a:path>
            </a:pathLst>
          </a:custGeom>
          <a:solidFill>
            <a:srgbClr val="000000"/>
          </a:solidFill>
        </p:spPr>
        <p:txBody>
          <a:bodyPr wrap="square" lIns="0" tIns="0" rIns="0" bIns="0" rtlCol="0"/>
          <a:lstStyle/>
          <a:p>
            <a:endParaRPr/>
          </a:p>
        </p:txBody>
      </p:sp>
      <p:sp>
        <p:nvSpPr>
          <p:cNvPr id="17" name="object 17"/>
          <p:cNvSpPr/>
          <p:nvPr/>
        </p:nvSpPr>
        <p:spPr>
          <a:xfrm>
            <a:off x="472632" y="3406018"/>
            <a:ext cx="122555" cy="139065"/>
          </a:xfrm>
          <a:custGeom>
            <a:avLst/>
            <a:gdLst/>
            <a:ahLst/>
            <a:cxnLst/>
            <a:rect l="l" t="t" r="r" b="b"/>
            <a:pathLst>
              <a:path w="122554" h="139064">
                <a:moveTo>
                  <a:pt x="61910" y="0"/>
                </a:moveTo>
                <a:lnTo>
                  <a:pt x="0" y="139049"/>
                </a:lnTo>
                <a:lnTo>
                  <a:pt x="122038" y="139049"/>
                </a:lnTo>
                <a:lnTo>
                  <a:pt x="61910" y="0"/>
                </a:lnTo>
                <a:close/>
              </a:path>
            </a:pathLst>
          </a:custGeom>
          <a:ln w="9143">
            <a:solidFill>
              <a:srgbClr val="5C4379"/>
            </a:solidFill>
          </a:ln>
        </p:spPr>
        <p:txBody>
          <a:bodyPr wrap="square" lIns="0" tIns="0" rIns="0" bIns="0" rtlCol="0"/>
          <a:lstStyle/>
          <a:p>
            <a:endParaRPr/>
          </a:p>
        </p:txBody>
      </p:sp>
      <p:sp>
        <p:nvSpPr>
          <p:cNvPr id="18" name="object 18"/>
          <p:cNvSpPr/>
          <p:nvPr/>
        </p:nvSpPr>
        <p:spPr>
          <a:xfrm>
            <a:off x="355936" y="3269986"/>
            <a:ext cx="428625" cy="412115"/>
          </a:xfrm>
          <a:custGeom>
            <a:avLst/>
            <a:gdLst/>
            <a:ahLst/>
            <a:cxnLst/>
            <a:rect l="l" t="t" r="r" b="b"/>
            <a:pathLst>
              <a:path w="428625" h="412114">
                <a:moveTo>
                  <a:pt x="214621" y="0"/>
                </a:moveTo>
                <a:lnTo>
                  <a:pt x="220278" y="0"/>
                </a:lnTo>
                <a:lnTo>
                  <a:pt x="365833" y="330982"/>
                </a:lnTo>
                <a:lnTo>
                  <a:pt x="373309" y="347245"/>
                </a:lnTo>
                <a:lnTo>
                  <a:pt x="392656" y="381662"/>
                </a:lnTo>
                <a:lnTo>
                  <a:pt x="420513" y="399800"/>
                </a:lnTo>
                <a:lnTo>
                  <a:pt x="428624" y="411998"/>
                </a:lnTo>
                <a:lnTo>
                  <a:pt x="233364" y="411998"/>
                </a:lnTo>
                <a:lnTo>
                  <a:pt x="233364" y="400933"/>
                </a:lnTo>
                <a:lnTo>
                  <a:pt x="241410" y="400933"/>
                </a:lnTo>
                <a:lnTo>
                  <a:pt x="257164" y="400019"/>
                </a:lnTo>
                <a:lnTo>
                  <a:pt x="268932" y="397264"/>
                </a:lnTo>
                <a:lnTo>
                  <a:pt x="278821" y="391302"/>
                </a:lnTo>
                <a:lnTo>
                  <a:pt x="280989" y="386730"/>
                </a:lnTo>
                <a:lnTo>
                  <a:pt x="280989" y="380756"/>
                </a:lnTo>
                <a:lnTo>
                  <a:pt x="280989" y="377189"/>
                </a:lnTo>
                <a:lnTo>
                  <a:pt x="280403" y="373501"/>
                </a:lnTo>
                <a:lnTo>
                  <a:pt x="279215" y="369691"/>
                </a:lnTo>
                <a:lnTo>
                  <a:pt x="278821" y="367924"/>
                </a:lnTo>
                <a:lnTo>
                  <a:pt x="275831" y="360547"/>
                </a:lnTo>
                <a:lnTo>
                  <a:pt x="270284" y="347350"/>
                </a:lnTo>
                <a:lnTo>
                  <a:pt x="248853" y="297058"/>
                </a:lnTo>
                <a:lnTo>
                  <a:pt x="106277" y="297058"/>
                </a:lnTo>
                <a:lnTo>
                  <a:pt x="89309" y="336438"/>
                </a:lnTo>
                <a:lnTo>
                  <a:pt x="84174" y="350351"/>
                </a:lnTo>
                <a:lnTo>
                  <a:pt x="81445" y="362285"/>
                </a:lnTo>
                <a:lnTo>
                  <a:pt x="82934" y="378421"/>
                </a:lnTo>
                <a:lnTo>
                  <a:pt x="88364" y="388815"/>
                </a:lnTo>
                <a:lnTo>
                  <a:pt x="98171" y="394239"/>
                </a:lnTo>
                <a:lnTo>
                  <a:pt x="109369" y="397743"/>
                </a:lnTo>
                <a:lnTo>
                  <a:pt x="122675" y="399891"/>
                </a:lnTo>
                <a:lnTo>
                  <a:pt x="134255" y="411998"/>
                </a:lnTo>
                <a:lnTo>
                  <a:pt x="0" y="411998"/>
                </a:lnTo>
                <a:lnTo>
                  <a:pt x="0" y="400933"/>
                </a:lnTo>
                <a:lnTo>
                  <a:pt x="13023" y="397738"/>
                </a:lnTo>
                <a:lnTo>
                  <a:pt x="24481" y="392205"/>
                </a:lnTo>
                <a:lnTo>
                  <a:pt x="52271" y="358621"/>
                </a:lnTo>
                <a:lnTo>
                  <a:pt x="65577" y="332362"/>
                </a:lnTo>
                <a:lnTo>
                  <a:pt x="214621" y="0"/>
                </a:lnTo>
                <a:close/>
              </a:path>
            </a:pathLst>
          </a:custGeom>
          <a:ln w="9143">
            <a:solidFill>
              <a:srgbClr val="5C4379"/>
            </a:solidFill>
          </a:ln>
        </p:spPr>
        <p:txBody>
          <a:bodyPr wrap="square" lIns="0" tIns="0" rIns="0" bIns="0" rtlCol="0"/>
          <a:lstStyle/>
          <a:p>
            <a:endParaRPr/>
          </a:p>
        </p:txBody>
      </p:sp>
      <p:sp>
        <p:nvSpPr>
          <p:cNvPr id="19" name="object 19"/>
          <p:cNvSpPr/>
          <p:nvPr/>
        </p:nvSpPr>
        <p:spPr>
          <a:xfrm>
            <a:off x="8305800" y="3047963"/>
            <a:ext cx="685800" cy="831215"/>
          </a:xfrm>
          <a:custGeom>
            <a:avLst/>
            <a:gdLst/>
            <a:ahLst/>
            <a:cxnLst/>
            <a:rect l="l" t="t" r="r" b="b"/>
            <a:pathLst>
              <a:path w="685800" h="831214">
                <a:moveTo>
                  <a:pt x="0" y="830997"/>
                </a:moveTo>
                <a:lnTo>
                  <a:pt x="685799" y="830997"/>
                </a:lnTo>
                <a:lnTo>
                  <a:pt x="685799" y="0"/>
                </a:lnTo>
                <a:lnTo>
                  <a:pt x="0" y="0"/>
                </a:lnTo>
                <a:lnTo>
                  <a:pt x="0" y="830997"/>
                </a:lnTo>
                <a:close/>
              </a:path>
            </a:pathLst>
          </a:custGeom>
          <a:solidFill>
            <a:srgbClr val="FFFF00"/>
          </a:solidFill>
        </p:spPr>
        <p:txBody>
          <a:bodyPr wrap="square" lIns="0" tIns="0" rIns="0" bIns="0" rtlCol="0"/>
          <a:lstStyle/>
          <a:p>
            <a:endParaRPr/>
          </a:p>
        </p:txBody>
      </p:sp>
      <p:sp>
        <p:nvSpPr>
          <p:cNvPr id="20" name="object 20"/>
          <p:cNvSpPr/>
          <p:nvPr/>
        </p:nvSpPr>
        <p:spPr>
          <a:xfrm>
            <a:off x="8457955" y="3278368"/>
            <a:ext cx="372745" cy="403860"/>
          </a:xfrm>
          <a:custGeom>
            <a:avLst/>
            <a:gdLst/>
            <a:ahLst/>
            <a:cxnLst/>
            <a:rect l="l" t="t" r="r" b="b"/>
            <a:pathLst>
              <a:path w="372745" h="403860">
                <a:moveTo>
                  <a:pt x="193426" y="0"/>
                </a:moveTo>
                <a:lnTo>
                  <a:pt x="0" y="0"/>
                </a:lnTo>
                <a:lnTo>
                  <a:pt x="16403" y="11608"/>
                </a:lnTo>
                <a:lnTo>
                  <a:pt x="29005" y="13254"/>
                </a:lnTo>
                <a:lnTo>
                  <a:pt x="37703" y="16001"/>
                </a:lnTo>
                <a:lnTo>
                  <a:pt x="55506" y="53088"/>
                </a:lnTo>
                <a:lnTo>
                  <a:pt x="55869" y="70865"/>
                </a:lnTo>
                <a:lnTo>
                  <a:pt x="55834" y="338072"/>
                </a:lnTo>
                <a:lnTo>
                  <a:pt x="49255" y="379354"/>
                </a:lnTo>
                <a:lnTo>
                  <a:pt x="0" y="392551"/>
                </a:lnTo>
                <a:lnTo>
                  <a:pt x="0" y="403616"/>
                </a:lnTo>
                <a:lnTo>
                  <a:pt x="216968" y="403436"/>
                </a:lnTo>
                <a:lnTo>
                  <a:pt x="260047" y="399173"/>
                </a:lnTo>
                <a:lnTo>
                  <a:pt x="296929" y="389182"/>
                </a:lnTo>
                <a:lnTo>
                  <a:pt x="313576" y="381638"/>
                </a:lnTo>
                <a:lnTo>
                  <a:pt x="181642" y="381638"/>
                </a:lnTo>
                <a:lnTo>
                  <a:pt x="167835" y="379477"/>
                </a:lnTo>
                <a:lnTo>
                  <a:pt x="157734" y="373257"/>
                </a:lnTo>
                <a:lnTo>
                  <a:pt x="151710" y="363112"/>
                </a:lnTo>
                <a:lnTo>
                  <a:pt x="149717" y="349117"/>
                </a:lnTo>
                <a:lnTo>
                  <a:pt x="149970" y="335462"/>
                </a:lnTo>
                <a:lnTo>
                  <a:pt x="149992" y="204734"/>
                </a:lnTo>
                <a:lnTo>
                  <a:pt x="308528" y="204734"/>
                </a:lnTo>
                <a:lnTo>
                  <a:pt x="304023" y="202759"/>
                </a:lnTo>
                <a:lnTo>
                  <a:pt x="291207" y="197902"/>
                </a:lnTo>
                <a:lnTo>
                  <a:pt x="277164" y="193216"/>
                </a:lnTo>
                <a:lnTo>
                  <a:pt x="261964" y="188681"/>
                </a:lnTo>
                <a:lnTo>
                  <a:pt x="275781" y="184690"/>
                </a:lnTo>
                <a:lnTo>
                  <a:pt x="284419" y="181630"/>
                </a:lnTo>
                <a:lnTo>
                  <a:pt x="149992" y="181630"/>
                </a:lnTo>
                <a:lnTo>
                  <a:pt x="149992" y="22616"/>
                </a:lnTo>
                <a:lnTo>
                  <a:pt x="309764" y="22616"/>
                </a:lnTo>
                <a:lnTo>
                  <a:pt x="299173" y="16360"/>
                </a:lnTo>
                <a:lnTo>
                  <a:pt x="253906" y="3230"/>
                </a:lnTo>
                <a:lnTo>
                  <a:pt x="210534" y="201"/>
                </a:lnTo>
                <a:lnTo>
                  <a:pt x="193426" y="0"/>
                </a:lnTo>
                <a:close/>
              </a:path>
              <a:path w="372745" h="403860">
                <a:moveTo>
                  <a:pt x="308528" y="204734"/>
                </a:moveTo>
                <a:lnTo>
                  <a:pt x="149992" y="204734"/>
                </a:lnTo>
                <a:lnTo>
                  <a:pt x="159727" y="204800"/>
                </a:lnTo>
                <a:lnTo>
                  <a:pt x="174383" y="205378"/>
                </a:lnTo>
                <a:lnTo>
                  <a:pt x="220661" y="214281"/>
                </a:lnTo>
                <a:lnTo>
                  <a:pt x="257282" y="250051"/>
                </a:lnTo>
                <a:lnTo>
                  <a:pt x="267461" y="300636"/>
                </a:lnTo>
                <a:lnTo>
                  <a:pt x="266221" y="311582"/>
                </a:lnTo>
                <a:lnTo>
                  <a:pt x="250859" y="349697"/>
                </a:lnTo>
                <a:lnTo>
                  <a:pt x="219264" y="374209"/>
                </a:lnTo>
                <a:lnTo>
                  <a:pt x="181642" y="381638"/>
                </a:lnTo>
                <a:lnTo>
                  <a:pt x="313576" y="381638"/>
                </a:lnTo>
                <a:lnTo>
                  <a:pt x="346132" y="358034"/>
                </a:lnTo>
                <a:lnTo>
                  <a:pt x="369350" y="314164"/>
                </a:lnTo>
                <a:lnTo>
                  <a:pt x="372124" y="285405"/>
                </a:lnTo>
                <a:lnTo>
                  <a:pt x="370457" y="272920"/>
                </a:lnTo>
                <a:lnTo>
                  <a:pt x="345635" y="228585"/>
                </a:lnTo>
                <a:lnTo>
                  <a:pt x="315542" y="207808"/>
                </a:lnTo>
                <a:lnTo>
                  <a:pt x="308528" y="204734"/>
                </a:lnTo>
                <a:close/>
              </a:path>
              <a:path w="372745" h="403860">
                <a:moveTo>
                  <a:pt x="309764" y="22616"/>
                </a:moveTo>
                <a:lnTo>
                  <a:pt x="149992" y="22616"/>
                </a:lnTo>
                <a:lnTo>
                  <a:pt x="160087" y="22671"/>
                </a:lnTo>
                <a:lnTo>
                  <a:pt x="173830" y="23330"/>
                </a:lnTo>
                <a:lnTo>
                  <a:pt x="220919" y="35396"/>
                </a:lnTo>
                <a:lnTo>
                  <a:pt x="247327" y="65073"/>
                </a:lnTo>
                <a:lnTo>
                  <a:pt x="253823" y="104558"/>
                </a:lnTo>
                <a:lnTo>
                  <a:pt x="252773" y="116473"/>
                </a:lnTo>
                <a:lnTo>
                  <a:pt x="237542" y="152935"/>
                </a:lnTo>
                <a:lnTo>
                  <a:pt x="203707" y="175430"/>
                </a:lnTo>
                <a:lnTo>
                  <a:pt x="149992" y="181630"/>
                </a:lnTo>
                <a:lnTo>
                  <a:pt x="284419" y="181630"/>
                </a:lnTo>
                <a:lnTo>
                  <a:pt x="321088" y="162351"/>
                </a:lnTo>
                <a:lnTo>
                  <a:pt x="350143" y="123629"/>
                </a:lnTo>
                <a:lnTo>
                  <a:pt x="353662" y="96230"/>
                </a:lnTo>
                <a:lnTo>
                  <a:pt x="352084" y="83985"/>
                </a:lnTo>
                <a:lnTo>
                  <a:pt x="336357" y="48097"/>
                </a:lnTo>
                <a:lnTo>
                  <a:pt x="310913" y="23294"/>
                </a:lnTo>
                <a:lnTo>
                  <a:pt x="309764" y="22616"/>
                </a:lnTo>
                <a:close/>
              </a:path>
            </a:pathLst>
          </a:custGeom>
          <a:solidFill>
            <a:srgbClr val="000000"/>
          </a:solidFill>
        </p:spPr>
        <p:txBody>
          <a:bodyPr wrap="square" lIns="0" tIns="0" rIns="0" bIns="0" rtlCol="0"/>
          <a:lstStyle/>
          <a:p>
            <a:endParaRPr/>
          </a:p>
        </p:txBody>
      </p:sp>
      <p:sp>
        <p:nvSpPr>
          <p:cNvPr id="21" name="object 21"/>
          <p:cNvSpPr/>
          <p:nvPr/>
        </p:nvSpPr>
        <p:spPr>
          <a:xfrm>
            <a:off x="8607673" y="3483102"/>
            <a:ext cx="118110" cy="177165"/>
          </a:xfrm>
          <a:custGeom>
            <a:avLst/>
            <a:gdLst/>
            <a:ahLst/>
            <a:cxnLst/>
            <a:rect l="l" t="t" r="r" b="b"/>
            <a:pathLst>
              <a:path w="118109" h="177164">
                <a:moveTo>
                  <a:pt x="274" y="0"/>
                </a:moveTo>
                <a:lnTo>
                  <a:pt x="274" y="129539"/>
                </a:lnTo>
                <a:lnTo>
                  <a:pt x="0" y="144383"/>
                </a:lnTo>
                <a:lnTo>
                  <a:pt x="1993" y="158378"/>
                </a:lnTo>
                <a:lnTo>
                  <a:pt x="8016" y="168523"/>
                </a:lnTo>
                <a:lnTo>
                  <a:pt x="18118" y="174743"/>
                </a:lnTo>
                <a:lnTo>
                  <a:pt x="31925" y="176904"/>
                </a:lnTo>
                <a:lnTo>
                  <a:pt x="45177" y="176078"/>
                </a:lnTo>
                <a:lnTo>
                  <a:pt x="82960" y="161708"/>
                </a:lnTo>
                <a:lnTo>
                  <a:pt x="108609" y="130728"/>
                </a:lnTo>
                <a:lnTo>
                  <a:pt x="117744" y="95902"/>
                </a:lnTo>
                <a:lnTo>
                  <a:pt x="117155" y="80984"/>
                </a:lnTo>
                <a:lnTo>
                  <a:pt x="99205" y="32500"/>
                </a:lnTo>
                <a:lnTo>
                  <a:pt x="61084" y="6250"/>
                </a:lnTo>
                <a:lnTo>
                  <a:pt x="10009" y="66"/>
                </a:lnTo>
                <a:lnTo>
                  <a:pt x="274" y="0"/>
                </a:lnTo>
                <a:close/>
              </a:path>
            </a:pathLst>
          </a:custGeom>
          <a:ln w="9143">
            <a:solidFill>
              <a:srgbClr val="5C4379"/>
            </a:solidFill>
          </a:ln>
        </p:spPr>
        <p:txBody>
          <a:bodyPr wrap="square" lIns="0" tIns="0" rIns="0" bIns="0" rtlCol="0"/>
          <a:lstStyle/>
          <a:p>
            <a:endParaRPr/>
          </a:p>
        </p:txBody>
      </p:sp>
      <p:sp>
        <p:nvSpPr>
          <p:cNvPr id="22" name="object 22"/>
          <p:cNvSpPr/>
          <p:nvPr/>
        </p:nvSpPr>
        <p:spPr>
          <a:xfrm>
            <a:off x="8607948" y="3300984"/>
            <a:ext cx="104139" cy="159385"/>
          </a:xfrm>
          <a:custGeom>
            <a:avLst/>
            <a:gdLst/>
            <a:ahLst/>
            <a:cxnLst/>
            <a:rect l="l" t="t" r="r" b="b"/>
            <a:pathLst>
              <a:path w="104140" h="159385">
                <a:moveTo>
                  <a:pt x="0" y="0"/>
                </a:moveTo>
                <a:lnTo>
                  <a:pt x="0" y="159014"/>
                </a:lnTo>
                <a:lnTo>
                  <a:pt x="16136" y="158625"/>
                </a:lnTo>
                <a:lnTo>
                  <a:pt x="68466" y="145467"/>
                </a:lnTo>
                <a:lnTo>
                  <a:pt x="95074" y="117471"/>
                </a:lnTo>
                <a:lnTo>
                  <a:pt x="103831" y="81942"/>
                </a:lnTo>
                <a:lnTo>
                  <a:pt x="103125" y="66551"/>
                </a:lnTo>
                <a:lnTo>
                  <a:pt x="88693" y="29304"/>
                </a:lnTo>
                <a:lnTo>
                  <a:pt x="48452" y="4594"/>
                </a:lnTo>
                <a:lnTo>
                  <a:pt x="10095" y="54"/>
                </a:lnTo>
                <a:lnTo>
                  <a:pt x="0" y="0"/>
                </a:lnTo>
                <a:close/>
              </a:path>
            </a:pathLst>
          </a:custGeom>
          <a:ln w="9143">
            <a:solidFill>
              <a:srgbClr val="5C4379"/>
            </a:solidFill>
          </a:ln>
        </p:spPr>
        <p:txBody>
          <a:bodyPr wrap="square" lIns="0" tIns="0" rIns="0" bIns="0" rtlCol="0"/>
          <a:lstStyle/>
          <a:p>
            <a:endParaRPr/>
          </a:p>
        </p:txBody>
      </p:sp>
      <p:sp>
        <p:nvSpPr>
          <p:cNvPr id="23" name="object 23"/>
          <p:cNvSpPr/>
          <p:nvPr/>
        </p:nvSpPr>
        <p:spPr>
          <a:xfrm>
            <a:off x="8457955" y="3278368"/>
            <a:ext cx="372745" cy="403860"/>
          </a:xfrm>
          <a:custGeom>
            <a:avLst/>
            <a:gdLst/>
            <a:ahLst/>
            <a:cxnLst/>
            <a:rect l="l" t="t" r="r" b="b"/>
            <a:pathLst>
              <a:path w="372745" h="403860">
                <a:moveTo>
                  <a:pt x="0" y="0"/>
                </a:moveTo>
                <a:lnTo>
                  <a:pt x="193426" y="0"/>
                </a:lnTo>
                <a:lnTo>
                  <a:pt x="210534" y="201"/>
                </a:lnTo>
                <a:lnTo>
                  <a:pt x="253906" y="3230"/>
                </a:lnTo>
                <a:lnTo>
                  <a:pt x="299173" y="16360"/>
                </a:lnTo>
                <a:lnTo>
                  <a:pt x="336357" y="48097"/>
                </a:lnTo>
                <a:lnTo>
                  <a:pt x="352084" y="83985"/>
                </a:lnTo>
                <a:lnTo>
                  <a:pt x="353662" y="96230"/>
                </a:lnTo>
                <a:lnTo>
                  <a:pt x="352829" y="110740"/>
                </a:lnTo>
                <a:lnTo>
                  <a:pt x="330441" y="154553"/>
                </a:lnTo>
                <a:lnTo>
                  <a:pt x="288498" y="180185"/>
                </a:lnTo>
                <a:lnTo>
                  <a:pt x="261964" y="188681"/>
                </a:lnTo>
                <a:lnTo>
                  <a:pt x="277164" y="193216"/>
                </a:lnTo>
                <a:lnTo>
                  <a:pt x="315542" y="207808"/>
                </a:lnTo>
                <a:lnTo>
                  <a:pt x="354757" y="238965"/>
                </a:lnTo>
                <a:lnTo>
                  <a:pt x="372124" y="285405"/>
                </a:lnTo>
                <a:lnTo>
                  <a:pt x="371476" y="300448"/>
                </a:lnTo>
                <a:lnTo>
                  <a:pt x="360676" y="338072"/>
                </a:lnTo>
                <a:lnTo>
                  <a:pt x="327732" y="373387"/>
                </a:lnTo>
                <a:lnTo>
                  <a:pt x="285316" y="393154"/>
                </a:lnTo>
                <a:lnTo>
                  <a:pt x="246381" y="401227"/>
                </a:lnTo>
                <a:lnTo>
                  <a:pt x="0" y="403616"/>
                </a:lnTo>
                <a:lnTo>
                  <a:pt x="0" y="392551"/>
                </a:lnTo>
                <a:lnTo>
                  <a:pt x="16551" y="392000"/>
                </a:lnTo>
                <a:lnTo>
                  <a:pt x="29155" y="390312"/>
                </a:lnTo>
                <a:lnTo>
                  <a:pt x="55293" y="354396"/>
                </a:lnTo>
                <a:lnTo>
                  <a:pt x="55869" y="70865"/>
                </a:lnTo>
                <a:lnTo>
                  <a:pt x="55506" y="53088"/>
                </a:lnTo>
                <a:lnTo>
                  <a:pt x="37703" y="16001"/>
                </a:lnTo>
                <a:lnTo>
                  <a:pt x="16403" y="11608"/>
                </a:lnTo>
                <a:lnTo>
                  <a:pt x="0" y="0"/>
                </a:lnTo>
                <a:close/>
              </a:path>
            </a:pathLst>
          </a:custGeom>
          <a:ln w="9143">
            <a:solidFill>
              <a:srgbClr val="5C4379"/>
            </a:solidFill>
          </a:ln>
        </p:spPr>
        <p:txBody>
          <a:bodyPr wrap="square" lIns="0" tIns="0" rIns="0" bIns="0" rtlCol="0"/>
          <a:lstStyle/>
          <a:p>
            <a:endParaRPr/>
          </a:p>
        </p:txBody>
      </p:sp>
      <p:sp>
        <p:nvSpPr>
          <p:cNvPr id="24" name="object 24"/>
          <p:cNvSpPr/>
          <p:nvPr/>
        </p:nvSpPr>
        <p:spPr>
          <a:xfrm>
            <a:off x="3352800" y="5181600"/>
            <a:ext cx="685800" cy="831215"/>
          </a:xfrm>
          <a:custGeom>
            <a:avLst/>
            <a:gdLst/>
            <a:ahLst/>
            <a:cxnLst/>
            <a:rect l="l" t="t" r="r" b="b"/>
            <a:pathLst>
              <a:path w="685800" h="831214">
                <a:moveTo>
                  <a:pt x="0" y="830997"/>
                </a:moveTo>
                <a:lnTo>
                  <a:pt x="685799" y="830997"/>
                </a:lnTo>
                <a:lnTo>
                  <a:pt x="685799" y="0"/>
                </a:lnTo>
                <a:lnTo>
                  <a:pt x="0" y="0"/>
                </a:lnTo>
                <a:lnTo>
                  <a:pt x="0" y="830997"/>
                </a:lnTo>
                <a:close/>
              </a:path>
            </a:pathLst>
          </a:custGeom>
          <a:solidFill>
            <a:srgbClr val="FFFF00"/>
          </a:solidFill>
        </p:spPr>
        <p:txBody>
          <a:bodyPr wrap="square" lIns="0" tIns="0" rIns="0" bIns="0" rtlCol="0"/>
          <a:lstStyle/>
          <a:p>
            <a:endParaRPr/>
          </a:p>
        </p:txBody>
      </p:sp>
      <p:sp>
        <p:nvSpPr>
          <p:cNvPr id="25" name="object 25"/>
          <p:cNvSpPr/>
          <p:nvPr/>
        </p:nvSpPr>
        <p:spPr>
          <a:xfrm>
            <a:off x="3499645" y="5402710"/>
            <a:ext cx="382905" cy="422275"/>
          </a:xfrm>
          <a:custGeom>
            <a:avLst/>
            <a:gdLst/>
            <a:ahLst/>
            <a:cxnLst/>
            <a:rect l="l" t="t" r="r" b="b"/>
            <a:pathLst>
              <a:path w="382904" h="422275">
                <a:moveTo>
                  <a:pt x="220682" y="0"/>
                </a:moveTo>
                <a:lnTo>
                  <a:pt x="179628" y="3871"/>
                </a:lnTo>
                <a:lnTo>
                  <a:pt x="131001" y="19306"/>
                </a:lnTo>
                <a:lnTo>
                  <a:pt x="95576" y="38434"/>
                </a:lnTo>
                <a:lnTo>
                  <a:pt x="58480" y="70777"/>
                </a:lnTo>
                <a:lnTo>
                  <a:pt x="34203" y="102675"/>
                </a:lnTo>
                <a:lnTo>
                  <a:pt x="16057" y="137221"/>
                </a:lnTo>
                <a:lnTo>
                  <a:pt x="2872" y="185359"/>
                </a:lnTo>
                <a:lnTo>
                  <a:pt x="0" y="226431"/>
                </a:lnTo>
                <a:lnTo>
                  <a:pt x="838" y="238953"/>
                </a:lnTo>
                <a:lnTo>
                  <a:pt x="11872" y="287969"/>
                </a:lnTo>
                <a:lnTo>
                  <a:pt x="28537" y="324246"/>
                </a:lnTo>
                <a:lnTo>
                  <a:pt x="57837" y="361971"/>
                </a:lnTo>
                <a:lnTo>
                  <a:pt x="88366" y="386112"/>
                </a:lnTo>
                <a:lnTo>
                  <a:pt x="124440" y="405229"/>
                </a:lnTo>
                <a:lnTo>
                  <a:pt x="171225" y="417856"/>
                </a:lnTo>
                <a:lnTo>
                  <a:pt x="212476" y="421744"/>
                </a:lnTo>
                <a:lnTo>
                  <a:pt x="227679" y="421974"/>
                </a:lnTo>
                <a:lnTo>
                  <a:pt x="240096" y="421298"/>
                </a:lnTo>
                <a:lnTo>
                  <a:pt x="288885" y="411635"/>
                </a:lnTo>
                <a:lnTo>
                  <a:pt x="324974" y="396039"/>
                </a:lnTo>
                <a:lnTo>
                  <a:pt x="328572" y="393757"/>
                </a:lnTo>
                <a:lnTo>
                  <a:pt x="227833" y="393757"/>
                </a:lnTo>
                <a:lnTo>
                  <a:pt x="215173" y="392343"/>
                </a:lnTo>
                <a:lnTo>
                  <a:pt x="168263" y="373962"/>
                </a:lnTo>
                <a:lnTo>
                  <a:pt x="135470" y="337941"/>
                </a:lnTo>
                <a:lnTo>
                  <a:pt x="118781" y="297434"/>
                </a:lnTo>
                <a:lnTo>
                  <a:pt x="109987" y="251922"/>
                </a:lnTo>
                <a:lnTo>
                  <a:pt x="107319" y="210788"/>
                </a:lnTo>
                <a:lnTo>
                  <a:pt x="107187" y="195238"/>
                </a:lnTo>
                <a:lnTo>
                  <a:pt x="107855" y="183013"/>
                </a:lnTo>
                <a:lnTo>
                  <a:pt x="116433" y="134384"/>
                </a:lnTo>
                <a:lnTo>
                  <a:pt x="130162" y="95810"/>
                </a:lnTo>
                <a:lnTo>
                  <a:pt x="161840" y="56181"/>
                </a:lnTo>
                <a:lnTo>
                  <a:pt x="205800" y="32141"/>
                </a:lnTo>
                <a:lnTo>
                  <a:pt x="245568" y="26856"/>
                </a:lnTo>
                <a:lnTo>
                  <a:pt x="334472" y="26856"/>
                </a:lnTo>
                <a:lnTo>
                  <a:pt x="325190" y="23920"/>
                </a:lnTo>
                <a:lnTo>
                  <a:pt x="281907" y="8884"/>
                </a:lnTo>
                <a:lnTo>
                  <a:pt x="232582" y="356"/>
                </a:lnTo>
                <a:lnTo>
                  <a:pt x="220682" y="0"/>
                </a:lnTo>
                <a:close/>
              </a:path>
              <a:path w="382904" h="422275">
                <a:moveTo>
                  <a:pt x="372165" y="324122"/>
                </a:moveTo>
                <a:lnTo>
                  <a:pt x="343823" y="352542"/>
                </a:lnTo>
                <a:lnTo>
                  <a:pt x="303803" y="380031"/>
                </a:lnTo>
                <a:lnTo>
                  <a:pt x="258122" y="392433"/>
                </a:lnTo>
                <a:lnTo>
                  <a:pt x="227833" y="393757"/>
                </a:lnTo>
                <a:lnTo>
                  <a:pt x="328572" y="393757"/>
                </a:lnTo>
                <a:lnTo>
                  <a:pt x="365839" y="364719"/>
                </a:lnTo>
                <a:lnTo>
                  <a:pt x="375764" y="354829"/>
                </a:lnTo>
                <a:lnTo>
                  <a:pt x="372165" y="324122"/>
                </a:lnTo>
                <a:close/>
              </a:path>
              <a:path w="382904" h="422275">
                <a:moveTo>
                  <a:pt x="334472" y="26856"/>
                </a:moveTo>
                <a:lnTo>
                  <a:pt x="245568" y="26856"/>
                </a:lnTo>
                <a:lnTo>
                  <a:pt x="257599" y="27813"/>
                </a:lnTo>
                <a:lnTo>
                  <a:pt x="269405" y="29958"/>
                </a:lnTo>
                <a:lnTo>
                  <a:pt x="316110" y="51921"/>
                </a:lnTo>
                <a:lnTo>
                  <a:pt x="344239" y="79257"/>
                </a:lnTo>
                <a:lnTo>
                  <a:pt x="362649" y="113024"/>
                </a:lnTo>
                <a:lnTo>
                  <a:pt x="371070" y="139945"/>
                </a:lnTo>
                <a:lnTo>
                  <a:pt x="382622" y="139945"/>
                </a:lnTo>
                <a:lnTo>
                  <a:pt x="382622" y="29205"/>
                </a:lnTo>
                <a:lnTo>
                  <a:pt x="351746" y="29205"/>
                </a:lnTo>
                <a:lnTo>
                  <a:pt x="344816" y="29190"/>
                </a:lnTo>
                <a:lnTo>
                  <a:pt x="337390" y="27780"/>
                </a:lnTo>
                <a:lnTo>
                  <a:pt x="334472" y="26856"/>
                </a:lnTo>
                <a:close/>
              </a:path>
              <a:path w="382904" h="422275">
                <a:moveTo>
                  <a:pt x="382622" y="0"/>
                </a:moveTo>
                <a:lnTo>
                  <a:pt x="371070" y="0"/>
                </a:lnTo>
                <a:lnTo>
                  <a:pt x="369668" y="10155"/>
                </a:lnTo>
                <a:lnTo>
                  <a:pt x="366620" y="17525"/>
                </a:lnTo>
                <a:lnTo>
                  <a:pt x="361926" y="22216"/>
                </a:lnTo>
                <a:lnTo>
                  <a:pt x="357354" y="26919"/>
                </a:lnTo>
                <a:lnTo>
                  <a:pt x="351746" y="29205"/>
                </a:lnTo>
                <a:lnTo>
                  <a:pt x="382622" y="29205"/>
                </a:lnTo>
                <a:lnTo>
                  <a:pt x="382622" y="0"/>
                </a:lnTo>
                <a:close/>
              </a:path>
            </a:pathLst>
          </a:custGeom>
          <a:solidFill>
            <a:srgbClr val="000000"/>
          </a:solidFill>
        </p:spPr>
        <p:txBody>
          <a:bodyPr wrap="square" lIns="0" tIns="0" rIns="0" bIns="0" rtlCol="0"/>
          <a:lstStyle/>
          <a:p>
            <a:endParaRPr/>
          </a:p>
        </p:txBody>
      </p:sp>
      <p:sp>
        <p:nvSpPr>
          <p:cNvPr id="26" name="object 26"/>
          <p:cNvSpPr/>
          <p:nvPr/>
        </p:nvSpPr>
        <p:spPr>
          <a:xfrm>
            <a:off x="3499645" y="5402710"/>
            <a:ext cx="382905" cy="422275"/>
          </a:xfrm>
          <a:custGeom>
            <a:avLst/>
            <a:gdLst/>
            <a:ahLst/>
            <a:cxnLst/>
            <a:rect l="l" t="t" r="r" b="b"/>
            <a:pathLst>
              <a:path w="382904" h="422275">
                <a:moveTo>
                  <a:pt x="220682" y="0"/>
                </a:moveTo>
                <a:lnTo>
                  <a:pt x="269316" y="5690"/>
                </a:lnTo>
                <a:lnTo>
                  <a:pt x="307611" y="17385"/>
                </a:lnTo>
                <a:lnTo>
                  <a:pt x="325190" y="23920"/>
                </a:lnTo>
                <a:lnTo>
                  <a:pt x="337390" y="27780"/>
                </a:lnTo>
                <a:lnTo>
                  <a:pt x="344816" y="29190"/>
                </a:lnTo>
                <a:lnTo>
                  <a:pt x="351746" y="29205"/>
                </a:lnTo>
                <a:lnTo>
                  <a:pt x="357354" y="26919"/>
                </a:lnTo>
                <a:lnTo>
                  <a:pt x="361926" y="22216"/>
                </a:lnTo>
                <a:lnTo>
                  <a:pt x="366620" y="17525"/>
                </a:lnTo>
                <a:lnTo>
                  <a:pt x="369668" y="10155"/>
                </a:lnTo>
                <a:lnTo>
                  <a:pt x="371070" y="0"/>
                </a:lnTo>
                <a:lnTo>
                  <a:pt x="382622" y="0"/>
                </a:lnTo>
                <a:lnTo>
                  <a:pt x="382622" y="139945"/>
                </a:lnTo>
                <a:lnTo>
                  <a:pt x="371070" y="139945"/>
                </a:lnTo>
                <a:lnTo>
                  <a:pt x="367244" y="126042"/>
                </a:lnTo>
                <a:lnTo>
                  <a:pt x="362649" y="113024"/>
                </a:lnTo>
                <a:lnTo>
                  <a:pt x="344239" y="79257"/>
                </a:lnTo>
                <a:lnTo>
                  <a:pt x="316110" y="51921"/>
                </a:lnTo>
                <a:lnTo>
                  <a:pt x="281072" y="33366"/>
                </a:lnTo>
                <a:lnTo>
                  <a:pt x="245568" y="26856"/>
                </a:lnTo>
                <a:lnTo>
                  <a:pt x="231407" y="27422"/>
                </a:lnTo>
                <a:lnTo>
                  <a:pt x="194119" y="36291"/>
                </a:lnTo>
                <a:lnTo>
                  <a:pt x="152348" y="64952"/>
                </a:lnTo>
                <a:lnTo>
                  <a:pt x="124812" y="109039"/>
                </a:lnTo>
                <a:lnTo>
                  <a:pt x="113325" y="146670"/>
                </a:lnTo>
                <a:lnTo>
                  <a:pt x="107187" y="195238"/>
                </a:lnTo>
                <a:lnTo>
                  <a:pt x="107319" y="210788"/>
                </a:lnTo>
                <a:lnTo>
                  <a:pt x="109987" y="251922"/>
                </a:lnTo>
                <a:lnTo>
                  <a:pt x="118781" y="297434"/>
                </a:lnTo>
                <a:lnTo>
                  <a:pt x="135470" y="337941"/>
                </a:lnTo>
                <a:lnTo>
                  <a:pt x="168263" y="373962"/>
                </a:lnTo>
                <a:lnTo>
                  <a:pt x="203006" y="389763"/>
                </a:lnTo>
                <a:lnTo>
                  <a:pt x="227833" y="393757"/>
                </a:lnTo>
                <a:lnTo>
                  <a:pt x="243796" y="393508"/>
                </a:lnTo>
                <a:lnTo>
                  <a:pt x="282813" y="387836"/>
                </a:lnTo>
                <a:lnTo>
                  <a:pt x="324378" y="367645"/>
                </a:lnTo>
                <a:lnTo>
                  <a:pt x="362730" y="334415"/>
                </a:lnTo>
                <a:lnTo>
                  <a:pt x="372165" y="324122"/>
                </a:lnTo>
                <a:lnTo>
                  <a:pt x="375764" y="354829"/>
                </a:lnTo>
                <a:lnTo>
                  <a:pt x="345644" y="382027"/>
                </a:lnTo>
                <a:lnTo>
                  <a:pt x="301470" y="407187"/>
                </a:lnTo>
                <a:lnTo>
                  <a:pt x="264423" y="417976"/>
                </a:lnTo>
                <a:lnTo>
                  <a:pt x="227679" y="421974"/>
                </a:lnTo>
                <a:lnTo>
                  <a:pt x="212476" y="421744"/>
                </a:lnTo>
                <a:lnTo>
                  <a:pt x="171225" y="417856"/>
                </a:lnTo>
                <a:lnTo>
                  <a:pt x="124440" y="405229"/>
                </a:lnTo>
                <a:lnTo>
                  <a:pt x="88366" y="386112"/>
                </a:lnTo>
                <a:lnTo>
                  <a:pt x="57837" y="361971"/>
                </a:lnTo>
                <a:lnTo>
                  <a:pt x="28537" y="324246"/>
                </a:lnTo>
                <a:lnTo>
                  <a:pt x="11872" y="287969"/>
                </a:lnTo>
                <a:lnTo>
                  <a:pt x="838" y="238953"/>
                </a:lnTo>
                <a:lnTo>
                  <a:pt x="0" y="226431"/>
                </a:lnTo>
                <a:lnTo>
                  <a:pt x="288" y="212155"/>
                </a:lnTo>
                <a:lnTo>
                  <a:pt x="5166" y="172726"/>
                </a:lnTo>
                <a:lnTo>
                  <a:pt x="21024" y="125997"/>
                </a:lnTo>
                <a:lnTo>
                  <a:pt x="42005" y="91231"/>
                </a:lnTo>
                <a:lnTo>
                  <a:pt x="67200" y="61684"/>
                </a:lnTo>
                <a:lnTo>
                  <a:pt x="105853" y="31888"/>
                </a:lnTo>
                <a:lnTo>
                  <a:pt x="143303" y="14268"/>
                </a:lnTo>
                <a:lnTo>
                  <a:pt x="191684" y="1898"/>
                </a:lnTo>
                <a:lnTo>
                  <a:pt x="215972" y="48"/>
                </a:lnTo>
                <a:lnTo>
                  <a:pt x="220682" y="0"/>
                </a:lnTo>
                <a:close/>
              </a:path>
            </a:pathLst>
          </a:custGeom>
          <a:ln w="9143">
            <a:solidFill>
              <a:srgbClr val="5C4379"/>
            </a:solidFill>
          </a:ln>
        </p:spPr>
        <p:txBody>
          <a:bodyPr wrap="square" lIns="0" tIns="0" rIns="0" bIns="0" rtlCol="0"/>
          <a:lstStyle/>
          <a:p>
            <a:endParaRPr/>
          </a:p>
        </p:txBody>
      </p:sp>
      <p:sp>
        <p:nvSpPr>
          <p:cNvPr id="27" name="object 27"/>
          <p:cNvSpPr/>
          <p:nvPr/>
        </p:nvSpPr>
        <p:spPr>
          <a:xfrm>
            <a:off x="381000" y="5867399"/>
            <a:ext cx="685800" cy="831215"/>
          </a:xfrm>
          <a:custGeom>
            <a:avLst/>
            <a:gdLst/>
            <a:ahLst/>
            <a:cxnLst/>
            <a:rect l="l" t="t" r="r" b="b"/>
            <a:pathLst>
              <a:path w="685800" h="831215">
                <a:moveTo>
                  <a:pt x="0" y="830997"/>
                </a:moveTo>
                <a:lnTo>
                  <a:pt x="685799" y="830997"/>
                </a:lnTo>
                <a:lnTo>
                  <a:pt x="685799" y="0"/>
                </a:lnTo>
                <a:lnTo>
                  <a:pt x="0" y="0"/>
                </a:lnTo>
                <a:lnTo>
                  <a:pt x="0" y="830997"/>
                </a:lnTo>
                <a:close/>
              </a:path>
            </a:pathLst>
          </a:custGeom>
          <a:solidFill>
            <a:srgbClr val="FFFF00"/>
          </a:solidFill>
        </p:spPr>
        <p:txBody>
          <a:bodyPr wrap="square" lIns="0" tIns="0" rIns="0" bIns="0" rtlCol="0"/>
          <a:lstStyle/>
          <a:p>
            <a:endParaRPr/>
          </a:p>
        </p:txBody>
      </p:sp>
      <p:sp>
        <p:nvSpPr>
          <p:cNvPr id="28" name="object 28"/>
          <p:cNvSpPr/>
          <p:nvPr/>
        </p:nvSpPr>
        <p:spPr>
          <a:xfrm>
            <a:off x="511622" y="6097761"/>
            <a:ext cx="407034" cy="403860"/>
          </a:xfrm>
          <a:custGeom>
            <a:avLst/>
            <a:gdLst/>
            <a:ahLst/>
            <a:cxnLst/>
            <a:rect l="l" t="t" r="r" b="b"/>
            <a:pathLst>
              <a:path w="407034" h="403860">
                <a:moveTo>
                  <a:pt x="180679" y="0"/>
                </a:moveTo>
                <a:lnTo>
                  <a:pt x="0" y="0"/>
                </a:lnTo>
                <a:lnTo>
                  <a:pt x="0" y="11012"/>
                </a:lnTo>
                <a:lnTo>
                  <a:pt x="16004" y="11047"/>
                </a:lnTo>
                <a:lnTo>
                  <a:pt x="29658" y="12698"/>
                </a:lnTo>
                <a:lnTo>
                  <a:pt x="56502" y="51289"/>
                </a:lnTo>
                <a:lnTo>
                  <a:pt x="56854" y="69050"/>
                </a:lnTo>
                <a:lnTo>
                  <a:pt x="56571" y="352218"/>
                </a:lnTo>
                <a:lnTo>
                  <a:pt x="38856" y="387903"/>
                </a:lnTo>
                <a:lnTo>
                  <a:pt x="13395" y="392609"/>
                </a:lnTo>
                <a:lnTo>
                  <a:pt x="0" y="392609"/>
                </a:lnTo>
                <a:lnTo>
                  <a:pt x="0" y="403622"/>
                </a:lnTo>
                <a:lnTo>
                  <a:pt x="190097" y="403566"/>
                </a:lnTo>
                <a:lnTo>
                  <a:pt x="229263" y="401371"/>
                </a:lnTo>
                <a:lnTo>
                  <a:pt x="276541" y="390361"/>
                </a:lnTo>
                <a:lnTo>
                  <a:pt x="299674" y="381594"/>
                </a:lnTo>
                <a:lnTo>
                  <a:pt x="177405" y="381594"/>
                </a:lnTo>
                <a:lnTo>
                  <a:pt x="169666" y="380106"/>
                </a:lnTo>
                <a:lnTo>
                  <a:pt x="164308" y="377132"/>
                </a:lnTo>
                <a:lnTo>
                  <a:pt x="160532" y="375153"/>
                </a:lnTo>
                <a:lnTo>
                  <a:pt x="157855" y="372261"/>
                </a:lnTo>
                <a:lnTo>
                  <a:pt x="155514" y="365942"/>
                </a:lnTo>
                <a:lnTo>
                  <a:pt x="154289" y="355190"/>
                </a:lnTo>
                <a:lnTo>
                  <a:pt x="153878" y="337840"/>
                </a:lnTo>
                <a:lnTo>
                  <a:pt x="153878" y="22920"/>
                </a:lnTo>
                <a:lnTo>
                  <a:pt x="303542" y="22912"/>
                </a:lnTo>
                <a:lnTo>
                  <a:pt x="294249" y="18423"/>
                </a:lnTo>
                <a:lnTo>
                  <a:pt x="250321" y="5686"/>
                </a:lnTo>
                <a:lnTo>
                  <a:pt x="210500" y="909"/>
                </a:lnTo>
                <a:lnTo>
                  <a:pt x="195917" y="227"/>
                </a:lnTo>
                <a:lnTo>
                  <a:pt x="180679" y="0"/>
                </a:lnTo>
                <a:close/>
              </a:path>
              <a:path w="407034" h="403860">
                <a:moveTo>
                  <a:pt x="303542" y="22912"/>
                </a:moveTo>
                <a:lnTo>
                  <a:pt x="156052" y="22912"/>
                </a:lnTo>
                <a:lnTo>
                  <a:pt x="171343" y="23156"/>
                </a:lnTo>
                <a:lnTo>
                  <a:pt x="185302" y="23986"/>
                </a:lnTo>
                <a:lnTo>
                  <a:pt x="230849" y="34624"/>
                </a:lnTo>
                <a:lnTo>
                  <a:pt x="267469" y="69055"/>
                </a:lnTo>
                <a:lnTo>
                  <a:pt x="287248" y="112172"/>
                </a:lnTo>
                <a:lnTo>
                  <a:pt x="296959" y="161990"/>
                </a:lnTo>
                <a:lnTo>
                  <a:pt x="299145" y="206251"/>
                </a:lnTo>
                <a:lnTo>
                  <a:pt x="298869" y="221869"/>
                </a:lnTo>
                <a:lnTo>
                  <a:pt x="294930" y="264737"/>
                </a:lnTo>
                <a:lnTo>
                  <a:pt x="285998" y="302014"/>
                </a:lnTo>
                <a:lnTo>
                  <a:pt x="265603" y="343889"/>
                </a:lnTo>
                <a:lnTo>
                  <a:pt x="228146" y="374466"/>
                </a:lnTo>
                <a:lnTo>
                  <a:pt x="187525" y="381594"/>
                </a:lnTo>
                <a:lnTo>
                  <a:pt x="299674" y="381594"/>
                </a:lnTo>
                <a:lnTo>
                  <a:pt x="341175" y="355873"/>
                </a:lnTo>
                <a:lnTo>
                  <a:pt x="368526" y="327281"/>
                </a:lnTo>
                <a:lnTo>
                  <a:pt x="387682" y="293997"/>
                </a:lnTo>
                <a:lnTo>
                  <a:pt x="402153" y="248496"/>
                </a:lnTo>
                <a:lnTo>
                  <a:pt x="406209" y="208825"/>
                </a:lnTo>
                <a:lnTo>
                  <a:pt x="406420" y="193255"/>
                </a:lnTo>
                <a:lnTo>
                  <a:pt x="405643" y="180946"/>
                </a:lnTo>
                <a:lnTo>
                  <a:pt x="395718" y="132747"/>
                </a:lnTo>
                <a:lnTo>
                  <a:pt x="380113" y="96042"/>
                </a:lnTo>
                <a:lnTo>
                  <a:pt x="358037" y="63627"/>
                </a:lnTo>
                <a:lnTo>
                  <a:pt x="318773" y="31231"/>
                </a:lnTo>
                <a:lnTo>
                  <a:pt x="306939" y="24553"/>
                </a:lnTo>
                <a:lnTo>
                  <a:pt x="303542" y="22912"/>
                </a:lnTo>
                <a:close/>
              </a:path>
            </a:pathLst>
          </a:custGeom>
          <a:solidFill>
            <a:srgbClr val="000000"/>
          </a:solidFill>
        </p:spPr>
        <p:txBody>
          <a:bodyPr wrap="square" lIns="0" tIns="0" rIns="0" bIns="0" rtlCol="0"/>
          <a:lstStyle/>
          <a:p>
            <a:endParaRPr/>
          </a:p>
        </p:txBody>
      </p:sp>
      <p:sp>
        <p:nvSpPr>
          <p:cNvPr id="29" name="object 29"/>
          <p:cNvSpPr/>
          <p:nvPr/>
        </p:nvSpPr>
        <p:spPr>
          <a:xfrm>
            <a:off x="665500" y="6120674"/>
            <a:ext cx="145415" cy="358775"/>
          </a:xfrm>
          <a:custGeom>
            <a:avLst/>
            <a:gdLst/>
            <a:ahLst/>
            <a:cxnLst/>
            <a:rect l="l" t="t" r="r" b="b"/>
            <a:pathLst>
              <a:path w="145415" h="358775">
                <a:moveTo>
                  <a:pt x="0" y="8"/>
                </a:moveTo>
                <a:lnTo>
                  <a:pt x="0" y="314927"/>
                </a:lnTo>
                <a:lnTo>
                  <a:pt x="411" y="332277"/>
                </a:lnTo>
                <a:lnTo>
                  <a:pt x="1635" y="343029"/>
                </a:lnTo>
                <a:lnTo>
                  <a:pt x="3977" y="349348"/>
                </a:lnTo>
                <a:lnTo>
                  <a:pt x="6653" y="352241"/>
                </a:lnTo>
                <a:lnTo>
                  <a:pt x="10430" y="354219"/>
                </a:lnTo>
                <a:lnTo>
                  <a:pt x="15788" y="357194"/>
                </a:lnTo>
                <a:lnTo>
                  <a:pt x="23527" y="358681"/>
                </a:lnTo>
                <a:lnTo>
                  <a:pt x="33646" y="358681"/>
                </a:lnTo>
                <a:lnTo>
                  <a:pt x="74268" y="351553"/>
                </a:lnTo>
                <a:lnTo>
                  <a:pt x="111725" y="320976"/>
                </a:lnTo>
                <a:lnTo>
                  <a:pt x="132120" y="279101"/>
                </a:lnTo>
                <a:lnTo>
                  <a:pt x="141051" y="241824"/>
                </a:lnTo>
                <a:lnTo>
                  <a:pt x="144991" y="198956"/>
                </a:lnTo>
                <a:lnTo>
                  <a:pt x="145266" y="183338"/>
                </a:lnTo>
                <a:lnTo>
                  <a:pt x="145024" y="167917"/>
                </a:lnTo>
                <a:lnTo>
                  <a:pt x="141381" y="125648"/>
                </a:lnTo>
                <a:lnTo>
                  <a:pt x="129729" y="78411"/>
                </a:lnTo>
                <a:lnTo>
                  <a:pt x="105488" y="35223"/>
                </a:lnTo>
                <a:lnTo>
                  <a:pt x="66825" y="7808"/>
                </a:lnTo>
                <a:lnTo>
                  <a:pt x="17465" y="243"/>
                </a:lnTo>
                <a:lnTo>
                  <a:pt x="2174" y="0"/>
                </a:lnTo>
                <a:lnTo>
                  <a:pt x="0" y="8"/>
                </a:lnTo>
                <a:close/>
              </a:path>
            </a:pathLst>
          </a:custGeom>
          <a:ln w="9143">
            <a:solidFill>
              <a:srgbClr val="5C4379"/>
            </a:solidFill>
          </a:ln>
        </p:spPr>
        <p:txBody>
          <a:bodyPr wrap="square" lIns="0" tIns="0" rIns="0" bIns="0" rtlCol="0"/>
          <a:lstStyle/>
          <a:p>
            <a:endParaRPr/>
          </a:p>
        </p:txBody>
      </p:sp>
      <p:sp>
        <p:nvSpPr>
          <p:cNvPr id="30" name="object 30"/>
          <p:cNvSpPr/>
          <p:nvPr/>
        </p:nvSpPr>
        <p:spPr>
          <a:xfrm>
            <a:off x="511622" y="6097761"/>
            <a:ext cx="407034" cy="403860"/>
          </a:xfrm>
          <a:custGeom>
            <a:avLst/>
            <a:gdLst/>
            <a:ahLst/>
            <a:cxnLst/>
            <a:rect l="l" t="t" r="r" b="b"/>
            <a:pathLst>
              <a:path w="407034" h="403860">
                <a:moveTo>
                  <a:pt x="0" y="0"/>
                </a:moveTo>
                <a:lnTo>
                  <a:pt x="180679" y="0"/>
                </a:lnTo>
                <a:lnTo>
                  <a:pt x="195917" y="227"/>
                </a:lnTo>
                <a:lnTo>
                  <a:pt x="237702" y="3639"/>
                </a:lnTo>
                <a:lnTo>
                  <a:pt x="284249" y="14557"/>
                </a:lnTo>
                <a:lnTo>
                  <a:pt x="318773" y="31231"/>
                </a:lnTo>
                <a:lnTo>
                  <a:pt x="349383" y="54654"/>
                </a:lnTo>
                <a:lnTo>
                  <a:pt x="380113" y="96042"/>
                </a:lnTo>
                <a:lnTo>
                  <a:pt x="395718" y="132747"/>
                </a:lnTo>
                <a:lnTo>
                  <a:pt x="405643" y="180946"/>
                </a:lnTo>
                <a:lnTo>
                  <a:pt x="406420" y="193255"/>
                </a:lnTo>
                <a:lnTo>
                  <a:pt x="406209" y="208825"/>
                </a:lnTo>
                <a:lnTo>
                  <a:pt x="402153" y="248496"/>
                </a:lnTo>
                <a:lnTo>
                  <a:pt x="387682" y="293997"/>
                </a:lnTo>
                <a:lnTo>
                  <a:pt x="368526" y="327281"/>
                </a:lnTo>
                <a:lnTo>
                  <a:pt x="341175" y="355873"/>
                </a:lnTo>
                <a:lnTo>
                  <a:pt x="299733" y="381569"/>
                </a:lnTo>
                <a:lnTo>
                  <a:pt x="251805" y="397139"/>
                </a:lnTo>
                <a:lnTo>
                  <a:pt x="205056" y="403194"/>
                </a:lnTo>
                <a:lnTo>
                  <a:pt x="0" y="403622"/>
                </a:lnTo>
                <a:lnTo>
                  <a:pt x="0" y="392609"/>
                </a:lnTo>
                <a:lnTo>
                  <a:pt x="13395" y="392609"/>
                </a:lnTo>
                <a:lnTo>
                  <a:pt x="27875" y="391434"/>
                </a:lnTo>
                <a:lnTo>
                  <a:pt x="55679" y="364991"/>
                </a:lnTo>
                <a:lnTo>
                  <a:pt x="56854" y="69055"/>
                </a:lnTo>
                <a:lnTo>
                  <a:pt x="56502" y="51289"/>
                </a:lnTo>
                <a:lnTo>
                  <a:pt x="29658" y="12698"/>
                </a:lnTo>
                <a:lnTo>
                  <a:pt x="0" y="11012"/>
                </a:lnTo>
                <a:lnTo>
                  <a:pt x="0" y="0"/>
                </a:lnTo>
                <a:close/>
              </a:path>
            </a:pathLst>
          </a:custGeom>
          <a:ln w="9143">
            <a:solidFill>
              <a:srgbClr val="5C4379"/>
            </a:solidFill>
          </a:ln>
        </p:spPr>
        <p:txBody>
          <a:bodyPr wrap="square" lIns="0" tIns="0" rIns="0" bIns="0" rtlCol="0"/>
          <a:lstStyle/>
          <a:p>
            <a:endParaRPr/>
          </a:p>
        </p:txBody>
      </p:sp>
      <p:sp>
        <p:nvSpPr>
          <p:cNvPr id="31" name="object 31"/>
          <p:cNvSpPr/>
          <p:nvPr/>
        </p:nvSpPr>
        <p:spPr>
          <a:xfrm>
            <a:off x="8001000" y="5791199"/>
            <a:ext cx="685800" cy="831215"/>
          </a:xfrm>
          <a:custGeom>
            <a:avLst/>
            <a:gdLst/>
            <a:ahLst/>
            <a:cxnLst/>
            <a:rect l="l" t="t" r="r" b="b"/>
            <a:pathLst>
              <a:path w="685800" h="831215">
                <a:moveTo>
                  <a:pt x="0" y="830997"/>
                </a:moveTo>
                <a:lnTo>
                  <a:pt x="685799" y="830997"/>
                </a:lnTo>
                <a:lnTo>
                  <a:pt x="685799" y="0"/>
                </a:lnTo>
                <a:lnTo>
                  <a:pt x="0" y="0"/>
                </a:lnTo>
                <a:lnTo>
                  <a:pt x="0" y="830997"/>
                </a:lnTo>
                <a:close/>
              </a:path>
            </a:pathLst>
          </a:custGeom>
          <a:solidFill>
            <a:srgbClr val="FFFF00"/>
          </a:solidFill>
        </p:spPr>
        <p:txBody>
          <a:bodyPr wrap="square" lIns="0" tIns="0" rIns="0" bIns="0" rtlCol="0"/>
          <a:lstStyle/>
          <a:p>
            <a:endParaRPr/>
          </a:p>
        </p:txBody>
      </p:sp>
      <p:sp>
        <p:nvSpPr>
          <p:cNvPr id="32" name="object 32"/>
          <p:cNvSpPr/>
          <p:nvPr/>
        </p:nvSpPr>
        <p:spPr>
          <a:xfrm>
            <a:off x="8152515" y="6021561"/>
            <a:ext cx="367030" cy="403860"/>
          </a:xfrm>
          <a:custGeom>
            <a:avLst/>
            <a:gdLst/>
            <a:ahLst/>
            <a:cxnLst/>
            <a:rect l="l" t="t" r="r" b="b"/>
            <a:pathLst>
              <a:path w="367029" h="403860">
                <a:moveTo>
                  <a:pt x="337809" y="0"/>
                </a:moveTo>
                <a:lnTo>
                  <a:pt x="0" y="0"/>
                </a:lnTo>
                <a:lnTo>
                  <a:pt x="0" y="11012"/>
                </a:lnTo>
                <a:lnTo>
                  <a:pt x="21162" y="11363"/>
                </a:lnTo>
                <a:lnTo>
                  <a:pt x="34060" y="14041"/>
                </a:lnTo>
                <a:lnTo>
                  <a:pt x="56686" y="51405"/>
                </a:lnTo>
                <a:lnTo>
                  <a:pt x="56885" y="67392"/>
                </a:lnTo>
                <a:lnTo>
                  <a:pt x="56879" y="89859"/>
                </a:lnTo>
                <a:lnTo>
                  <a:pt x="56543" y="351870"/>
                </a:lnTo>
                <a:lnTo>
                  <a:pt x="38990" y="387773"/>
                </a:lnTo>
                <a:lnTo>
                  <a:pt x="13472" y="392609"/>
                </a:lnTo>
                <a:lnTo>
                  <a:pt x="0" y="392609"/>
                </a:lnTo>
                <a:lnTo>
                  <a:pt x="0" y="403622"/>
                </a:lnTo>
                <a:lnTo>
                  <a:pt x="348874" y="403622"/>
                </a:lnTo>
                <a:lnTo>
                  <a:pt x="352035" y="381298"/>
                </a:lnTo>
                <a:lnTo>
                  <a:pt x="192168" y="381298"/>
                </a:lnTo>
                <a:lnTo>
                  <a:pt x="177387" y="380097"/>
                </a:lnTo>
                <a:lnTo>
                  <a:pt x="154184" y="341766"/>
                </a:lnTo>
                <a:lnTo>
                  <a:pt x="153923" y="323551"/>
                </a:lnTo>
                <a:lnTo>
                  <a:pt x="167273" y="210348"/>
                </a:lnTo>
                <a:lnTo>
                  <a:pt x="250941" y="210348"/>
                </a:lnTo>
                <a:lnTo>
                  <a:pt x="250941" y="187525"/>
                </a:lnTo>
                <a:lnTo>
                  <a:pt x="153923" y="187525"/>
                </a:lnTo>
                <a:lnTo>
                  <a:pt x="153923" y="23216"/>
                </a:lnTo>
                <a:lnTo>
                  <a:pt x="337809" y="23216"/>
                </a:lnTo>
                <a:lnTo>
                  <a:pt x="337809" y="0"/>
                </a:lnTo>
                <a:close/>
              </a:path>
              <a:path w="367029" h="403860">
                <a:moveTo>
                  <a:pt x="367040" y="275331"/>
                </a:moveTo>
                <a:lnTo>
                  <a:pt x="352983" y="285249"/>
                </a:lnTo>
                <a:lnTo>
                  <a:pt x="348312" y="298007"/>
                </a:lnTo>
                <a:lnTo>
                  <a:pt x="342911" y="309917"/>
                </a:lnTo>
                <a:lnTo>
                  <a:pt x="312914" y="349825"/>
                </a:lnTo>
                <a:lnTo>
                  <a:pt x="270792" y="373711"/>
                </a:lnTo>
                <a:lnTo>
                  <a:pt x="231221" y="380824"/>
                </a:lnTo>
                <a:lnTo>
                  <a:pt x="216407" y="381298"/>
                </a:lnTo>
                <a:lnTo>
                  <a:pt x="352035" y="381298"/>
                </a:lnTo>
                <a:lnTo>
                  <a:pt x="367040" y="275331"/>
                </a:lnTo>
                <a:close/>
              </a:path>
              <a:path w="367029" h="403860">
                <a:moveTo>
                  <a:pt x="250941" y="210348"/>
                </a:moveTo>
                <a:lnTo>
                  <a:pt x="167273" y="210348"/>
                </a:lnTo>
                <a:lnTo>
                  <a:pt x="179814" y="212103"/>
                </a:lnTo>
                <a:lnTo>
                  <a:pt x="191629" y="215417"/>
                </a:lnTo>
                <a:lnTo>
                  <a:pt x="227467" y="253090"/>
                </a:lnTo>
                <a:lnTo>
                  <a:pt x="239633" y="303608"/>
                </a:lnTo>
                <a:lnTo>
                  <a:pt x="250941" y="303608"/>
                </a:lnTo>
                <a:lnTo>
                  <a:pt x="250941" y="210348"/>
                </a:lnTo>
                <a:close/>
              </a:path>
              <a:path w="367029" h="403860">
                <a:moveTo>
                  <a:pt x="250941" y="92275"/>
                </a:moveTo>
                <a:lnTo>
                  <a:pt x="238735" y="100077"/>
                </a:lnTo>
                <a:lnTo>
                  <a:pt x="236590" y="113392"/>
                </a:lnTo>
                <a:lnTo>
                  <a:pt x="233657" y="125878"/>
                </a:lnTo>
                <a:lnTo>
                  <a:pt x="211417" y="170595"/>
                </a:lnTo>
                <a:lnTo>
                  <a:pt x="161909" y="187525"/>
                </a:lnTo>
                <a:lnTo>
                  <a:pt x="250941" y="187525"/>
                </a:lnTo>
                <a:lnTo>
                  <a:pt x="250941" y="92275"/>
                </a:lnTo>
                <a:close/>
              </a:path>
              <a:path w="367029" h="403860">
                <a:moveTo>
                  <a:pt x="337809" y="23216"/>
                </a:moveTo>
                <a:lnTo>
                  <a:pt x="153923" y="23216"/>
                </a:lnTo>
                <a:lnTo>
                  <a:pt x="200441" y="23232"/>
                </a:lnTo>
                <a:lnTo>
                  <a:pt x="216228" y="23551"/>
                </a:lnTo>
                <a:lnTo>
                  <a:pt x="262354" y="29993"/>
                </a:lnTo>
                <a:lnTo>
                  <a:pt x="304016" y="58795"/>
                </a:lnTo>
                <a:lnTo>
                  <a:pt x="323016" y="103729"/>
                </a:lnTo>
                <a:lnTo>
                  <a:pt x="326501" y="119359"/>
                </a:lnTo>
                <a:lnTo>
                  <a:pt x="337809" y="119359"/>
                </a:lnTo>
                <a:lnTo>
                  <a:pt x="337809" y="23216"/>
                </a:lnTo>
                <a:close/>
              </a:path>
            </a:pathLst>
          </a:custGeom>
          <a:solidFill>
            <a:srgbClr val="000000"/>
          </a:solidFill>
        </p:spPr>
        <p:txBody>
          <a:bodyPr wrap="square" lIns="0" tIns="0" rIns="0" bIns="0" rtlCol="0"/>
          <a:lstStyle/>
          <a:p>
            <a:endParaRPr/>
          </a:p>
        </p:txBody>
      </p:sp>
      <p:sp>
        <p:nvSpPr>
          <p:cNvPr id="33" name="object 33"/>
          <p:cNvSpPr/>
          <p:nvPr/>
        </p:nvSpPr>
        <p:spPr>
          <a:xfrm>
            <a:off x="8152515" y="6021561"/>
            <a:ext cx="367030" cy="403860"/>
          </a:xfrm>
          <a:custGeom>
            <a:avLst/>
            <a:gdLst/>
            <a:ahLst/>
            <a:cxnLst/>
            <a:rect l="l" t="t" r="r" b="b"/>
            <a:pathLst>
              <a:path w="367029" h="403860">
                <a:moveTo>
                  <a:pt x="0" y="0"/>
                </a:moveTo>
                <a:lnTo>
                  <a:pt x="337809" y="0"/>
                </a:lnTo>
                <a:lnTo>
                  <a:pt x="337809" y="119359"/>
                </a:lnTo>
                <a:lnTo>
                  <a:pt x="326501" y="119359"/>
                </a:lnTo>
                <a:lnTo>
                  <a:pt x="323016" y="103729"/>
                </a:lnTo>
                <a:lnTo>
                  <a:pt x="319018" y="89859"/>
                </a:lnTo>
                <a:lnTo>
                  <a:pt x="295153" y="49311"/>
                </a:lnTo>
                <a:lnTo>
                  <a:pt x="253025" y="27490"/>
                </a:lnTo>
                <a:lnTo>
                  <a:pt x="200441" y="23232"/>
                </a:lnTo>
                <a:lnTo>
                  <a:pt x="153923" y="23216"/>
                </a:lnTo>
                <a:lnTo>
                  <a:pt x="153923" y="187525"/>
                </a:lnTo>
                <a:lnTo>
                  <a:pt x="161909" y="187525"/>
                </a:lnTo>
                <a:lnTo>
                  <a:pt x="177099" y="186467"/>
                </a:lnTo>
                <a:lnTo>
                  <a:pt x="218817" y="159894"/>
                </a:lnTo>
                <a:lnTo>
                  <a:pt x="236590" y="113392"/>
                </a:lnTo>
                <a:lnTo>
                  <a:pt x="238735" y="100077"/>
                </a:lnTo>
                <a:lnTo>
                  <a:pt x="250941" y="92275"/>
                </a:lnTo>
                <a:lnTo>
                  <a:pt x="250941" y="303608"/>
                </a:lnTo>
                <a:lnTo>
                  <a:pt x="239633" y="303608"/>
                </a:lnTo>
                <a:lnTo>
                  <a:pt x="237706" y="289210"/>
                </a:lnTo>
                <a:lnTo>
                  <a:pt x="235047" y="275991"/>
                </a:lnTo>
                <a:lnTo>
                  <a:pt x="219097" y="238350"/>
                </a:lnTo>
                <a:lnTo>
                  <a:pt x="179814" y="212103"/>
                </a:lnTo>
                <a:lnTo>
                  <a:pt x="167273" y="210348"/>
                </a:lnTo>
                <a:lnTo>
                  <a:pt x="153923" y="323551"/>
                </a:lnTo>
                <a:lnTo>
                  <a:pt x="156351" y="363201"/>
                </a:lnTo>
                <a:lnTo>
                  <a:pt x="192168" y="381298"/>
                </a:lnTo>
                <a:lnTo>
                  <a:pt x="216407" y="381298"/>
                </a:lnTo>
                <a:lnTo>
                  <a:pt x="231221" y="380824"/>
                </a:lnTo>
                <a:lnTo>
                  <a:pt x="270792" y="373711"/>
                </a:lnTo>
                <a:lnTo>
                  <a:pt x="312914" y="349825"/>
                </a:lnTo>
                <a:lnTo>
                  <a:pt x="342911" y="309917"/>
                </a:lnTo>
                <a:lnTo>
                  <a:pt x="352983" y="285249"/>
                </a:lnTo>
                <a:lnTo>
                  <a:pt x="367040" y="275331"/>
                </a:lnTo>
                <a:lnTo>
                  <a:pt x="348874" y="403622"/>
                </a:lnTo>
                <a:lnTo>
                  <a:pt x="0" y="403622"/>
                </a:lnTo>
                <a:lnTo>
                  <a:pt x="0" y="392609"/>
                </a:lnTo>
                <a:lnTo>
                  <a:pt x="13472" y="392609"/>
                </a:lnTo>
                <a:lnTo>
                  <a:pt x="27549" y="391400"/>
                </a:lnTo>
                <a:lnTo>
                  <a:pt x="55424" y="364611"/>
                </a:lnTo>
                <a:lnTo>
                  <a:pt x="56906" y="69055"/>
                </a:lnTo>
                <a:lnTo>
                  <a:pt x="56686" y="51405"/>
                </a:lnTo>
                <a:lnTo>
                  <a:pt x="34060" y="14041"/>
                </a:lnTo>
                <a:lnTo>
                  <a:pt x="0" y="11012"/>
                </a:lnTo>
                <a:lnTo>
                  <a:pt x="0" y="0"/>
                </a:lnTo>
                <a:close/>
              </a:path>
            </a:pathLst>
          </a:custGeom>
          <a:ln w="9143">
            <a:solidFill>
              <a:srgbClr val="5C4379"/>
            </a:solidFill>
          </a:ln>
        </p:spPr>
        <p:txBody>
          <a:bodyPr wrap="square" lIns="0" tIns="0" rIns="0" bIns="0" rtlCol="0"/>
          <a:lstStyle/>
          <a:p>
            <a:endParaRPr/>
          </a:p>
        </p:txBody>
      </p:sp>
      <p:sp>
        <p:nvSpPr>
          <p:cNvPr id="34" name="object 34"/>
          <p:cNvSpPr txBox="1"/>
          <p:nvPr/>
        </p:nvSpPr>
        <p:spPr>
          <a:xfrm>
            <a:off x="4188971" y="5862699"/>
            <a:ext cx="116967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Ri</a:t>
            </a:r>
            <a:r>
              <a:rPr sz="1800" spc="-10" dirty="0">
                <a:latin typeface="Arial"/>
                <a:cs typeface="Arial"/>
              </a:rPr>
              <a:t>g</a:t>
            </a:r>
            <a:r>
              <a:rPr sz="1800" spc="-15" dirty="0">
                <a:latin typeface="Arial"/>
                <a:cs typeface="Arial"/>
              </a:rPr>
              <a:t>h</a:t>
            </a:r>
            <a:r>
              <a:rPr sz="1800" spc="-5" dirty="0">
                <a:latin typeface="Arial"/>
                <a:cs typeface="Arial"/>
              </a:rPr>
              <a:t>t</a:t>
            </a:r>
            <a:r>
              <a:rPr sz="1800" spc="65" dirty="0">
                <a:latin typeface="Times New Roman"/>
                <a:cs typeface="Times New Roman"/>
              </a:rPr>
              <a:t> </a:t>
            </a:r>
            <a:r>
              <a:rPr sz="1800" spc="-5" dirty="0">
                <a:latin typeface="Arial"/>
                <a:cs typeface="Arial"/>
              </a:rPr>
              <a:t>Ha</a:t>
            </a:r>
            <a:r>
              <a:rPr sz="1800" spc="-10" dirty="0">
                <a:latin typeface="Arial"/>
                <a:cs typeface="Arial"/>
              </a:rPr>
              <a:t>n</a:t>
            </a:r>
            <a:r>
              <a:rPr sz="1800" dirty="0">
                <a:latin typeface="Arial"/>
                <a:cs typeface="Arial"/>
              </a:rPr>
              <a:t>d</a:t>
            </a:r>
            <a:endParaRPr sz="1800">
              <a:latin typeface="Arial"/>
              <a:cs typeface="Arial"/>
            </a:endParaRPr>
          </a:p>
        </p:txBody>
      </p:sp>
      <p:sp>
        <p:nvSpPr>
          <p:cNvPr id="35" name="object 35"/>
          <p:cNvSpPr txBox="1"/>
          <p:nvPr/>
        </p:nvSpPr>
        <p:spPr>
          <a:xfrm>
            <a:off x="1169315" y="3881180"/>
            <a:ext cx="1015365"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L</a:t>
            </a:r>
            <a:r>
              <a:rPr sz="1800" spc="-10" dirty="0">
                <a:latin typeface="Arial"/>
                <a:cs typeface="Arial"/>
              </a:rPr>
              <a:t>e</a:t>
            </a:r>
            <a:r>
              <a:rPr sz="1800" spc="-5" dirty="0">
                <a:latin typeface="Arial"/>
                <a:cs typeface="Arial"/>
              </a:rPr>
              <a:t>ft</a:t>
            </a:r>
            <a:r>
              <a:rPr sz="1800" spc="55" dirty="0">
                <a:latin typeface="Times New Roman"/>
                <a:cs typeface="Times New Roman"/>
              </a:rPr>
              <a:t> </a:t>
            </a:r>
            <a:r>
              <a:rPr sz="1800" spc="-5" dirty="0">
                <a:latin typeface="Arial"/>
                <a:cs typeface="Arial"/>
              </a:rPr>
              <a:t>Ha</a:t>
            </a:r>
            <a:r>
              <a:rPr sz="1800" spc="-10" dirty="0">
                <a:latin typeface="Arial"/>
                <a:cs typeface="Arial"/>
              </a:rPr>
              <a:t>n</a:t>
            </a:r>
            <a:r>
              <a:rPr sz="1800" dirty="0">
                <a:latin typeface="Arial"/>
                <a:cs typeface="Arial"/>
              </a:rPr>
              <a:t>d</a:t>
            </a:r>
            <a:endParaRPr sz="1800">
              <a:latin typeface="Arial"/>
              <a:cs typeface="Arial"/>
            </a:endParaRPr>
          </a:p>
        </p:txBody>
      </p:sp>
      <p:sp>
        <p:nvSpPr>
          <p:cNvPr id="36" name="object 36"/>
          <p:cNvSpPr txBox="1"/>
          <p:nvPr/>
        </p:nvSpPr>
        <p:spPr>
          <a:xfrm>
            <a:off x="6427728" y="6548817"/>
            <a:ext cx="1015365"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L</a:t>
            </a:r>
            <a:r>
              <a:rPr sz="1800" spc="-10" dirty="0">
                <a:latin typeface="Arial"/>
                <a:cs typeface="Arial"/>
              </a:rPr>
              <a:t>e</a:t>
            </a:r>
            <a:r>
              <a:rPr sz="1800" spc="-5" dirty="0">
                <a:latin typeface="Arial"/>
                <a:cs typeface="Arial"/>
              </a:rPr>
              <a:t>ft</a:t>
            </a:r>
            <a:r>
              <a:rPr sz="1800" spc="55" dirty="0">
                <a:latin typeface="Times New Roman"/>
                <a:cs typeface="Times New Roman"/>
              </a:rPr>
              <a:t> </a:t>
            </a:r>
            <a:r>
              <a:rPr sz="1800" spc="-5" dirty="0">
                <a:latin typeface="Arial"/>
                <a:cs typeface="Arial"/>
              </a:rPr>
              <a:t>Ha</a:t>
            </a:r>
            <a:r>
              <a:rPr sz="1800" spc="-10" dirty="0">
                <a:latin typeface="Arial"/>
                <a:cs typeface="Arial"/>
              </a:rPr>
              <a:t>n</a:t>
            </a:r>
            <a:r>
              <a:rPr sz="1800" dirty="0">
                <a:latin typeface="Arial"/>
                <a:cs typeface="Arial"/>
              </a:rPr>
              <a:t>d</a:t>
            </a:r>
            <a:endParaRPr sz="1800">
              <a:latin typeface="Arial"/>
              <a:cs typeface="Arial"/>
            </a:endParaRPr>
          </a:p>
        </p:txBody>
      </p:sp>
      <p:sp>
        <p:nvSpPr>
          <p:cNvPr id="37" name="object 37"/>
          <p:cNvSpPr txBox="1"/>
          <p:nvPr/>
        </p:nvSpPr>
        <p:spPr>
          <a:xfrm>
            <a:off x="6732779" y="3804980"/>
            <a:ext cx="116840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R</a:t>
            </a:r>
            <a:r>
              <a:rPr sz="1800" spc="-10" dirty="0">
                <a:latin typeface="Arial"/>
                <a:cs typeface="Arial"/>
              </a:rPr>
              <a:t>i</a:t>
            </a:r>
            <a:r>
              <a:rPr sz="1800" spc="-5" dirty="0">
                <a:latin typeface="Arial"/>
                <a:cs typeface="Arial"/>
              </a:rPr>
              <a:t>g</a:t>
            </a:r>
            <a:r>
              <a:rPr sz="1800" spc="-10" dirty="0">
                <a:latin typeface="Arial"/>
                <a:cs typeface="Arial"/>
              </a:rPr>
              <a:t>h</a:t>
            </a:r>
            <a:r>
              <a:rPr sz="1800" spc="-5" dirty="0">
                <a:latin typeface="Arial"/>
                <a:cs typeface="Arial"/>
              </a:rPr>
              <a:t>t</a:t>
            </a:r>
            <a:r>
              <a:rPr sz="1800" spc="65" dirty="0">
                <a:latin typeface="Times New Roman"/>
                <a:cs typeface="Times New Roman"/>
              </a:rPr>
              <a:t> </a:t>
            </a:r>
            <a:r>
              <a:rPr sz="1800" spc="-5" dirty="0">
                <a:latin typeface="Arial"/>
                <a:cs typeface="Arial"/>
              </a:rPr>
              <a:t>H</a:t>
            </a:r>
            <a:r>
              <a:rPr sz="1800" spc="-10" dirty="0">
                <a:latin typeface="Arial"/>
                <a:cs typeface="Arial"/>
              </a:rPr>
              <a:t>a</a:t>
            </a:r>
            <a:r>
              <a:rPr sz="1800" spc="-5" dirty="0">
                <a:latin typeface="Arial"/>
                <a:cs typeface="Arial"/>
              </a:rPr>
              <a:t>nd</a:t>
            </a:r>
            <a:endParaRPr sz="1800">
              <a:latin typeface="Arial"/>
              <a:cs typeface="Arial"/>
            </a:endParaRPr>
          </a:p>
        </p:txBody>
      </p:sp>
      <p:sp>
        <p:nvSpPr>
          <p:cNvPr id="38" name="object 38"/>
          <p:cNvSpPr txBox="1"/>
          <p:nvPr/>
        </p:nvSpPr>
        <p:spPr>
          <a:xfrm>
            <a:off x="1474099" y="6548817"/>
            <a:ext cx="116840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R</a:t>
            </a:r>
            <a:r>
              <a:rPr sz="1800" spc="-10" dirty="0">
                <a:latin typeface="Arial"/>
                <a:cs typeface="Arial"/>
              </a:rPr>
              <a:t>i</a:t>
            </a:r>
            <a:r>
              <a:rPr sz="1800" spc="-5" dirty="0">
                <a:latin typeface="Arial"/>
                <a:cs typeface="Arial"/>
              </a:rPr>
              <a:t>g</a:t>
            </a:r>
            <a:r>
              <a:rPr sz="1800" spc="-10" dirty="0">
                <a:latin typeface="Arial"/>
                <a:cs typeface="Arial"/>
              </a:rPr>
              <a:t>h</a:t>
            </a:r>
            <a:r>
              <a:rPr sz="1800" spc="-5" dirty="0">
                <a:latin typeface="Arial"/>
                <a:cs typeface="Arial"/>
              </a:rPr>
              <a:t>t</a:t>
            </a:r>
            <a:r>
              <a:rPr sz="1800" spc="65" dirty="0">
                <a:latin typeface="Times New Roman"/>
                <a:cs typeface="Times New Roman"/>
              </a:rPr>
              <a:t> </a:t>
            </a:r>
            <a:r>
              <a:rPr sz="1800" spc="-5" dirty="0">
                <a:latin typeface="Arial"/>
                <a:cs typeface="Arial"/>
              </a:rPr>
              <a:t>H</a:t>
            </a:r>
            <a:r>
              <a:rPr sz="1800" spc="-10" dirty="0">
                <a:latin typeface="Arial"/>
                <a:cs typeface="Arial"/>
              </a:rPr>
              <a:t>a</a:t>
            </a:r>
            <a:r>
              <a:rPr sz="1800" spc="-5" dirty="0">
                <a:latin typeface="Arial"/>
                <a:cs typeface="Arial"/>
              </a:rPr>
              <a:t>nd</a:t>
            </a:r>
            <a:endParaRPr sz="1800">
              <a:latin typeface="Arial"/>
              <a:cs typeface="Arial"/>
            </a:endParaRPr>
          </a:p>
        </p:txBody>
      </p:sp>
      <p:sp>
        <p:nvSpPr>
          <p:cNvPr id="39" name="object 39"/>
          <p:cNvSpPr/>
          <p:nvPr/>
        </p:nvSpPr>
        <p:spPr>
          <a:xfrm>
            <a:off x="0" y="0"/>
            <a:ext cx="9144000" cy="768339"/>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2762" y="228606"/>
            <a:ext cx="8631238" cy="854073"/>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219200" y="1066800"/>
            <a:ext cx="5173980" cy="5505931"/>
          </a:xfrm>
          <a:prstGeom prst="rect">
            <a:avLst/>
          </a:prstGeom>
        </p:spPr>
        <p:txBody>
          <a:bodyPr vert="horz" wrap="square" lIns="0" tIns="0" rIns="0" bIns="0" rtlCol="0">
            <a:spAutoFit/>
          </a:bodyPr>
          <a:lstStyle/>
          <a:p>
            <a:pPr marL="469900" marR="5080" indent="-457200">
              <a:lnSpc>
                <a:spcPct val="114999"/>
              </a:lnSpc>
              <a:buClr>
                <a:srgbClr val="FF0000"/>
              </a:buClr>
              <a:buFont typeface="+mj-lt"/>
              <a:buAutoNum type="arabicPeriod"/>
              <a:tabLst>
                <a:tab pos="241300" algn="l"/>
              </a:tabLst>
            </a:pPr>
            <a:r>
              <a:rPr sz="2400" b="1" u="heavy" spc="-55" dirty="0">
                <a:solidFill>
                  <a:srgbClr val="7030A0"/>
                </a:solidFill>
                <a:latin typeface="Calibri"/>
                <a:cs typeface="Calibri"/>
              </a:rPr>
              <a:t>P</a:t>
            </a:r>
            <a:r>
              <a:rPr sz="2400" b="1" u="heavy" spc="-40" dirty="0">
                <a:solidFill>
                  <a:srgbClr val="7030A0"/>
                </a:solidFill>
                <a:latin typeface="Calibri"/>
                <a:cs typeface="Calibri"/>
              </a:rPr>
              <a:t>at</a:t>
            </a:r>
            <a:r>
              <a:rPr sz="2400" b="1" u="heavy" spc="-5" dirty="0">
                <a:solidFill>
                  <a:srgbClr val="7030A0"/>
                </a:solidFill>
                <a:latin typeface="Calibri"/>
                <a:cs typeface="Calibri"/>
              </a:rPr>
              <a:t>e</a:t>
            </a:r>
            <a:r>
              <a:rPr sz="2400" b="1" u="heavy" spc="-25" dirty="0">
                <a:solidFill>
                  <a:srgbClr val="7030A0"/>
                </a:solidFill>
                <a:latin typeface="Calibri"/>
                <a:cs typeface="Calibri"/>
              </a:rPr>
              <a:t>n</a:t>
            </a:r>
            <a:r>
              <a:rPr sz="2400" b="1" u="heavy" spc="-10" dirty="0">
                <a:solidFill>
                  <a:srgbClr val="7030A0"/>
                </a:solidFill>
                <a:latin typeface="Calibri"/>
                <a:cs typeface="Calibri"/>
              </a:rPr>
              <a:t>t</a:t>
            </a:r>
            <a:r>
              <a:rPr sz="2400" b="1" spc="-40" dirty="0">
                <a:solidFill>
                  <a:srgbClr val="FF0000"/>
                </a:solidFill>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0"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spc="-10" dirty="0">
                <a:latin typeface="Calibri"/>
                <a:cs typeface="Calibri"/>
              </a:rPr>
              <a:t>ts,</a:t>
            </a:r>
            <a:r>
              <a:rPr sz="2400" spc="-60" dirty="0">
                <a:latin typeface="Times New Roman"/>
                <a:cs typeface="Times New Roman"/>
              </a:rPr>
              <a:t> </a:t>
            </a:r>
            <a:r>
              <a:rPr sz="2400" spc="-15" dirty="0">
                <a:latin typeface="Calibri"/>
                <a:cs typeface="Calibri"/>
              </a:rPr>
              <a:t>o</a:t>
            </a:r>
            <a:r>
              <a:rPr sz="2400" spc="-10" dirty="0">
                <a:latin typeface="Calibri"/>
                <a:cs typeface="Calibri"/>
              </a:rPr>
              <a:t>r</a:t>
            </a:r>
            <a:r>
              <a:rPr sz="2400" spc="-60" dirty="0">
                <a:latin typeface="Times New Roman"/>
                <a:cs typeface="Times New Roman"/>
              </a:rPr>
              <a:t> </a:t>
            </a:r>
            <a:r>
              <a:rPr sz="2400" dirty="0">
                <a:latin typeface="Calibri"/>
                <a:cs typeface="Calibri"/>
              </a:rPr>
              <a:t>vi</a:t>
            </a:r>
            <a:r>
              <a:rPr sz="2400" spc="-10" dirty="0">
                <a:latin typeface="Calibri"/>
                <a:cs typeface="Calibri"/>
              </a:rPr>
              <a:t>s</a:t>
            </a:r>
            <a:r>
              <a:rPr sz="2400" dirty="0">
                <a:latin typeface="Calibri"/>
                <a:cs typeface="Calibri"/>
              </a:rPr>
              <a:t>i</a:t>
            </a:r>
            <a:r>
              <a:rPr sz="2400" spc="-5" dirty="0">
                <a:latin typeface="Calibri"/>
                <a:cs typeface="Calibri"/>
              </a:rPr>
              <a:t>b</a:t>
            </a:r>
            <a:r>
              <a:rPr sz="2400" dirty="0">
                <a:latin typeface="Calibri"/>
                <a:cs typeface="Calibri"/>
              </a:rPr>
              <a:t>l</a:t>
            </a:r>
            <a:r>
              <a:rPr sz="2400" spc="-15" dirty="0">
                <a:latin typeface="Calibri"/>
                <a:cs typeface="Calibri"/>
              </a:rPr>
              <a:t>e</a:t>
            </a:r>
            <a:r>
              <a:rPr sz="2400" spc="-60" dirty="0">
                <a:latin typeface="Times New Roman"/>
                <a:cs typeface="Times New Roman"/>
              </a:rPr>
              <a:t> </a:t>
            </a:r>
            <a:r>
              <a:rPr sz="2400" spc="-5" dirty="0">
                <a:latin typeface="Calibri"/>
                <a:cs typeface="Calibri"/>
              </a:rPr>
              <a:t>pr</a:t>
            </a:r>
            <a:r>
              <a:rPr sz="2400" dirty="0">
                <a:latin typeface="Calibri"/>
                <a:cs typeface="Calibri"/>
              </a:rPr>
              <a:t>i</a:t>
            </a:r>
            <a:r>
              <a:rPr sz="2400" spc="-25" dirty="0">
                <a:latin typeface="Calibri"/>
                <a:cs typeface="Calibri"/>
              </a:rPr>
              <a:t>n</a:t>
            </a:r>
            <a:r>
              <a:rPr sz="2400" spc="-10" dirty="0">
                <a:latin typeface="Calibri"/>
                <a:cs typeface="Calibri"/>
              </a:rPr>
              <a:t>ts,</a:t>
            </a:r>
            <a:r>
              <a:rPr sz="2400" spc="-60" dirty="0">
                <a:latin typeface="Times New Roman"/>
                <a:cs typeface="Times New Roman"/>
              </a:rPr>
              <a:t> </a:t>
            </a:r>
            <a:r>
              <a:rPr sz="2400" spc="-15" dirty="0">
                <a:latin typeface="Calibri"/>
                <a:cs typeface="Calibri"/>
              </a:rPr>
              <a:t>a</a:t>
            </a:r>
            <a:r>
              <a:rPr sz="2400" spc="-50" dirty="0">
                <a:latin typeface="Calibri"/>
                <a:cs typeface="Calibri"/>
              </a:rPr>
              <a:t>r</a:t>
            </a:r>
            <a:r>
              <a:rPr sz="2400" spc="-15" dirty="0">
                <a:latin typeface="Calibri"/>
                <a:cs typeface="Calibri"/>
              </a:rPr>
              <a:t>e</a:t>
            </a:r>
            <a:r>
              <a:rPr sz="2400" spc="-10" dirty="0">
                <a:latin typeface="Times New Roman"/>
                <a:cs typeface="Times New Roman"/>
              </a:rPr>
              <a:t> </a:t>
            </a:r>
            <a:r>
              <a:rPr sz="2400" dirty="0">
                <a:latin typeface="Calibri"/>
                <a:cs typeface="Calibri"/>
              </a:rPr>
              <a:t>l</a:t>
            </a:r>
            <a:r>
              <a:rPr sz="2400" spc="-25" dirty="0">
                <a:latin typeface="Calibri"/>
                <a:cs typeface="Calibri"/>
              </a:rPr>
              <a:t>e</a:t>
            </a:r>
            <a:r>
              <a:rPr sz="2400" spc="-5" dirty="0">
                <a:latin typeface="Calibri"/>
                <a:cs typeface="Calibri"/>
              </a:rPr>
              <a:t>f</a:t>
            </a:r>
            <a:r>
              <a:rPr sz="2400" dirty="0">
                <a:latin typeface="Calibri"/>
                <a:cs typeface="Calibri"/>
              </a:rPr>
              <a:t>t</a:t>
            </a:r>
            <a:r>
              <a:rPr sz="2400" spc="-60" dirty="0">
                <a:latin typeface="Times New Roman"/>
                <a:cs typeface="Times New Roman"/>
              </a:rPr>
              <a:t> </a:t>
            </a:r>
            <a:r>
              <a:rPr sz="2400" spc="-15" dirty="0">
                <a:latin typeface="Calibri"/>
                <a:cs typeface="Calibri"/>
              </a:rPr>
              <a:t>o</a:t>
            </a:r>
            <a:r>
              <a:rPr sz="2400" dirty="0">
                <a:latin typeface="Calibri"/>
                <a:cs typeface="Calibri"/>
              </a:rPr>
              <a:t>n</a:t>
            </a:r>
            <a:r>
              <a:rPr sz="2400" spc="-60" dirty="0">
                <a:latin typeface="Times New Roman"/>
                <a:cs typeface="Times New Roman"/>
              </a:rPr>
              <a:t> </a:t>
            </a:r>
            <a:r>
              <a:rPr sz="2400" dirty="0">
                <a:latin typeface="Calibri"/>
                <a:cs typeface="Calibri"/>
              </a:rPr>
              <a:t>a</a:t>
            </a:r>
            <a:r>
              <a:rPr sz="2400" spc="-60" dirty="0">
                <a:latin typeface="Times New Roman"/>
                <a:cs typeface="Times New Roman"/>
              </a:rPr>
              <a:t> </a:t>
            </a:r>
            <a:r>
              <a:rPr sz="2400" spc="-10" dirty="0">
                <a:latin typeface="Calibri"/>
                <a:cs typeface="Calibri"/>
              </a:rPr>
              <a:t>s</a:t>
            </a:r>
            <a:r>
              <a:rPr sz="2400" dirty="0">
                <a:latin typeface="Calibri"/>
                <a:cs typeface="Calibri"/>
              </a:rPr>
              <a:t>mo</a:t>
            </a:r>
            <a:r>
              <a:rPr sz="2400" spc="-15" dirty="0">
                <a:latin typeface="Calibri"/>
                <a:cs typeface="Calibri"/>
              </a:rPr>
              <a:t>o</a:t>
            </a:r>
            <a:r>
              <a:rPr sz="2400" dirty="0">
                <a:latin typeface="Calibri"/>
                <a:cs typeface="Calibri"/>
              </a:rPr>
              <a:t>th</a:t>
            </a:r>
            <a:r>
              <a:rPr sz="2400" spc="-75" dirty="0">
                <a:latin typeface="Times New Roman"/>
                <a:cs typeface="Times New Roman"/>
              </a:rPr>
              <a:t> </a:t>
            </a:r>
            <a:r>
              <a:rPr sz="2400" spc="-5" dirty="0">
                <a:latin typeface="Calibri"/>
                <a:cs typeface="Calibri"/>
              </a:rPr>
              <a:t>sur</a:t>
            </a:r>
            <a:r>
              <a:rPr sz="2400" spc="-55" dirty="0">
                <a:latin typeface="Calibri"/>
                <a:cs typeface="Calibri"/>
              </a:rPr>
              <a:t>f</a:t>
            </a:r>
            <a:r>
              <a:rPr sz="2400" dirty="0">
                <a:latin typeface="Calibri"/>
                <a:cs typeface="Calibri"/>
              </a:rPr>
              <a:t>ace</a:t>
            </a:r>
            <a:r>
              <a:rPr sz="2400" spc="-50" dirty="0">
                <a:latin typeface="Times New Roman"/>
                <a:cs typeface="Times New Roman"/>
              </a:rPr>
              <a:t> </a:t>
            </a:r>
            <a:r>
              <a:rPr sz="2400" dirty="0">
                <a:latin typeface="Calibri"/>
                <a:cs typeface="Calibri"/>
              </a:rPr>
              <a:t>when</a:t>
            </a:r>
            <a:r>
              <a:rPr sz="2400" spc="-60" dirty="0">
                <a:latin typeface="Times New Roman"/>
                <a:cs typeface="Times New Roman"/>
              </a:rPr>
              <a:t> </a:t>
            </a:r>
            <a:r>
              <a:rPr sz="2400" spc="-10" dirty="0">
                <a:latin typeface="Calibri"/>
                <a:cs typeface="Calibri"/>
              </a:rPr>
              <a:t>b</a:t>
            </a:r>
            <a:r>
              <a:rPr sz="2400" dirty="0">
                <a:latin typeface="Calibri"/>
                <a:cs typeface="Calibri"/>
              </a:rPr>
              <a:t>l</a:t>
            </a:r>
            <a:r>
              <a:rPr sz="2400" spc="-5" dirty="0">
                <a:latin typeface="Calibri"/>
                <a:cs typeface="Calibri"/>
              </a:rPr>
              <a:t>o</a:t>
            </a:r>
            <a:r>
              <a:rPr sz="2400" spc="-15" dirty="0">
                <a:latin typeface="Calibri"/>
                <a:cs typeface="Calibri"/>
              </a:rPr>
              <a:t>o</a:t>
            </a:r>
            <a:r>
              <a:rPr sz="2400" spc="-5" dirty="0">
                <a:latin typeface="Calibri"/>
                <a:cs typeface="Calibri"/>
              </a:rPr>
              <a:t>d,</a:t>
            </a:r>
            <a:r>
              <a:rPr sz="2400" spc="-5" dirty="0">
                <a:latin typeface="Times New Roman"/>
                <a:cs typeface="Times New Roman"/>
              </a:rPr>
              <a:t> </a:t>
            </a:r>
            <a:r>
              <a:rPr sz="2400" dirty="0">
                <a:latin typeface="Calibri"/>
                <a:cs typeface="Calibri"/>
              </a:rPr>
              <a:t>i</a:t>
            </a:r>
            <a:r>
              <a:rPr sz="2400" spc="-20" dirty="0">
                <a:latin typeface="Calibri"/>
                <a:cs typeface="Calibri"/>
              </a:rPr>
              <a:t>nk</a:t>
            </a:r>
            <a:r>
              <a:rPr sz="2400" spc="-10" dirty="0">
                <a:latin typeface="Calibri"/>
                <a:cs typeface="Calibri"/>
              </a:rPr>
              <a:t>,</a:t>
            </a:r>
            <a:r>
              <a:rPr sz="2400" spc="-70" dirty="0">
                <a:latin typeface="Times New Roman"/>
                <a:cs typeface="Times New Roman"/>
              </a:rPr>
              <a:t> </a:t>
            </a:r>
            <a:r>
              <a:rPr sz="2400" spc="-5" dirty="0">
                <a:latin typeface="Calibri"/>
                <a:cs typeface="Calibri"/>
              </a:rPr>
              <a:t>pa</a:t>
            </a:r>
            <a:r>
              <a:rPr sz="2400" dirty="0">
                <a:latin typeface="Calibri"/>
                <a:cs typeface="Calibri"/>
              </a:rPr>
              <a:t>i</a:t>
            </a:r>
            <a:r>
              <a:rPr sz="2400" spc="-25" dirty="0">
                <a:latin typeface="Calibri"/>
                <a:cs typeface="Calibri"/>
              </a:rPr>
              <a:t>n</a:t>
            </a:r>
            <a:r>
              <a:rPr sz="2400" spc="-10" dirty="0">
                <a:latin typeface="Calibri"/>
                <a:cs typeface="Calibri"/>
              </a:rPr>
              <a:t>t,</a:t>
            </a:r>
            <a:r>
              <a:rPr sz="2400" spc="-60" dirty="0">
                <a:latin typeface="Times New Roman"/>
                <a:cs typeface="Times New Roman"/>
              </a:rPr>
              <a:t> </a:t>
            </a:r>
            <a:r>
              <a:rPr sz="2400" spc="-15" dirty="0">
                <a:latin typeface="Calibri"/>
                <a:cs typeface="Calibri"/>
              </a:rPr>
              <a:t>g</a:t>
            </a:r>
            <a:r>
              <a:rPr sz="2400" spc="-50" dirty="0">
                <a:latin typeface="Calibri"/>
                <a:cs typeface="Calibri"/>
              </a:rPr>
              <a:t>r</a:t>
            </a:r>
            <a:r>
              <a:rPr sz="2400" spc="-15" dirty="0">
                <a:latin typeface="Calibri"/>
                <a:cs typeface="Calibri"/>
              </a:rPr>
              <a:t>ea</a:t>
            </a:r>
            <a:r>
              <a:rPr sz="2400" spc="-20" dirty="0">
                <a:latin typeface="Calibri"/>
                <a:cs typeface="Calibri"/>
              </a:rPr>
              <a:t>se</a:t>
            </a:r>
            <a:r>
              <a:rPr sz="2400" spc="-10" dirty="0">
                <a:latin typeface="Calibri"/>
                <a:cs typeface="Calibri"/>
              </a:rPr>
              <a:t>,</a:t>
            </a:r>
            <a:r>
              <a:rPr sz="2400" spc="-55" dirty="0">
                <a:latin typeface="Times New Roman"/>
                <a:cs typeface="Times New Roman"/>
              </a:rPr>
              <a:t> </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10" dirty="0">
                <a:latin typeface="Calibri"/>
                <a:cs typeface="Calibri"/>
              </a:rPr>
              <a:t>s</a:t>
            </a:r>
            <a:r>
              <a:rPr sz="2400" spc="-25" dirty="0">
                <a:latin typeface="Calibri"/>
                <a:cs typeface="Calibri"/>
              </a:rPr>
              <a:t>om</a:t>
            </a:r>
            <a:r>
              <a:rPr sz="2400" spc="-15" dirty="0">
                <a:latin typeface="Calibri"/>
                <a:cs typeface="Calibri"/>
              </a:rPr>
              <a:t>e</a:t>
            </a:r>
            <a:r>
              <a:rPr sz="2400" spc="-70" dirty="0">
                <a:latin typeface="Times New Roman"/>
                <a:cs typeface="Times New Roman"/>
              </a:rPr>
              <a:t> </a:t>
            </a:r>
            <a:r>
              <a:rPr sz="2400" spc="-20" dirty="0">
                <a:latin typeface="Calibri"/>
                <a:cs typeface="Calibri"/>
              </a:rPr>
              <a:t>othe</a:t>
            </a:r>
            <a:r>
              <a:rPr sz="2400" spc="-10" dirty="0">
                <a:latin typeface="Calibri"/>
                <a:cs typeface="Calibri"/>
              </a:rPr>
              <a:t>r</a:t>
            </a:r>
            <a:r>
              <a:rPr sz="2400" spc="-55" dirty="0">
                <a:latin typeface="Times New Roman"/>
                <a:cs typeface="Times New Roman"/>
              </a:rPr>
              <a:t> </a:t>
            </a:r>
            <a:r>
              <a:rPr sz="2400" dirty="0">
                <a:latin typeface="Calibri"/>
                <a:cs typeface="Calibri"/>
              </a:rPr>
              <a:t>li</a:t>
            </a:r>
            <a:r>
              <a:rPr sz="2400" spc="-5" dirty="0">
                <a:latin typeface="Calibri"/>
                <a:cs typeface="Calibri"/>
              </a:rPr>
              <a:t>qu</a:t>
            </a:r>
            <a:r>
              <a:rPr sz="2400" dirty="0">
                <a:latin typeface="Calibri"/>
                <a:cs typeface="Calibri"/>
              </a:rPr>
              <a:t>id</a:t>
            </a:r>
            <a:r>
              <a:rPr sz="2400" dirty="0">
                <a:latin typeface="Times New Roman"/>
                <a:cs typeface="Times New Roman"/>
              </a:rPr>
              <a:t> </a:t>
            </a:r>
            <a:r>
              <a:rPr sz="2400" spc="-35" dirty="0">
                <a:latin typeface="Calibri"/>
                <a:cs typeface="Calibri"/>
              </a:rPr>
              <a:t>c</a:t>
            </a:r>
            <a:r>
              <a:rPr sz="2400" spc="-20" dirty="0">
                <a:latin typeface="Calibri"/>
                <a:cs typeface="Calibri"/>
              </a:rPr>
              <a:t>ome</a:t>
            </a:r>
            <a:r>
              <a:rPr sz="2400" spc="-10" dirty="0">
                <a:latin typeface="Calibri"/>
                <a:cs typeface="Calibri"/>
              </a:rPr>
              <a:t>s</a:t>
            </a:r>
            <a:r>
              <a:rPr sz="2400" spc="-70"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40" dirty="0">
                <a:latin typeface="Calibri"/>
                <a:cs typeface="Calibri"/>
              </a:rPr>
              <a:t>c</a:t>
            </a:r>
            <a:r>
              <a:rPr sz="2400" spc="-5" dirty="0">
                <a:latin typeface="Calibri"/>
                <a:cs typeface="Calibri"/>
              </a:rPr>
              <a:t>o</a:t>
            </a:r>
            <a:r>
              <a:rPr sz="2400" spc="-30" dirty="0">
                <a:latin typeface="Calibri"/>
                <a:cs typeface="Calibri"/>
              </a:rPr>
              <a:t>n</a:t>
            </a:r>
            <a:r>
              <a:rPr sz="2400" spc="-35" dirty="0">
                <a:latin typeface="Calibri"/>
                <a:cs typeface="Calibri"/>
              </a:rPr>
              <a:t>t</a:t>
            </a:r>
            <a:r>
              <a:rPr sz="2400" spc="-15" dirty="0">
                <a:latin typeface="Calibri"/>
                <a:cs typeface="Calibri"/>
              </a:rPr>
              <a:t>a</a:t>
            </a:r>
            <a:r>
              <a:rPr sz="2400" spc="-10" dirty="0">
                <a:latin typeface="Calibri"/>
                <a:cs typeface="Calibri"/>
              </a:rPr>
              <a:t>ct</a:t>
            </a:r>
            <a:r>
              <a:rPr sz="2400" spc="-85" dirty="0">
                <a:latin typeface="Times New Roman"/>
                <a:cs typeface="Times New Roman"/>
              </a:rPr>
              <a:t> </a:t>
            </a:r>
            <a:r>
              <a:rPr sz="2400" dirty="0">
                <a:latin typeface="Calibri"/>
                <a:cs typeface="Calibri"/>
              </a:rPr>
              <a:t>with</a:t>
            </a:r>
            <a:r>
              <a:rPr sz="2400" spc="-75"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5" dirty="0">
                <a:latin typeface="Calibri"/>
                <a:cs typeface="Calibri"/>
              </a:rPr>
              <a:t>hand</a:t>
            </a:r>
            <a:r>
              <a:rPr sz="2400" dirty="0">
                <a:latin typeface="Calibri"/>
                <a:cs typeface="Calibri"/>
              </a:rPr>
              <a:t>s</a:t>
            </a:r>
            <a:r>
              <a:rPr sz="2400" spc="-55"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is</a:t>
            </a:r>
            <a:r>
              <a:rPr sz="2400" dirty="0">
                <a:latin typeface="Times New Roman"/>
                <a:cs typeface="Times New Roman"/>
              </a:rPr>
              <a:t> </a:t>
            </a:r>
            <a:r>
              <a:rPr sz="2400" dirty="0">
                <a:latin typeface="Calibri"/>
                <a:cs typeface="Calibri"/>
              </a:rPr>
              <a:t>then</a:t>
            </a:r>
            <a:r>
              <a:rPr sz="2400" spc="-60" dirty="0">
                <a:latin typeface="Times New Roman"/>
                <a:cs typeface="Times New Roman"/>
              </a:rPr>
              <a:t> </a:t>
            </a:r>
            <a:r>
              <a:rPr sz="2400" dirty="0">
                <a:latin typeface="Calibri"/>
                <a:cs typeface="Calibri"/>
              </a:rPr>
              <a:t>t</a:t>
            </a:r>
            <a:r>
              <a:rPr sz="2400" spc="-50" dirty="0">
                <a:latin typeface="Calibri"/>
                <a:cs typeface="Calibri"/>
              </a:rPr>
              <a:t>r</a:t>
            </a:r>
            <a:r>
              <a:rPr sz="2400" dirty="0">
                <a:latin typeface="Calibri"/>
                <a:cs typeface="Calibri"/>
              </a:rPr>
              <a:t>an</a:t>
            </a:r>
            <a:r>
              <a:rPr sz="2400" spc="-30" dirty="0">
                <a:latin typeface="Calibri"/>
                <a:cs typeface="Calibri"/>
              </a:rPr>
              <a:t>s</a:t>
            </a:r>
            <a:r>
              <a:rPr sz="2400" spc="-65" dirty="0">
                <a:latin typeface="Calibri"/>
                <a:cs typeface="Calibri"/>
              </a:rPr>
              <a:t>f</a:t>
            </a:r>
            <a:r>
              <a:rPr sz="2400" dirty="0">
                <a:latin typeface="Calibri"/>
                <a:cs typeface="Calibri"/>
              </a:rPr>
              <a:t>er</a:t>
            </a:r>
            <a:r>
              <a:rPr sz="2400" spc="-30" dirty="0">
                <a:latin typeface="Calibri"/>
                <a:cs typeface="Calibri"/>
              </a:rPr>
              <a:t>r</a:t>
            </a:r>
            <a:r>
              <a:rPr sz="2400" dirty="0">
                <a:latin typeface="Calibri"/>
                <a:cs typeface="Calibri"/>
              </a:rPr>
              <a:t>ed</a:t>
            </a:r>
            <a:r>
              <a:rPr sz="2400" spc="-60" dirty="0">
                <a:latin typeface="Times New Roman"/>
                <a:cs typeface="Times New Roman"/>
              </a:rPr>
              <a:t> </a:t>
            </a:r>
            <a:r>
              <a:rPr sz="2400" spc="-30" dirty="0">
                <a:latin typeface="Calibri"/>
                <a:cs typeface="Calibri"/>
              </a:rPr>
              <a:t>t</a:t>
            </a:r>
            <a:r>
              <a:rPr sz="2400" dirty="0">
                <a:latin typeface="Calibri"/>
                <a:cs typeface="Calibri"/>
              </a:rPr>
              <a:t>o</a:t>
            </a:r>
            <a:r>
              <a:rPr sz="2400" spc="-70" dirty="0">
                <a:latin typeface="Times New Roman"/>
                <a:cs typeface="Times New Roman"/>
              </a:rPr>
              <a:t> </a:t>
            </a:r>
            <a:r>
              <a:rPr sz="2400" dirty="0">
                <a:latin typeface="Calibri"/>
                <a:cs typeface="Calibri"/>
              </a:rPr>
              <a:t>th</a:t>
            </a:r>
            <a:r>
              <a:rPr sz="2400" spc="-30" dirty="0">
                <a:latin typeface="Calibri"/>
                <a:cs typeface="Calibri"/>
              </a:rPr>
              <a:t>a</a:t>
            </a:r>
            <a:r>
              <a:rPr sz="2400" dirty="0">
                <a:latin typeface="Calibri"/>
                <a:cs typeface="Calibri"/>
              </a:rPr>
              <a:t>t</a:t>
            </a:r>
            <a:r>
              <a:rPr sz="2400" spc="-75" dirty="0">
                <a:latin typeface="Times New Roman"/>
                <a:cs typeface="Times New Roman"/>
              </a:rPr>
              <a:t> </a:t>
            </a:r>
            <a:r>
              <a:rPr sz="2400" spc="-5" dirty="0">
                <a:latin typeface="Calibri"/>
                <a:cs typeface="Calibri"/>
              </a:rPr>
              <a:t>sur</a:t>
            </a:r>
            <a:r>
              <a:rPr sz="2400" spc="-55" dirty="0">
                <a:latin typeface="Calibri"/>
                <a:cs typeface="Calibri"/>
              </a:rPr>
              <a:t>f</a:t>
            </a:r>
            <a:r>
              <a:rPr sz="2400" dirty="0">
                <a:latin typeface="Calibri"/>
                <a:cs typeface="Calibri"/>
              </a:rPr>
              <a:t>ac</a:t>
            </a:r>
            <a:r>
              <a:rPr sz="2400" spc="15" dirty="0">
                <a:latin typeface="Calibri"/>
                <a:cs typeface="Calibri"/>
              </a:rPr>
              <a:t>e</a:t>
            </a:r>
            <a:r>
              <a:rPr sz="2400" dirty="0">
                <a:latin typeface="Calibri"/>
                <a:cs typeface="Calibri"/>
              </a:rPr>
              <a:t>.</a:t>
            </a:r>
          </a:p>
          <a:p>
            <a:pPr marL="469900" marR="159385" indent="-457200">
              <a:lnSpc>
                <a:spcPct val="114999"/>
              </a:lnSpc>
              <a:spcBef>
                <a:spcPts val="1655"/>
              </a:spcBef>
              <a:buClr>
                <a:srgbClr val="FF0000"/>
              </a:buClr>
              <a:buFont typeface="+mj-lt"/>
              <a:buAutoNum type="arabicPeriod"/>
              <a:tabLst>
                <a:tab pos="243840" algn="l"/>
              </a:tabLst>
            </a:pPr>
            <a:r>
              <a:rPr sz="2400" b="1" u="heavy" spc="-20" dirty="0">
                <a:solidFill>
                  <a:srgbClr val="7030A0"/>
                </a:solidFill>
                <a:latin typeface="Calibri"/>
                <a:cs typeface="Calibri"/>
              </a:rPr>
              <a:t>Pla</a:t>
            </a:r>
            <a:r>
              <a:rPr sz="2400" b="1" u="heavy" spc="-35" dirty="0">
                <a:solidFill>
                  <a:srgbClr val="7030A0"/>
                </a:solidFill>
                <a:latin typeface="Calibri"/>
                <a:cs typeface="Calibri"/>
              </a:rPr>
              <a:t>s</a:t>
            </a:r>
            <a:r>
              <a:rPr sz="2400" b="1" u="heavy" spc="-10" dirty="0">
                <a:solidFill>
                  <a:srgbClr val="7030A0"/>
                </a:solidFill>
                <a:latin typeface="Calibri"/>
                <a:cs typeface="Calibri"/>
              </a:rPr>
              <a:t>tic</a:t>
            </a:r>
            <a:r>
              <a:rPr sz="2400" b="1" spc="-65" dirty="0">
                <a:solidFill>
                  <a:srgbClr val="FF0000"/>
                </a:solidFill>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0"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dirty="0">
                <a:latin typeface="Calibri"/>
                <a:cs typeface="Calibri"/>
              </a:rPr>
              <a:t>ts</a:t>
            </a:r>
            <a:r>
              <a:rPr sz="2400" spc="-60" dirty="0">
                <a:latin typeface="Times New Roman"/>
                <a:cs typeface="Times New Roman"/>
              </a:rPr>
              <a:t> </a:t>
            </a:r>
            <a:r>
              <a:rPr sz="2400" spc="-15" dirty="0">
                <a:latin typeface="Calibri"/>
                <a:cs typeface="Calibri"/>
              </a:rPr>
              <a:t>a</a:t>
            </a:r>
            <a:r>
              <a:rPr sz="2400" spc="-50" dirty="0">
                <a:latin typeface="Calibri"/>
                <a:cs typeface="Calibri"/>
              </a:rPr>
              <a:t>r</a:t>
            </a:r>
            <a:r>
              <a:rPr sz="2400" spc="-15" dirty="0">
                <a:latin typeface="Calibri"/>
                <a:cs typeface="Calibri"/>
              </a:rPr>
              <a:t>e</a:t>
            </a:r>
            <a:r>
              <a:rPr sz="2400" spc="-60" dirty="0">
                <a:latin typeface="Times New Roman"/>
                <a:cs typeface="Times New Roman"/>
              </a:rPr>
              <a:t> </a:t>
            </a:r>
            <a:r>
              <a:rPr sz="2400" spc="-15" dirty="0">
                <a:latin typeface="Calibri"/>
                <a:cs typeface="Calibri"/>
              </a:rPr>
              <a:t>a</a:t>
            </a:r>
            <a:r>
              <a:rPr sz="2400" spc="-10" dirty="0">
                <a:latin typeface="Calibri"/>
                <a:cs typeface="Calibri"/>
              </a:rPr>
              <a:t>c</a:t>
            </a:r>
            <a:r>
              <a:rPr sz="2400" dirty="0">
                <a:latin typeface="Calibri"/>
                <a:cs typeface="Calibri"/>
              </a:rPr>
              <a:t>tual</a:t>
            </a:r>
            <a:r>
              <a:rPr sz="2400" dirty="0">
                <a:latin typeface="Times New Roman"/>
                <a:cs typeface="Times New Roman"/>
              </a:rPr>
              <a:t> </a:t>
            </a:r>
            <a:r>
              <a:rPr sz="2400" b="1" u="heavy" spc="-10" dirty="0">
                <a:solidFill>
                  <a:srgbClr val="FF0000"/>
                </a:solidFill>
                <a:latin typeface="Calibri"/>
                <a:cs typeface="Calibri"/>
              </a:rPr>
              <a:t>in</a:t>
            </a:r>
            <a:r>
              <a:rPr sz="2400" b="1" u="heavy" spc="-30" dirty="0">
                <a:solidFill>
                  <a:srgbClr val="FF0000"/>
                </a:solidFill>
                <a:latin typeface="Calibri"/>
                <a:cs typeface="Calibri"/>
              </a:rPr>
              <a:t>d</a:t>
            </a:r>
            <a:r>
              <a:rPr sz="2400" b="1" u="heavy" spc="-5" dirty="0">
                <a:solidFill>
                  <a:srgbClr val="FF0000"/>
                </a:solidFill>
                <a:latin typeface="Calibri"/>
                <a:cs typeface="Calibri"/>
              </a:rPr>
              <a:t>e</a:t>
            </a:r>
            <a:r>
              <a:rPr sz="2400" b="1" u="heavy" spc="-25" dirty="0">
                <a:solidFill>
                  <a:srgbClr val="FF0000"/>
                </a:solidFill>
                <a:latin typeface="Calibri"/>
                <a:cs typeface="Calibri"/>
              </a:rPr>
              <a:t>n</a:t>
            </a:r>
            <a:r>
              <a:rPr sz="2400" b="1" u="heavy" spc="-40" dirty="0">
                <a:solidFill>
                  <a:srgbClr val="FF0000"/>
                </a:solidFill>
                <a:latin typeface="Calibri"/>
                <a:cs typeface="Calibri"/>
              </a:rPr>
              <a:t>ta</a:t>
            </a:r>
            <a:r>
              <a:rPr sz="2400" b="1" u="heavy" spc="-10" dirty="0">
                <a:solidFill>
                  <a:srgbClr val="FF0000"/>
                </a:solidFill>
                <a:latin typeface="Calibri"/>
                <a:cs typeface="Calibri"/>
              </a:rPr>
              <a:t>tio</a:t>
            </a:r>
            <a:r>
              <a:rPr sz="2400" b="1" u="heavy" spc="-25" dirty="0">
                <a:solidFill>
                  <a:srgbClr val="FF0000"/>
                </a:solidFill>
                <a:latin typeface="Calibri"/>
                <a:cs typeface="Calibri"/>
              </a:rPr>
              <a:t>n</a:t>
            </a:r>
            <a:r>
              <a:rPr sz="2400" b="1" u="heavy" spc="-10" dirty="0">
                <a:solidFill>
                  <a:srgbClr val="FF0000"/>
                </a:solidFill>
                <a:latin typeface="Calibri"/>
                <a:cs typeface="Calibri"/>
              </a:rPr>
              <a:t>s</a:t>
            </a:r>
            <a:r>
              <a:rPr sz="2400" b="1" spc="-35" dirty="0">
                <a:solidFill>
                  <a:srgbClr val="FF0000"/>
                </a:solidFill>
                <a:latin typeface="Times New Roman"/>
                <a:cs typeface="Times New Roman"/>
              </a:rPr>
              <a:t> </a:t>
            </a:r>
            <a:r>
              <a:rPr sz="2400" dirty="0">
                <a:latin typeface="Calibri"/>
                <a:cs typeface="Calibri"/>
              </a:rPr>
              <a:t>l</a:t>
            </a:r>
            <a:r>
              <a:rPr sz="2400" spc="-35" dirty="0">
                <a:latin typeface="Calibri"/>
                <a:cs typeface="Calibri"/>
              </a:rPr>
              <a:t>e</a:t>
            </a:r>
            <a:r>
              <a:rPr sz="2400" spc="-5" dirty="0">
                <a:latin typeface="Calibri"/>
                <a:cs typeface="Calibri"/>
              </a:rPr>
              <a:t>f</a:t>
            </a:r>
            <a:r>
              <a:rPr sz="2400" dirty="0">
                <a:latin typeface="Calibri"/>
                <a:cs typeface="Calibri"/>
              </a:rPr>
              <a:t>t</a:t>
            </a:r>
            <a:r>
              <a:rPr sz="2400" spc="-60"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5" dirty="0">
                <a:latin typeface="Calibri"/>
                <a:cs typeface="Calibri"/>
              </a:rPr>
              <a:t>s</a:t>
            </a:r>
            <a:r>
              <a:rPr sz="2400" spc="-15" dirty="0">
                <a:latin typeface="Calibri"/>
                <a:cs typeface="Calibri"/>
              </a:rPr>
              <a:t>o</a:t>
            </a:r>
            <a:r>
              <a:rPr sz="2400" spc="-20" dirty="0">
                <a:latin typeface="Calibri"/>
                <a:cs typeface="Calibri"/>
              </a:rPr>
              <a:t>me</a:t>
            </a:r>
            <a:r>
              <a:rPr sz="2400" spc="-60" dirty="0">
                <a:latin typeface="Times New Roman"/>
                <a:cs typeface="Times New Roman"/>
              </a:rPr>
              <a:t> </a:t>
            </a:r>
            <a:r>
              <a:rPr sz="2400" spc="-5" dirty="0">
                <a:latin typeface="Calibri"/>
                <a:cs typeface="Calibri"/>
              </a:rPr>
              <a:t>sof</a:t>
            </a:r>
            <a:r>
              <a:rPr sz="2400" dirty="0">
                <a:latin typeface="Calibri"/>
                <a:cs typeface="Calibri"/>
              </a:rPr>
              <a:t>t</a:t>
            </a:r>
            <a:r>
              <a:rPr sz="2400" spc="-60" dirty="0">
                <a:latin typeface="Times New Roman"/>
                <a:cs typeface="Times New Roman"/>
              </a:rPr>
              <a:t> </a:t>
            </a:r>
            <a:r>
              <a:rPr sz="2400" spc="-20" dirty="0">
                <a:latin typeface="Calibri"/>
                <a:cs typeface="Calibri"/>
              </a:rPr>
              <a:t>m</a:t>
            </a:r>
            <a:r>
              <a:rPr sz="2400" spc="-40" dirty="0">
                <a:latin typeface="Calibri"/>
                <a:cs typeface="Calibri"/>
              </a:rPr>
              <a:t>a</a:t>
            </a:r>
            <a:r>
              <a:rPr sz="2400" spc="-35" dirty="0">
                <a:latin typeface="Calibri"/>
                <a:cs typeface="Calibri"/>
              </a:rPr>
              <a:t>t</a:t>
            </a:r>
            <a:r>
              <a:rPr sz="2400" spc="-10" dirty="0">
                <a:latin typeface="Calibri"/>
                <a:cs typeface="Calibri"/>
              </a:rPr>
              <a:t>eri</a:t>
            </a:r>
            <a:r>
              <a:rPr sz="2400" spc="5" dirty="0">
                <a:latin typeface="Calibri"/>
                <a:cs typeface="Calibri"/>
              </a:rPr>
              <a:t>a</a:t>
            </a:r>
            <a:r>
              <a:rPr sz="2400" dirty="0">
                <a:latin typeface="Calibri"/>
                <a:cs typeface="Calibri"/>
              </a:rPr>
              <a:t>l</a:t>
            </a:r>
            <a:r>
              <a:rPr sz="2400" dirty="0">
                <a:latin typeface="Times New Roman"/>
                <a:cs typeface="Times New Roman"/>
              </a:rPr>
              <a:t> </a:t>
            </a:r>
            <a:r>
              <a:rPr sz="2400" spc="-5" dirty="0">
                <a:latin typeface="Calibri"/>
                <a:cs typeface="Calibri"/>
              </a:rPr>
              <a:t>suc</a:t>
            </a:r>
            <a:r>
              <a:rPr sz="2400" dirty="0">
                <a:latin typeface="Calibri"/>
                <a:cs typeface="Calibri"/>
              </a:rPr>
              <a:t>h</a:t>
            </a:r>
            <a:r>
              <a:rPr sz="2400" spc="-60" dirty="0">
                <a:latin typeface="Times New Roman"/>
                <a:cs typeface="Times New Roman"/>
              </a:rPr>
              <a:t> </a:t>
            </a:r>
            <a:r>
              <a:rPr sz="2400" dirty="0">
                <a:latin typeface="Calibri"/>
                <a:cs typeface="Calibri"/>
              </a:rPr>
              <a:t>as</a:t>
            </a:r>
            <a:r>
              <a:rPr sz="2400" spc="-80" dirty="0">
                <a:latin typeface="Times New Roman"/>
                <a:cs typeface="Times New Roman"/>
              </a:rPr>
              <a:t> </a:t>
            </a:r>
            <a:r>
              <a:rPr sz="2400" dirty="0">
                <a:latin typeface="Calibri"/>
                <a:cs typeface="Calibri"/>
              </a:rPr>
              <a:t>cl</a:t>
            </a:r>
            <a:r>
              <a:rPr sz="2400" spc="-45" dirty="0">
                <a:latin typeface="Calibri"/>
                <a:cs typeface="Calibri"/>
              </a:rPr>
              <a:t>a</a:t>
            </a:r>
            <a:r>
              <a:rPr sz="2400" spc="-165" dirty="0">
                <a:latin typeface="Calibri"/>
                <a:cs typeface="Calibri"/>
              </a:rPr>
              <a:t>y</a:t>
            </a:r>
            <a:r>
              <a:rPr sz="2400" spc="-10" dirty="0">
                <a:latin typeface="Calibri"/>
                <a:cs typeface="Calibri"/>
              </a:rPr>
              <a:t>,</a:t>
            </a:r>
            <a:r>
              <a:rPr sz="2400" spc="-75" dirty="0">
                <a:latin typeface="Times New Roman"/>
                <a:cs typeface="Times New Roman"/>
              </a:rPr>
              <a:t> </a:t>
            </a:r>
            <a:r>
              <a:rPr sz="2400" spc="-5" dirty="0">
                <a:latin typeface="Calibri"/>
                <a:cs typeface="Calibri"/>
              </a:rPr>
              <a:t>pu</a:t>
            </a:r>
            <a:r>
              <a:rPr sz="2400" spc="-40" dirty="0">
                <a:latin typeface="Calibri"/>
                <a:cs typeface="Calibri"/>
              </a:rPr>
              <a:t>t</a:t>
            </a:r>
            <a:r>
              <a:rPr sz="2400" dirty="0">
                <a:latin typeface="Calibri"/>
                <a:cs typeface="Calibri"/>
              </a:rPr>
              <a:t>t</a:t>
            </a:r>
            <a:r>
              <a:rPr sz="2400" spc="-165" dirty="0">
                <a:latin typeface="Calibri"/>
                <a:cs typeface="Calibri"/>
              </a:rPr>
              <a:t>y</a:t>
            </a:r>
            <a:r>
              <a:rPr sz="2400" spc="-10" dirty="0">
                <a:latin typeface="Calibri"/>
                <a:cs typeface="Calibri"/>
              </a:rPr>
              <a:t>,</a:t>
            </a:r>
            <a:r>
              <a:rPr sz="2400" spc="-75" dirty="0">
                <a:latin typeface="Times New Roman"/>
                <a:cs typeface="Times New Roman"/>
              </a:rPr>
              <a:t> </a:t>
            </a:r>
            <a:r>
              <a:rPr sz="2400" spc="-5" dirty="0">
                <a:latin typeface="Calibri"/>
                <a:cs typeface="Calibri"/>
              </a:rPr>
              <a:t>o</a:t>
            </a:r>
            <a:r>
              <a:rPr sz="2400" dirty="0">
                <a:latin typeface="Calibri"/>
                <a:cs typeface="Calibri"/>
              </a:rPr>
              <a:t>r</a:t>
            </a:r>
            <a:r>
              <a:rPr sz="2400" spc="-65" dirty="0">
                <a:latin typeface="Times New Roman"/>
                <a:cs typeface="Times New Roman"/>
              </a:rPr>
              <a:t> </a:t>
            </a:r>
            <a:r>
              <a:rPr sz="2400" spc="-30" dirty="0">
                <a:latin typeface="Calibri"/>
                <a:cs typeface="Calibri"/>
              </a:rPr>
              <a:t>w</a:t>
            </a:r>
            <a:r>
              <a:rPr sz="2400" spc="-25" dirty="0">
                <a:latin typeface="Calibri"/>
                <a:cs typeface="Calibri"/>
              </a:rPr>
              <a:t>a</a:t>
            </a:r>
            <a:r>
              <a:rPr sz="2400" spc="-5" dirty="0">
                <a:latin typeface="Calibri"/>
                <a:cs typeface="Calibri"/>
              </a:rPr>
              <a:t>x.</a:t>
            </a:r>
            <a:endParaRPr sz="2400" dirty="0">
              <a:latin typeface="Calibri"/>
              <a:cs typeface="Calibri"/>
            </a:endParaRPr>
          </a:p>
          <a:p>
            <a:pPr marL="469900" marR="294005" indent="-457200">
              <a:lnSpc>
                <a:spcPct val="114999"/>
              </a:lnSpc>
              <a:spcBef>
                <a:spcPts val="1655"/>
              </a:spcBef>
              <a:buClr>
                <a:srgbClr val="FF0000"/>
              </a:buClr>
              <a:buFont typeface="+mj-lt"/>
              <a:buAutoNum type="arabicPeriod"/>
              <a:tabLst>
                <a:tab pos="318135" algn="l"/>
              </a:tabLst>
            </a:pPr>
            <a:r>
              <a:rPr sz="2400" b="1" u="heavy" spc="-15" dirty="0">
                <a:solidFill>
                  <a:srgbClr val="7030A0"/>
                </a:solidFill>
                <a:latin typeface="Calibri"/>
                <a:cs typeface="Calibri"/>
              </a:rPr>
              <a:t>L</a:t>
            </a:r>
            <a:r>
              <a:rPr sz="2400" b="1" u="heavy" spc="-35" dirty="0">
                <a:solidFill>
                  <a:srgbClr val="7030A0"/>
                </a:solidFill>
                <a:latin typeface="Calibri"/>
                <a:cs typeface="Calibri"/>
              </a:rPr>
              <a:t>a</a:t>
            </a:r>
            <a:r>
              <a:rPr sz="2400" b="1" u="heavy" spc="-40" dirty="0">
                <a:solidFill>
                  <a:srgbClr val="7030A0"/>
                </a:solidFill>
                <a:latin typeface="Calibri"/>
                <a:cs typeface="Calibri"/>
              </a:rPr>
              <a:t>t</a:t>
            </a:r>
            <a:r>
              <a:rPr sz="2400" b="1" u="heavy" spc="-5" dirty="0">
                <a:solidFill>
                  <a:srgbClr val="7030A0"/>
                </a:solidFill>
                <a:latin typeface="Calibri"/>
                <a:cs typeface="Calibri"/>
              </a:rPr>
              <a:t>e</a:t>
            </a:r>
            <a:r>
              <a:rPr sz="2400" b="1" u="heavy" spc="-25" dirty="0">
                <a:solidFill>
                  <a:srgbClr val="7030A0"/>
                </a:solidFill>
                <a:latin typeface="Calibri"/>
                <a:cs typeface="Calibri"/>
              </a:rPr>
              <a:t>n</a:t>
            </a:r>
            <a:r>
              <a:rPr sz="2400" b="1" u="heavy" spc="-10" dirty="0">
                <a:solidFill>
                  <a:srgbClr val="7030A0"/>
                </a:solidFill>
                <a:latin typeface="Calibri"/>
                <a:cs typeface="Calibri"/>
              </a:rPr>
              <a:t>t</a:t>
            </a:r>
            <a:r>
              <a:rPr sz="2400" b="1" spc="-55" dirty="0">
                <a:solidFill>
                  <a:srgbClr val="FF0000"/>
                </a:solidFill>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0"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dirty="0">
                <a:latin typeface="Calibri"/>
                <a:cs typeface="Calibri"/>
              </a:rPr>
              <a:t>ts</a:t>
            </a:r>
            <a:r>
              <a:rPr sz="2400" spc="-60" dirty="0">
                <a:latin typeface="Times New Roman"/>
                <a:cs typeface="Times New Roman"/>
              </a:rPr>
              <a:t> </a:t>
            </a:r>
            <a:r>
              <a:rPr sz="2400" spc="-15" dirty="0">
                <a:latin typeface="Calibri"/>
                <a:cs typeface="Calibri"/>
              </a:rPr>
              <a:t>a</a:t>
            </a:r>
            <a:r>
              <a:rPr sz="2400" spc="-50" dirty="0">
                <a:latin typeface="Calibri"/>
                <a:cs typeface="Calibri"/>
              </a:rPr>
              <a:t>r</a:t>
            </a:r>
            <a:r>
              <a:rPr sz="2400" spc="-15" dirty="0">
                <a:latin typeface="Calibri"/>
                <a:cs typeface="Calibri"/>
              </a:rPr>
              <a:t>e</a:t>
            </a:r>
            <a:r>
              <a:rPr sz="2400" spc="-60" dirty="0">
                <a:latin typeface="Times New Roman"/>
                <a:cs typeface="Times New Roman"/>
              </a:rPr>
              <a:t> </a:t>
            </a:r>
            <a:r>
              <a:rPr sz="2400" spc="-35" dirty="0">
                <a:latin typeface="Calibri"/>
                <a:cs typeface="Calibri"/>
              </a:rPr>
              <a:t>c</a:t>
            </a:r>
            <a:r>
              <a:rPr sz="2400" dirty="0">
                <a:latin typeface="Calibri"/>
                <a:cs typeface="Calibri"/>
              </a:rPr>
              <a:t>aused</a:t>
            </a:r>
            <a:r>
              <a:rPr sz="2400" spc="-60" dirty="0">
                <a:latin typeface="Times New Roman"/>
                <a:cs typeface="Times New Roman"/>
              </a:rPr>
              <a:t> </a:t>
            </a:r>
            <a:r>
              <a:rPr sz="2400" spc="-15" dirty="0">
                <a:latin typeface="Calibri"/>
                <a:cs typeface="Calibri"/>
              </a:rPr>
              <a:t>by</a:t>
            </a:r>
            <a:r>
              <a:rPr sz="2400" spc="-70" dirty="0">
                <a:latin typeface="Times New Roman"/>
                <a:cs typeface="Times New Roman"/>
              </a:rPr>
              <a:t> </a:t>
            </a:r>
            <a:r>
              <a:rPr sz="2400" spc="-15" dirty="0">
                <a:latin typeface="Calibri"/>
                <a:cs typeface="Calibri"/>
              </a:rPr>
              <a:t>the</a:t>
            </a:r>
            <a:r>
              <a:rPr sz="2400" spc="-10" dirty="0">
                <a:latin typeface="Times New Roman"/>
                <a:cs typeface="Times New Roman"/>
              </a:rPr>
              <a:t> </a:t>
            </a:r>
            <a:r>
              <a:rPr sz="2400" spc="-10" dirty="0">
                <a:latin typeface="Calibri"/>
                <a:cs typeface="Calibri"/>
              </a:rPr>
              <a:t>t</a:t>
            </a:r>
            <a:r>
              <a:rPr sz="2400" spc="-55" dirty="0">
                <a:latin typeface="Calibri"/>
                <a:cs typeface="Calibri"/>
              </a:rPr>
              <a:t>r</a:t>
            </a:r>
            <a:r>
              <a:rPr sz="2400" dirty="0">
                <a:latin typeface="Calibri"/>
                <a:cs typeface="Calibri"/>
              </a:rPr>
              <a:t>an</a:t>
            </a:r>
            <a:r>
              <a:rPr sz="2400" spc="-30" dirty="0">
                <a:latin typeface="Calibri"/>
                <a:cs typeface="Calibri"/>
              </a:rPr>
              <a:t>s</a:t>
            </a:r>
            <a:r>
              <a:rPr sz="2400" spc="-65" dirty="0">
                <a:latin typeface="Calibri"/>
                <a:cs typeface="Calibri"/>
              </a:rPr>
              <a:t>f</a:t>
            </a:r>
            <a:r>
              <a:rPr sz="2400" spc="-15" dirty="0">
                <a:latin typeface="Calibri"/>
                <a:cs typeface="Calibri"/>
              </a:rPr>
              <a:t>er</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b="1" u="heavy" spc="-10" dirty="0">
                <a:solidFill>
                  <a:srgbClr val="FF0000"/>
                </a:solidFill>
                <a:latin typeface="Calibri"/>
                <a:cs typeface="Calibri"/>
              </a:rPr>
              <a:t>oils</a:t>
            </a:r>
            <a:r>
              <a:rPr sz="2400" b="1" spc="-75" dirty="0">
                <a:solidFill>
                  <a:srgbClr val="FF0000"/>
                </a:solidFill>
                <a:latin typeface="Times New Roman"/>
                <a:cs typeface="Times New Roman"/>
              </a:rPr>
              <a:t> </a:t>
            </a:r>
            <a:r>
              <a:rPr sz="2400" dirty="0">
                <a:latin typeface="Calibri"/>
                <a:cs typeface="Calibri"/>
              </a:rPr>
              <a:t>and</a:t>
            </a:r>
            <a:r>
              <a:rPr sz="2400" spc="-60" dirty="0">
                <a:latin typeface="Times New Roman"/>
                <a:cs typeface="Times New Roman"/>
              </a:rPr>
              <a:t> </a:t>
            </a:r>
            <a:r>
              <a:rPr sz="2400" spc="-20" dirty="0">
                <a:latin typeface="Calibri"/>
                <a:cs typeface="Calibri"/>
              </a:rPr>
              <a:t>othe</a:t>
            </a:r>
            <a:r>
              <a:rPr sz="2400" spc="-10" dirty="0">
                <a:latin typeface="Calibri"/>
                <a:cs typeface="Calibri"/>
              </a:rPr>
              <a:t>r</a:t>
            </a:r>
            <a:r>
              <a:rPr sz="2400" spc="-55" dirty="0">
                <a:latin typeface="Times New Roman"/>
                <a:cs typeface="Times New Roman"/>
              </a:rPr>
              <a:t> </a:t>
            </a:r>
            <a:r>
              <a:rPr sz="2400" spc="-5" dirty="0">
                <a:latin typeface="Calibri"/>
                <a:cs typeface="Calibri"/>
              </a:rPr>
              <a:t>body</a:t>
            </a:r>
            <a:r>
              <a:rPr sz="2400" spc="-5" dirty="0">
                <a:latin typeface="Times New Roman"/>
                <a:cs typeface="Times New Roman"/>
              </a:rPr>
              <a:t> </a:t>
            </a:r>
            <a:r>
              <a:rPr sz="2400" spc="-5" dirty="0">
                <a:latin typeface="Calibri"/>
                <a:cs typeface="Calibri"/>
              </a:rPr>
              <a:t>sec</a:t>
            </a:r>
            <a:r>
              <a:rPr sz="2400" spc="-30" dirty="0">
                <a:latin typeface="Calibri"/>
                <a:cs typeface="Calibri"/>
              </a:rPr>
              <a:t>r</a:t>
            </a:r>
            <a:r>
              <a:rPr sz="2400" spc="-10" dirty="0">
                <a:latin typeface="Calibri"/>
                <a:cs typeface="Calibri"/>
              </a:rPr>
              <a:t>e</a:t>
            </a:r>
            <a:r>
              <a:rPr sz="2400" dirty="0">
                <a:latin typeface="Calibri"/>
                <a:cs typeface="Calibri"/>
              </a:rPr>
              <a:t>ti</a:t>
            </a:r>
            <a:r>
              <a:rPr sz="2400" spc="-10" dirty="0">
                <a:latin typeface="Calibri"/>
                <a:cs typeface="Calibri"/>
              </a:rPr>
              <a:t>o</a:t>
            </a:r>
            <a:r>
              <a:rPr sz="2400" spc="-5" dirty="0">
                <a:latin typeface="Calibri"/>
                <a:cs typeface="Calibri"/>
              </a:rPr>
              <a:t>n</a:t>
            </a:r>
            <a:r>
              <a:rPr sz="2400" dirty="0">
                <a:latin typeface="Calibri"/>
                <a:cs typeface="Calibri"/>
              </a:rPr>
              <a:t>s</a:t>
            </a:r>
            <a:r>
              <a:rPr sz="2400" spc="-80" dirty="0">
                <a:latin typeface="Times New Roman"/>
                <a:cs typeface="Times New Roman"/>
              </a:rPr>
              <a:t> </a:t>
            </a:r>
            <a:r>
              <a:rPr sz="2400" spc="-5" dirty="0">
                <a:latin typeface="Calibri"/>
                <a:cs typeface="Calibri"/>
              </a:rPr>
              <a:t>o</a:t>
            </a:r>
            <a:r>
              <a:rPr sz="2400" spc="-35" dirty="0">
                <a:latin typeface="Calibri"/>
                <a:cs typeface="Calibri"/>
              </a:rPr>
              <a:t>n</a:t>
            </a:r>
            <a:r>
              <a:rPr sz="2400" spc="-25" dirty="0">
                <a:latin typeface="Calibri"/>
                <a:cs typeface="Calibri"/>
              </a:rPr>
              <a:t>t</a:t>
            </a:r>
            <a:r>
              <a:rPr sz="2400" dirty="0">
                <a:latin typeface="Calibri"/>
                <a:cs typeface="Calibri"/>
              </a:rPr>
              <a:t>o</a:t>
            </a:r>
            <a:r>
              <a:rPr sz="2400" spc="-60" dirty="0">
                <a:latin typeface="Times New Roman"/>
                <a:cs typeface="Times New Roman"/>
              </a:rPr>
              <a:t> </a:t>
            </a:r>
            <a:r>
              <a:rPr sz="2400" dirty="0">
                <a:latin typeface="Calibri"/>
                <a:cs typeface="Calibri"/>
              </a:rPr>
              <a:t>a</a:t>
            </a:r>
            <a:r>
              <a:rPr sz="2400" spc="-70" dirty="0">
                <a:latin typeface="Times New Roman"/>
                <a:cs typeface="Times New Roman"/>
              </a:rPr>
              <a:t> </a:t>
            </a:r>
            <a:r>
              <a:rPr sz="2400" spc="-5" dirty="0">
                <a:latin typeface="Calibri"/>
                <a:cs typeface="Calibri"/>
              </a:rPr>
              <a:t>sur</a:t>
            </a:r>
            <a:r>
              <a:rPr sz="2400" spc="-55" dirty="0">
                <a:latin typeface="Calibri"/>
                <a:cs typeface="Calibri"/>
              </a:rPr>
              <a:t>f</a:t>
            </a:r>
            <a:r>
              <a:rPr sz="2400" dirty="0">
                <a:latin typeface="Calibri"/>
                <a:cs typeface="Calibri"/>
              </a:rPr>
              <a:t>ac</a:t>
            </a:r>
            <a:r>
              <a:rPr sz="2400" spc="5" dirty="0">
                <a:latin typeface="Calibri"/>
                <a:cs typeface="Calibri"/>
              </a:rPr>
              <a:t>e</a:t>
            </a:r>
            <a:r>
              <a:rPr sz="2400" dirty="0">
                <a:latin typeface="Calibri"/>
                <a:cs typeface="Calibri"/>
              </a:rPr>
              <a:t>.</a:t>
            </a:r>
          </a:p>
        </p:txBody>
      </p:sp>
      <p:sp>
        <p:nvSpPr>
          <p:cNvPr id="4" name="object 4"/>
          <p:cNvSpPr/>
          <p:nvPr/>
        </p:nvSpPr>
        <p:spPr>
          <a:xfrm>
            <a:off x="6629400" y="1011570"/>
            <a:ext cx="2390775" cy="210083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629400" y="3276600"/>
            <a:ext cx="2390775" cy="207657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2200" y="5503951"/>
            <a:ext cx="2847975" cy="128066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52376"/>
            <a:ext cx="7340589" cy="96361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790304" y="1092448"/>
            <a:ext cx="2028444" cy="196634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222050" y="1110737"/>
            <a:ext cx="5461000" cy="4958080"/>
          </a:xfrm>
          <a:prstGeom prst="rect">
            <a:avLst/>
          </a:prstGeom>
        </p:spPr>
        <p:txBody>
          <a:bodyPr vert="horz" wrap="square" lIns="0" tIns="0" rIns="0" bIns="0" rtlCol="0">
            <a:spAutoFit/>
          </a:bodyPr>
          <a:lstStyle/>
          <a:p>
            <a:pPr marL="240665" marR="277495" indent="-227965">
              <a:lnSpc>
                <a:spcPct val="115100"/>
              </a:lnSpc>
              <a:buFont typeface="Calibri"/>
              <a:buAutoNum type="arabicPeriod"/>
              <a:tabLst>
                <a:tab pos="243840" algn="l"/>
              </a:tabLst>
            </a:pPr>
            <a:r>
              <a:rPr sz="2400" spc="-5" dirty="0">
                <a:latin typeface="Calibri"/>
                <a:cs typeface="Calibri"/>
              </a:rPr>
              <a:t>L</a:t>
            </a:r>
            <a:r>
              <a:rPr sz="2400" spc="-25" dirty="0">
                <a:latin typeface="Calibri"/>
                <a:cs typeface="Calibri"/>
              </a:rPr>
              <a:t>a</a:t>
            </a:r>
            <a:r>
              <a:rPr sz="2400" spc="-35" dirty="0">
                <a:latin typeface="Calibri"/>
                <a:cs typeface="Calibri"/>
              </a:rPr>
              <a:t>t</a:t>
            </a:r>
            <a:r>
              <a:rPr sz="2400" spc="-15" dirty="0">
                <a:latin typeface="Calibri"/>
                <a:cs typeface="Calibri"/>
              </a:rPr>
              <a:t>e</a:t>
            </a:r>
            <a:r>
              <a:rPr sz="2400" spc="-40" dirty="0">
                <a:latin typeface="Calibri"/>
                <a:cs typeface="Calibri"/>
              </a:rPr>
              <a:t>n</a:t>
            </a:r>
            <a:r>
              <a:rPr sz="2400" spc="-10" dirty="0">
                <a:latin typeface="Calibri"/>
                <a:cs typeface="Calibri"/>
              </a:rPr>
              <a:t>t</a:t>
            </a:r>
            <a:r>
              <a:rPr sz="2400" spc="-60" dirty="0">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0"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dirty="0">
                <a:latin typeface="Calibri"/>
                <a:cs typeface="Calibri"/>
              </a:rPr>
              <a:t>ts</a:t>
            </a:r>
            <a:r>
              <a:rPr sz="2400" spc="-60" dirty="0">
                <a:latin typeface="Times New Roman"/>
                <a:cs typeface="Times New Roman"/>
              </a:rPr>
              <a:t> </a:t>
            </a:r>
            <a:r>
              <a:rPr sz="2400" spc="-15" dirty="0">
                <a:latin typeface="Calibri"/>
                <a:cs typeface="Calibri"/>
              </a:rPr>
              <a:t>a</a:t>
            </a:r>
            <a:r>
              <a:rPr sz="2400" spc="-50" dirty="0">
                <a:latin typeface="Calibri"/>
                <a:cs typeface="Calibri"/>
              </a:rPr>
              <a:t>r</a:t>
            </a:r>
            <a:r>
              <a:rPr sz="2400" spc="-15" dirty="0">
                <a:latin typeface="Calibri"/>
                <a:cs typeface="Calibri"/>
              </a:rPr>
              <a:t>e</a:t>
            </a:r>
            <a:r>
              <a:rPr sz="2400" spc="-60" dirty="0">
                <a:latin typeface="Times New Roman"/>
                <a:cs typeface="Times New Roman"/>
              </a:rPr>
              <a:t> </a:t>
            </a:r>
            <a:r>
              <a:rPr sz="2400" spc="-5" dirty="0">
                <a:latin typeface="Calibri"/>
                <a:cs typeface="Calibri"/>
              </a:rPr>
              <a:t>no</a:t>
            </a:r>
            <a:r>
              <a:rPr sz="2400" dirty="0">
                <a:latin typeface="Calibri"/>
                <a:cs typeface="Calibri"/>
              </a:rPr>
              <a:t>t</a:t>
            </a:r>
            <a:r>
              <a:rPr sz="2400" spc="-70" dirty="0">
                <a:latin typeface="Times New Roman"/>
                <a:cs typeface="Times New Roman"/>
              </a:rPr>
              <a:t> </a:t>
            </a:r>
            <a:r>
              <a:rPr sz="2400" b="1" u="heavy" spc="-15" dirty="0">
                <a:solidFill>
                  <a:srgbClr val="FF0000"/>
                </a:solidFill>
                <a:latin typeface="Calibri"/>
                <a:cs typeface="Calibri"/>
              </a:rPr>
              <a:t>visible</a:t>
            </a:r>
            <a:r>
              <a:rPr sz="2400" b="1" spc="-55" dirty="0">
                <a:solidFill>
                  <a:srgbClr val="FF0000"/>
                </a:solidFill>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spc="-20" dirty="0">
                <a:latin typeface="Calibri"/>
                <a:cs typeface="Calibri"/>
              </a:rPr>
              <a:t>the</a:t>
            </a:r>
            <a:r>
              <a:rPr sz="2400" spc="-15" dirty="0">
                <a:latin typeface="Times New Roman"/>
                <a:cs typeface="Times New Roman"/>
              </a:rPr>
              <a:t> </a:t>
            </a:r>
            <a:r>
              <a:rPr sz="2400" spc="-20" dirty="0">
                <a:latin typeface="Calibri"/>
                <a:cs typeface="Calibri"/>
              </a:rPr>
              <a:t>na</a:t>
            </a:r>
            <a:r>
              <a:rPr sz="2400" spc="-85" dirty="0">
                <a:latin typeface="Calibri"/>
                <a:cs typeface="Calibri"/>
              </a:rPr>
              <a:t>k</a:t>
            </a:r>
            <a:r>
              <a:rPr sz="2400" spc="-15" dirty="0">
                <a:latin typeface="Calibri"/>
                <a:cs typeface="Calibri"/>
              </a:rPr>
              <a:t>ed</a:t>
            </a:r>
            <a:r>
              <a:rPr sz="2400" spc="-70" dirty="0">
                <a:latin typeface="Times New Roman"/>
                <a:cs typeface="Times New Roman"/>
              </a:rPr>
              <a:t> </a:t>
            </a:r>
            <a:r>
              <a:rPr sz="2400" spc="-15" dirty="0">
                <a:latin typeface="Calibri"/>
                <a:cs typeface="Calibri"/>
              </a:rPr>
              <a:t>e</a:t>
            </a:r>
            <a:r>
              <a:rPr sz="2400" spc="-45" dirty="0">
                <a:latin typeface="Calibri"/>
                <a:cs typeface="Calibri"/>
              </a:rPr>
              <a:t>y</a:t>
            </a:r>
            <a:r>
              <a:rPr sz="2400" spc="-15" dirty="0">
                <a:latin typeface="Calibri"/>
                <a:cs typeface="Calibri"/>
              </a:rPr>
              <a:t>e</a:t>
            </a:r>
            <a:r>
              <a:rPr sz="2400" spc="-70" dirty="0">
                <a:latin typeface="Times New Roman"/>
                <a:cs typeface="Times New Roman"/>
              </a:rPr>
              <a:t> </a:t>
            </a:r>
            <a:r>
              <a:rPr sz="2400" spc="-5" dirty="0">
                <a:latin typeface="Calibri"/>
                <a:cs typeface="Calibri"/>
              </a:rPr>
              <a:t>bu</a:t>
            </a:r>
            <a:r>
              <a:rPr sz="2400" dirty="0">
                <a:latin typeface="Calibri"/>
                <a:cs typeface="Calibri"/>
              </a:rPr>
              <a:t>t</a:t>
            </a:r>
            <a:r>
              <a:rPr sz="2400" spc="-60" dirty="0">
                <a:latin typeface="Times New Roman"/>
                <a:cs typeface="Times New Roman"/>
              </a:rPr>
              <a:t> </a:t>
            </a:r>
            <a:r>
              <a:rPr sz="2400" spc="-40" dirty="0">
                <a:latin typeface="Calibri"/>
                <a:cs typeface="Calibri"/>
              </a:rPr>
              <a:t>c</a:t>
            </a:r>
            <a:r>
              <a:rPr sz="2400" dirty="0">
                <a:latin typeface="Calibri"/>
                <a:cs typeface="Calibri"/>
              </a:rPr>
              <a:t>an</a:t>
            </a:r>
            <a:r>
              <a:rPr sz="2400" spc="-75" dirty="0">
                <a:latin typeface="Times New Roman"/>
                <a:cs typeface="Times New Roman"/>
              </a:rPr>
              <a:t> </a:t>
            </a:r>
            <a:r>
              <a:rPr sz="2400" spc="-20" dirty="0">
                <a:latin typeface="Calibri"/>
                <a:cs typeface="Calibri"/>
              </a:rPr>
              <a:t>b</a:t>
            </a:r>
            <a:r>
              <a:rPr sz="2400" spc="-15" dirty="0">
                <a:latin typeface="Calibri"/>
                <a:cs typeface="Calibri"/>
              </a:rPr>
              <a:t>e</a:t>
            </a:r>
            <a:r>
              <a:rPr sz="2400" spc="-60" dirty="0">
                <a:latin typeface="Times New Roman"/>
                <a:cs typeface="Times New Roman"/>
              </a:rPr>
              <a:t> </a:t>
            </a:r>
            <a:r>
              <a:rPr sz="2400" spc="-20" dirty="0">
                <a:latin typeface="Calibri"/>
                <a:cs typeface="Calibri"/>
              </a:rPr>
              <a:t>mad</a:t>
            </a:r>
            <a:r>
              <a:rPr sz="2400" spc="-15" dirty="0">
                <a:latin typeface="Calibri"/>
                <a:cs typeface="Calibri"/>
              </a:rPr>
              <a:t>e</a:t>
            </a:r>
            <a:r>
              <a:rPr sz="2400" spc="-60" dirty="0">
                <a:latin typeface="Times New Roman"/>
                <a:cs typeface="Times New Roman"/>
              </a:rPr>
              <a:t> </a:t>
            </a:r>
            <a:r>
              <a:rPr sz="2400" dirty="0">
                <a:latin typeface="Calibri"/>
                <a:cs typeface="Calibri"/>
              </a:rPr>
              <a:t>vi</a:t>
            </a:r>
            <a:r>
              <a:rPr sz="2400" spc="-5" dirty="0">
                <a:latin typeface="Calibri"/>
                <a:cs typeface="Calibri"/>
              </a:rPr>
              <a:t>s</a:t>
            </a:r>
            <a:r>
              <a:rPr sz="2400" dirty="0">
                <a:latin typeface="Calibri"/>
                <a:cs typeface="Calibri"/>
              </a:rPr>
              <a:t>i</a:t>
            </a:r>
            <a:r>
              <a:rPr sz="2400" spc="-5" dirty="0">
                <a:latin typeface="Calibri"/>
                <a:cs typeface="Calibri"/>
              </a:rPr>
              <a:t>b</a:t>
            </a:r>
            <a:r>
              <a:rPr sz="2400" dirty="0">
                <a:latin typeface="Calibri"/>
                <a:cs typeface="Calibri"/>
              </a:rPr>
              <a:t>l</a:t>
            </a:r>
            <a:r>
              <a:rPr sz="2400" spc="-15" dirty="0">
                <a:latin typeface="Calibri"/>
                <a:cs typeface="Calibri"/>
              </a:rPr>
              <a:t>e</a:t>
            </a:r>
            <a:r>
              <a:rPr sz="2400" spc="-60" dirty="0">
                <a:latin typeface="Times New Roman"/>
                <a:cs typeface="Times New Roman"/>
              </a:rPr>
              <a:t> </a:t>
            </a:r>
            <a:r>
              <a:rPr sz="2400" spc="-20" dirty="0">
                <a:latin typeface="Calibri"/>
                <a:cs typeface="Calibri"/>
              </a:rPr>
              <a:t>b</a:t>
            </a:r>
            <a:r>
              <a:rPr sz="2400" spc="-15" dirty="0">
                <a:latin typeface="Calibri"/>
                <a:cs typeface="Calibri"/>
              </a:rPr>
              <a:t>y</a:t>
            </a:r>
            <a:r>
              <a:rPr sz="2400" spc="-10" dirty="0">
                <a:latin typeface="Times New Roman"/>
                <a:cs typeface="Times New Roman"/>
              </a:rPr>
              <a:t> </a:t>
            </a:r>
            <a:r>
              <a:rPr sz="2400" spc="-5" dirty="0">
                <a:latin typeface="Calibri"/>
                <a:cs typeface="Calibri"/>
              </a:rPr>
              <a:t>us</a:t>
            </a:r>
            <a:r>
              <a:rPr sz="2400" dirty="0">
                <a:latin typeface="Calibri"/>
                <a:cs typeface="Calibri"/>
              </a:rPr>
              <a:t>i</a:t>
            </a:r>
            <a:r>
              <a:rPr sz="2400" spc="-5" dirty="0">
                <a:latin typeface="Calibri"/>
                <a:cs typeface="Calibri"/>
              </a:rPr>
              <a:t>n</a:t>
            </a:r>
            <a:r>
              <a:rPr sz="2400" dirty="0">
                <a:latin typeface="Calibri"/>
                <a:cs typeface="Calibri"/>
              </a:rPr>
              <a:t>g</a:t>
            </a:r>
            <a:r>
              <a:rPr sz="2400" spc="-70" dirty="0">
                <a:latin typeface="Times New Roman"/>
                <a:cs typeface="Times New Roman"/>
              </a:rPr>
              <a:t> </a:t>
            </a:r>
            <a:r>
              <a:rPr sz="2400" b="1" u="heavy" spc="-5" dirty="0">
                <a:solidFill>
                  <a:srgbClr val="FF0000"/>
                </a:solidFill>
                <a:latin typeface="Calibri"/>
                <a:cs typeface="Calibri"/>
              </a:rPr>
              <a:t>chemical</a:t>
            </a:r>
            <a:r>
              <a:rPr sz="2400" b="1" u="heavy" spc="5" dirty="0">
                <a:solidFill>
                  <a:srgbClr val="FF0000"/>
                </a:solidFill>
                <a:latin typeface="Calibri"/>
                <a:cs typeface="Calibri"/>
              </a:rPr>
              <a:t>s</a:t>
            </a:r>
            <a:r>
              <a:rPr sz="2400" dirty="0">
                <a:latin typeface="Calibri"/>
                <a:cs typeface="Calibri"/>
              </a:rPr>
              <a:t>.</a:t>
            </a:r>
            <a:endParaRPr sz="2400">
              <a:latin typeface="Calibri"/>
              <a:cs typeface="Calibri"/>
            </a:endParaRPr>
          </a:p>
          <a:p>
            <a:pPr marL="240665" marR="5080" indent="-227965">
              <a:lnSpc>
                <a:spcPct val="114999"/>
              </a:lnSpc>
              <a:buFont typeface="Calibri"/>
              <a:buAutoNum type="arabicPeriod"/>
              <a:tabLst>
                <a:tab pos="243840" algn="l"/>
              </a:tabLst>
            </a:pPr>
            <a:r>
              <a:rPr sz="2400" spc="-225" dirty="0">
                <a:latin typeface="Calibri"/>
                <a:cs typeface="Calibri"/>
              </a:rPr>
              <a:t>T</a:t>
            </a:r>
            <a:r>
              <a:rPr sz="2400" dirty="0">
                <a:latin typeface="Calibri"/>
                <a:cs typeface="Calibri"/>
              </a:rPr>
              <a:t>o</a:t>
            </a:r>
            <a:r>
              <a:rPr sz="2400" spc="-60" dirty="0">
                <a:latin typeface="Times New Roman"/>
                <a:cs typeface="Times New Roman"/>
              </a:rPr>
              <a:t> </a:t>
            </a:r>
            <a:r>
              <a:rPr sz="2400" spc="-5" dirty="0">
                <a:latin typeface="Calibri"/>
                <a:cs typeface="Calibri"/>
              </a:rPr>
              <a:t>du</a:t>
            </a:r>
            <a:r>
              <a:rPr sz="2400" spc="-25" dirty="0">
                <a:latin typeface="Calibri"/>
                <a:cs typeface="Calibri"/>
              </a:rPr>
              <a:t>s</a:t>
            </a:r>
            <a:r>
              <a:rPr sz="2400" spc="-10" dirty="0">
                <a:latin typeface="Calibri"/>
                <a:cs typeface="Calibri"/>
              </a:rPr>
              <a:t>t</a:t>
            </a:r>
            <a:r>
              <a:rPr sz="2400" spc="-60" dirty="0">
                <a:latin typeface="Times New Roman"/>
                <a:cs typeface="Times New Roman"/>
              </a:rPr>
              <a:t> </a:t>
            </a:r>
            <a:r>
              <a:rPr sz="2400" spc="-55"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5"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spc="-10" dirty="0">
                <a:latin typeface="Calibri"/>
                <a:cs typeface="Calibri"/>
              </a:rPr>
              <a:t>ts,</a:t>
            </a:r>
            <a:r>
              <a:rPr sz="2400" spc="-60" dirty="0">
                <a:latin typeface="Times New Roman"/>
                <a:cs typeface="Times New Roman"/>
              </a:rPr>
              <a:t> </a:t>
            </a:r>
            <a:r>
              <a:rPr sz="2400" spc="-5" dirty="0">
                <a:latin typeface="Calibri"/>
                <a:cs typeface="Calibri"/>
              </a:rPr>
              <a:t>du</a:t>
            </a:r>
            <a:r>
              <a:rPr sz="2400" spc="-35" dirty="0">
                <a:latin typeface="Calibri"/>
                <a:cs typeface="Calibri"/>
              </a:rPr>
              <a:t>s</a:t>
            </a:r>
            <a:r>
              <a:rPr sz="2400" spc="-10" dirty="0">
                <a:latin typeface="Calibri"/>
                <a:cs typeface="Calibri"/>
              </a:rPr>
              <a:t>t</a:t>
            </a:r>
            <a:r>
              <a:rPr sz="2400" spc="-60" dirty="0">
                <a:latin typeface="Times New Roman"/>
                <a:cs typeface="Times New Roman"/>
              </a:rPr>
              <a:t> </a:t>
            </a:r>
            <a:r>
              <a:rPr sz="2400" spc="-5" dirty="0">
                <a:latin typeface="Calibri"/>
                <a:cs typeface="Calibri"/>
              </a:rPr>
              <a:t>sur</a:t>
            </a:r>
            <a:r>
              <a:rPr sz="2400" spc="-55"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es</a:t>
            </a:r>
            <a:r>
              <a:rPr sz="2400" spc="-60" dirty="0">
                <a:latin typeface="Times New Roman"/>
                <a:cs typeface="Times New Roman"/>
              </a:rPr>
              <a:t> </a:t>
            </a:r>
            <a:r>
              <a:rPr sz="2400" dirty="0">
                <a:latin typeface="Calibri"/>
                <a:cs typeface="Calibri"/>
              </a:rPr>
              <a:t>with</a:t>
            </a:r>
            <a:r>
              <a:rPr sz="2400" dirty="0">
                <a:latin typeface="Times New Roman"/>
                <a:cs typeface="Times New Roman"/>
              </a:rPr>
              <a:t> </a:t>
            </a:r>
            <a:r>
              <a:rPr sz="2400" dirty="0">
                <a:latin typeface="Calibri"/>
                <a:cs typeface="Calibri"/>
              </a:rPr>
              <a:t>a</a:t>
            </a:r>
            <a:r>
              <a:rPr sz="2400" spc="-60" dirty="0">
                <a:latin typeface="Times New Roman"/>
                <a:cs typeface="Times New Roman"/>
              </a:rPr>
              <a:t> </a:t>
            </a:r>
            <a:r>
              <a:rPr sz="2400" spc="-5" dirty="0">
                <a:latin typeface="Calibri"/>
                <a:cs typeface="Calibri"/>
              </a:rPr>
              <a:t>f</a:t>
            </a:r>
            <a:r>
              <a:rPr sz="2400" dirty="0">
                <a:latin typeface="Calibri"/>
                <a:cs typeface="Calibri"/>
              </a:rPr>
              <a:t>i</a:t>
            </a:r>
            <a:r>
              <a:rPr sz="2400" spc="-20" dirty="0">
                <a:latin typeface="Calibri"/>
                <a:cs typeface="Calibri"/>
              </a:rPr>
              <a:t>n</a:t>
            </a:r>
            <a:r>
              <a:rPr sz="2400" spc="-15" dirty="0">
                <a:latin typeface="Calibri"/>
                <a:cs typeface="Calibri"/>
              </a:rPr>
              <a:t>e</a:t>
            </a:r>
            <a:r>
              <a:rPr sz="2400" spc="-55" dirty="0">
                <a:latin typeface="Times New Roman"/>
                <a:cs typeface="Times New Roman"/>
              </a:rPr>
              <a:t> </a:t>
            </a:r>
            <a:r>
              <a:rPr sz="2400" b="1" u="heavy" spc="-10" dirty="0">
                <a:solidFill>
                  <a:srgbClr val="FF0000"/>
                </a:solidFill>
                <a:latin typeface="Calibri"/>
                <a:cs typeface="Calibri"/>
              </a:rPr>
              <a:t>c</a:t>
            </a:r>
            <a:r>
              <a:rPr sz="2400" b="1" u="heavy" spc="-15" dirty="0">
                <a:solidFill>
                  <a:srgbClr val="FF0000"/>
                </a:solidFill>
                <a:latin typeface="Calibri"/>
                <a:cs typeface="Calibri"/>
              </a:rPr>
              <a:t>arbon</a:t>
            </a:r>
            <a:r>
              <a:rPr sz="2400" b="1" spc="-75" dirty="0">
                <a:solidFill>
                  <a:srgbClr val="FF0000"/>
                </a:solidFill>
                <a:latin typeface="Times New Roman"/>
                <a:cs typeface="Times New Roman"/>
              </a:rPr>
              <a:t> </a:t>
            </a:r>
            <a:r>
              <a:rPr sz="2400" spc="-5" dirty="0">
                <a:latin typeface="Calibri"/>
                <a:cs typeface="Calibri"/>
              </a:rPr>
              <a:t>p</a:t>
            </a:r>
            <a:r>
              <a:rPr sz="2400" spc="-20" dirty="0">
                <a:latin typeface="Calibri"/>
                <a:cs typeface="Calibri"/>
              </a:rPr>
              <a:t>o</a:t>
            </a:r>
            <a:r>
              <a:rPr sz="2400" spc="-45" dirty="0">
                <a:latin typeface="Calibri"/>
                <a:cs typeface="Calibri"/>
              </a:rPr>
              <a:t>w</a:t>
            </a:r>
            <a:r>
              <a:rPr sz="2400" spc="-20" dirty="0">
                <a:latin typeface="Calibri"/>
                <a:cs typeface="Calibri"/>
              </a:rPr>
              <a:t>de</a:t>
            </a:r>
            <a:r>
              <a:rPr sz="2400" spc="-10" dirty="0">
                <a:latin typeface="Calibri"/>
                <a:cs typeface="Calibri"/>
              </a:rPr>
              <a:t>r</a:t>
            </a:r>
            <a:r>
              <a:rPr sz="2400" spc="-50" dirty="0">
                <a:latin typeface="Times New Roman"/>
                <a:cs typeface="Times New Roman"/>
              </a:rPr>
              <a:t> </a:t>
            </a:r>
            <a:r>
              <a:rPr sz="2400" spc="-40" dirty="0">
                <a:latin typeface="Calibri"/>
                <a:cs typeface="Calibri"/>
              </a:rPr>
              <a:t>t</a:t>
            </a:r>
            <a:r>
              <a:rPr sz="2400" dirty="0">
                <a:latin typeface="Calibri"/>
                <a:cs typeface="Calibri"/>
              </a:rPr>
              <a:t>o</a:t>
            </a:r>
            <a:r>
              <a:rPr sz="2400" spc="-60" dirty="0">
                <a:latin typeface="Times New Roman"/>
                <a:cs typeface="Times New Roman"/>
              </a:rPr>
              <a:t> </a:t>
            </a:r>
            <a:r>
              <a:rPr sz="2400" spc="-20" dirty="0">
                <a:latin typeface="Calibri"/>
                <a:cs typeface="Calibri"/>
              </a:rPr>
              <a:t>ma</a:t>
            </a:r>
            <a:r>
              <a:rPr sz="2400" spc="-90" dirty="0">
                <a:latin typeface="Calibri"/>
                <a:cs typeface="Calibri"/>
              </a:rPr>
              <a:t>k</a:t>
            </a:r>
            <a:r>
              <a:rPr sz="2400" spc="-15" dirty="0">
                <a:latin typeface="Calibri"/>
                <a:cs typeface="Calibri"/>
              </a:rPr>
              <a:t>e</a:t>
            </a:r>
            <a:r>
              <a:rPr sz="2400" spc="-80" dirty="0">
                <a:latin typeface="Times New Roman"/>
                <a:cs typeface="Times New Roman"/>
              </a:rPr>
              <a:t> </a:t>
            </a:r>
            <a:r>
              <a:rPr sz="2400" dirty="0">
                <a:latin typeface="Calibri"/>
                <a:cs typeface="Calibri"/>
              </a:rPr>
              <a:t>a</a:t>
            </a:r>
            <a:r>
              <a:rPr sz="2400" dirty="0">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0"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spc="-10" dirty="0">
                <a:latin typeface="Calibri"/>
                <a:cs typeface="Calibri"/>
              </a:rPr>
              <a:t>t</a:t>
            </a:r>
            <a:r>
              <a:rPr sz="2400" spc="-60" dirty="0">
                <a:latin typeface="Times New Roman"/>
                <a:cs typeface="Times New Roman"/>
              </a:rPr>
              <a:t> </a:t>
            </a:r>
            <a:r>
              <a:rPr sz="2400" spc="-20" dirty="0">
                <a:latin typeface="Calibri"/>
                <a:cs typeface="Calibri"/>
              </a:rPr>
              <a:t>mo</a:t>
            </a:r>
            <a:r>
              <a:rPr sz="2400" spc="-50" dirty="0">
                <a:latin typeface="Calibri"/>
                <a:cs typeface="Calibri"/>
              </a:rPr>
              <a:t>r</a:t>
            </a:r>
            <a:r>
              <a:rPr sz="2400" spc="-15" dirty="0">
                <a:latin typeface="Calibri"/>
                <a:cs typeface="Calibri"/>
              </a:rPr>
              <a:t>e</a:t>
            </a:r>
            <a:r>
              <a:rPr sz="2400" spc="-60" dirty="0">
                <a:latin typeface="Times New Roman"/>
                <a:cs typeface="Times New Roman"/>
              </a:rPr>
              <a:t> </a:t>
            </a:r>
            <a:r>
              <a:rPr sz="2400" dirty="0">
                <a:latin typeface="Calibri"/>
                <a:cs typeface="Calibri"/>
              </a:rPr>
              <a:t>vi</a:t>
            </a:r>
            <a:r>
              <a:rPr sz="2400" spc="-5" dirty="0">
                <a:latin typeface="Calibri"/>
                <a:cs typeface="Calibri"/>
              </a:rPr>
              <a:t>s</a:t>
            </a:r>
            <a:r>
              <a:rPr sz="2400" dirty="0">
                <a:latin typeface="Calibri"/>
                <a:cs typeface="Calibri"/>
              </a:rPr>
              <a:t>i</a:t>
            </a:r>
            <a:r>
              <a:rPr sz="2400" spc="-5" dirty="0">
                <a:latin typeface="Calibri"/>
                <a:cs typeface="Calibri"/>
              </a:rPr>
              <a:t>b</a:t>
            </a:r>
            <a:r>
              <a:rPr sz="2400" dirty="0">
                <a:latin typeface="Calibri"/>
                <a:cs typeface="Calibri"/>
              </a:rPr>
              <a:t>le.</a:t>
            </a:r>
            <a:r>
              <a:rPr sz="2400" spc="-65" dirty="0">
                <a:latin typeface="Times New Roman"/>
                <a:cs typeface="Times New Roman"/>
              </a:rPr>
              <a:t> </a:t>
            </a:r>
            <a:r>
              <a:rPr sz="2400" b="1" u="heavy" spc="-185" dirty="0">
                <a:solidFill>
                  <a:srgbClr val="FF0000"/>
                </a:solidFill>
                <a:latin typeface="Calibri"/>
                <a:cs typeface="Calibri"/>
              </a:rPr>
              <a:t>T</a:t>
            </a:r>
            <a:r>
              <a:rPr sz="2400" b="1" u="heavy" spc="-15" dirty="0">
                <a:solidFill>
                  <a:srgbClr val="FF0000"/>
                </a:solidFill>
                <a:latin typeface="Calibri"/>
                <a:cs typeface="Calibri"/>
              </a:rPr>
              <a:t>ape</a:t>
            </a:r>
            <a:r>
              <a:rPr sz="2400" b="1" spc="-60" dirty="0">
                <a:solidFill>
                  <a:srgbClr val="FF0000"/>
                </a:solidFill>
                <a:latin typeface="Times New Roman"/>
                <a:cs typeface="Times New Roman"/>
              </a:rPr>
              <a:t> </a:t>
            </a:r>
            <a:r>
              <a:rPr sz="2400" spc="-35" dirty="0">
                <a:latin typeface="Calibri"/>
                <a:cs typeface="Calibri"/>
              </a:rPr>
              <a:t>c</a:t>
            </a:r>
            <a:r>
              <a:rPr sz="2400" dirty="0">
                <a:latin typeface="Calibri"/>
                <a:cs typeface="Calibri"/>
              </a:rPr>
              <a:t>an</a:t>
            </a:r>
            <a:r>
              <a:rPr sz="2400" spc="-75" dirty="0">
                <a:latin typeface="Times New Roman"/>
                <a:cs typeface="Times New Roman"/>
              </a:rPr>
              <a:t> </a:t>
            </a:r>
            <a:r>
              <a:rPr sz="2400" dirty="0">
                <a:latin typeface="Calibri"/>
                <a:cs typeface="Calibri"/>
              </a:rPr>
              <a:t>then</a:t>
            </a:r>
            <a:r>
              <a:rPr sz="2400" spc="-60" dirty="0">
                <a:latin typeface="Times New Roman"/>
                <a:cs typeface="Times New Roman"/>
              </a:rPr>
              <a:t> </a:t>
            </a:r>
            <a:r>
              <a:rPr sz="2400" spc="-20" dirty="0">
                <a:latin typeface="Calibri"/>
                <a:cs typeface="Calibri"/>
              </a:rPr>
              <a:t>be</a:t>
            </a:r>
            <a:r>
              <a:rPr sz="2400" spc="-15" dirty="0">
                <a:latin typeface="Times New Roman"/>
                <a:cs typeface="Times New Roman"/>
              </a:rPr>
              <a:t> </a:t>
            </a:r>
            <a:r>
              <a:rPr sz="2400" spc="-5" dirty="0">
                <a:latin typeface="Calibri"/>
                <a:cs typeface="Calibri"/>
              </a:rPr>
              <a:t>use</a:t>
            </a:r>
            <a:r>
              <a:rPr sz="2400" dirty="0">
                <a:latin typeface="Calibri"/>
                <a:cs typeface="Calibri"/>
              </a:rPr>
              <a:t>d</a:t>
            </a:r>
            <a:r>
              <a:rPr sz="2400" spc="-55" dirty="0">
                <a:latin typeface="Times New Roman"/>
                <a:cs typeface="Times New Roman"/>
              </a:rPr>
              <a:t> </a:t>
            </a:r>
            <a:r>
              <a:rPr sz="2400" spc="-30" dirty="0">
                <a:latin typeface="Calibri"/>
                <a:cs typeface="Calibri"/>
              </a:rPr>
              <a:t>t</a:t>
            </a:r>
            <a:r>
              <a:rPr sz="2400" dirty="0">
                <a:latin typeface="Calibri"/>
                <a:cs typeface="Calibri"/>
              </a:rPr>
              <a:t>o</a:t>
            </a:r>
            <a:r>
              <a:rPr sz="2400" spc="-70" dirty="0">
                <a:latin typeface="Times New Roman"/>
                <a:cs typeface="Times New Roman"/>
              </a:rPr>
              <a:t> </a:t>
            </a:r>
            <a:r>
              <a:rPr sz="2400" dirty="0">
                <a:latin typeface="Calibri"/>
                <a:cs typeface="Calibri"/>
              </a:rPr>
              <a:t>li</a:t>
            </a:r>
            <a:r>
              <a:rPr sz="2400" spc="-5" dirty="0">
                <a:latin typeface="Calibri"/>
                <a:cs typeface="Calibri"/>
              </a:rPr>
              <a:t>f</a:t>
            </a:r>
            <a:r>
              <a:rPr sz="2400" dirty="0">
                <a:latin typeface="Calibri"/>
                <a:cs typeface="Calibri"/>
              </a:rPr>
              <a:t>t</a:t>
            </a:r>
            <a:r>
              <a:rPr sz="2400" spc="-60" dirty="0">
                <a:latin typeface="Times New Roman"/>
                <a:cs typeface="Times New Roman"/>
              </a:rPr>
              <a:t> </a:t>
            </a:r>
            <a:r>
              <a:rPr sz="2400" dirty="0">
                <a:latin typeface="Calibri"/>
                <a:cs typeface="Calibri"/>
              </a:rPr>
              <a:t>and</a:t>
            </a:r>
            <a:r>
              <a:rPr sz="2400" spc="-70" dirty="0">
                <a:latin typeface="Times New Roman"/>
                <a:cs typeface="Times New Roman"/>
              </a:rPr>
              <a:t> </a:t>
            </a:r>
            <a:r>
              <a:rPr sz="2400" spc="-5" dirty="0">
                <a:latin typeface="Calibri"/>
                <a:cs typeface="Calibri"/>
              </a:rPr>
              <a:t>p</a:t>
            </a:r>
            <a:r>
              <a:rPr sz="2400" spc="-40" dirty="0">
                <a:latin typeface="Calibri"/>
                <a:cs typeface="Calibri"/>
              </a:rPr>
              <a:t>r</a:t>
            </a:r>
            <a:r>
              <a:rPr sz="2400" dirty="0">
                <a:latin typeface="Calibri"/>
                <a:cs typeface="Calibri"/>
              </a:rPr>
              <a:t>ese</a:t>
            </a:r>
            <a:r>
              <a:rPr sz="2400" spc="25" dirty="0">
                <a:latin typeface="Calibri"/>
                <a:cs typeface="Calibri"/>
              </a:rPr>
              <a:t>r</a:t>
            </a:r>
            <a:r>
              <a:rPr sz="2400" spc="-30" dirty="0">
                <a:latin typeface="Calibri"/>
                <a:cs typeface="Calibri"/>
              </a:rPr>
              <a:t>v</a:t>
            </a:r>
            <a:r>
              <a:rPr sz="2400" dirty="0">
                <a:latin typeface="Calibri"/>
                <a:cs typeface="Calibri"/>
              </a:rPr>
              <a:t>e</a:t>
            </a:r>
            <a:r>
              <a:rPr sz="2400" spc="-60" dirty="0">
                <a:latin typeface="Times New Roman"/>
                <a:cs typeface="Times New Roman"/>
              </a:rPr>
              <a:t> </a:t>
            </a:r>
            <a:r>
              <a:rPr sz="2400" dirty="0">
                <a:latin typeface="Calibri"/>
                <a:cs typeface="Calibri"/>
              </a:rPr>
              <a:t>the</a:t>
            </a:r>
            <a:r>
              <a:rPr sz="2400" spc="-60" dirty="0">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5" dirty="0">
                <a:latin typeface="Calibri"/>
                <a:cs typeface="Calibri"/>
              </a:rPr>
              <a:t>g</a:t>
            </a:r>
            <a:r>
              <a:rPr sz="2400" dirty="0">
                <a:latin typeface="Calibri"/>
                <a:cs typeface="Calibri"/>
              </a:rPr>
              <a:t>erpr</a:t>
            </a:r>
            <a:r>
              <a:rPr sz="2400" spc="-5" dirty="0">
                <a:latin typeface="Calibri"/>
                <a:cs typeface="Calibri"/>
              </a:rPr>
              <a:t>i</a:t>
            </a:r>
            <a:r>
              <a:rPr sz="2400" spc="-25" dirty="0">
                <a:latin typeface="Calibri"/>
                <a:cs typeface="Calibri"/>
              </a:rPr>
              <a:t>n</a:t>
            </a:r>
            <a:r>
              <a:rPr sz="2400" spc="5" dirty="0">
                <a:latin typeface="Calibri"/>
                <a:cs typeface="Calibri"/>
              </a:rPr>
              <a:t>t</a:t>
            </a:r>
            <a:r>
              <a:rPr sz="2400" dirty="0">
                <a:latin typeface="Calibri"/>
                <a:cs typeface="Calibri"/>
              </a:rPr>
              <a:t>.</a:t>
            </a:r>
            <a:endParaRPr sz="2400">
              <a:latin typeface="Calibri"/>
              <a:cs typeface="Calibri"/>
            </a:endParaRPr>
          </a:p>
          <a:p>
            <a:pPr>
              <a:lnSpc>
                <a:spcPct val="100000"/>
              </a:lnSpc>
              <a:spcBef>
                <a:spcPts val="34"/>
              </a:spcBef>
            </a:pPr>
            <a:endParaRPr sz="2850">
              <a:latin typeface="Times New Roman"/>
              <a:cs typeface="Times New Roman"/>
            </a:endParaRPr>
          </a:p>
          <a:p>
            <a:pPr marL="1591310" marR="1565275" algn="ctr">
              <a:lnSpc>
                <a:spcPct val="114999"/>
              </a:lnSpc>
            </a:pPr>
            <a:r>
              <a:rPr sz="2400" b="1" u="heavy" dirty="0">
                <a:solidFill>
                  <a:srgbClr val="FF0000"/>
                </a:solidFill>
                <a:latin typeface="Calibri"/>
                <a:cs typeface="Calibri"/>
              </a:rPr>
              <a:t>Me</a:t>
            </a:r>
            <a:r>
              <a:rPr sz="2400" b="1" u="heavy" spc="-35" dirty="0">
                <a:solidFill>
                  <a:srgbClr val="FF0000"/>
                </a:solidFill>
                <a:latin typeface="Calibri"/>
                <a:cs typeface="Calibri"/>
              </a:rPr>
              <a:t>t</a:t>
            </a:r>
            <a:r>
              <a:rPr sz="2400" b="1" u="heavy" spc="-10" dirty="0">
                <a:solidFill>
                  <a:srgbClr val="FF0000"/>
                </a:solidFill>
                <a:latin typeface="Calibri"/>
                <a:cs typeface="Calibri"/>
              </a:rPr>
              <a:t>al</a:t>
            </a:r>
            <a:r>
              <a:rPr sz="2400" b="1" spc="-60" dirty="0">
                <a:solidFill>
                  <a:srgbClr val="FF0000"/>
                </a:solidFill>
                <a:latin typeface="Times New Roman"/>
                <a:cs typeface="Times New Roman"/>
              </a:rPr>
              <a:t> </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15" dirty="0">
                <a:latin typeface="Calibri"/>
                <a:cs typeface="Calibri"/>
              </a:rPr>
              <a:t>magn</a:t>
            </a:r>
            <a:r>
              <a:rPr sz="2400" spc="-25" dirty="0">
                <a:latin typeface="Calibri"/>
                <a:cs typeface="Calibri"/>
              </a:rPr>
              <a:t>e</a:t>
            </a:r>
            <a:r>
              <a:rPr sz="2400" dirty="0">
                <a:latin typeface="Calibri"/>
                <a:cs typeface="Calibri"/>
              </a:rPr>
              <a:t>ti</a:t>
            </a:r>
            <a:r>
              <a:rPr sz="2400" spc="-15" dirty="0">
                <a:latin typeface="Calibri"/>
                <a:cs typeface="Calibri"/>
              </a:rPr>
              <a:t>c</a:t>
            </a:r>
            <a:r>
              <a:rPr sz="2400" spc="-10" dirty="0">
                <a:latin typeface="Times New Roman"/>
                <a:cs typeface="Times New Roman"/>
              </a:rPr>
              <a:t> </a:t>
            </a:r>
            <a:r>
              <a:rPr sz="2400" spc="-5" dirty="0">
                <a:latin typeface="Calibri"/>
                <a:cs typeface="Calibri"/>
              </a:rPr>
              <a:t>p</a:t>
            </a:r>
            <a:r>
              <a:rPr sz="2400" spc="-20" dirty="0">
                <a:latin typeface="Calibri"/>
                <a:cs typeface="Calibri"/>
              </a:rPr>
              <a:t>o</a:t>
            </a:r>
            <a:r>
              <a:rPr sz="2400" spc="-30" dirty="0">
                <a:latin typeface="Calibri"/>
                <a:cs typeface="Calibri"/>
              </a:rPr>
              <a:t>w</a:t>
            </a:r>
            <a:r>
              <a:rPr sz="2400" spc="-5" dirty="0">
                <a:latin typeface="Calibri"/>
                <a:cs typeface="Calibri"/>
              </a:rPr>
              <a:t>de</a:t>
            </a:r>
            <a:r>
              <a:rPr sz="2400" spc="-30" dirty="0">
                <a:latin typeface="Calibri"/>
                <a:cs typeface="Calibri"/>
              </a:rPr>
              <a:t>r</a:t>
            </a:r>
            <a:r>
              <a:rPr sz="2400" dirty="0">
                <a:latin typeface="Calibri"/>
                <a:cs typeface="Calibri"/>
              </a:rPr>
              <a:t>s</a:t>
            </a:r>
            <a:r>
              <a:rPr sz="2400" spc="-60" dirty="0">
                <a:latin typeface="Times New Roman"/>
                <a:cs typeface="Times New Roman"/>
              </a:rPr>
              <a:t> </a:t>
            </a:r>
            <a:r>
              <a:rPr sz="2400" spc="-30" dirty="0">
                <a:latin typeface="Calibri"/>
                <a:cs typeface="Calibri"/>
              </a:rPr>
              <a:t>c</a:t>
            </a:r>
            <a:r>
              <a:rPr sz="2400" dirty="0">
                <a:latin typeface="Calibri"/>
                <a:cs typeface="Calibri"/>
              </a:rPr>
              <a:t>an</a:t>
            </a:r>
            <a:r>
              <a:rPr sz="2400" spc="-60" dirty="0">
                <a:latin typeface="Times New Roman"/>
                <a:cs typeface="Times New Roman"/>
              </a:rPr>
              <a:t> </a:t>
            </a:r>
            <a:r>
              <a:rPr sz="2400" dirty="0">
                <a:latin typeface="Calibri"/>
                <a:cs typeface="Calibri"/>
              </a:rPr>
              <a:t>al</a:t>
            </a:r>
            <a:r>
              <a:rPr sz="2400" spc="-5" dirty="0">
                <a:latin typeface="Calibri"/>
                <a:cs typeface="Calibri"/>
              </a:rPr>
              <a:t>so</a:t>
            </a:r>
            <a:r>
              <a:rPr sz="2400" spc="-5" dirty="0">
                <a:latin typeface="Times New Roman"/>
                <a:cs typeface="Times New Roman"/>
              </a:rPr>
              <a:t> </a:t>
            </a:r>
            <a:r>
              <a:rPr sz="2400" spc="-20" dirty="0">
                <a:latin typeface="Calibri"/>
                <a:cs typeface="Calibri"/>
              </a:rPr>
              <a:t>b</a:t>
            </a:r>
            <a:r>
              <a:rPr sz="2400" spc="-15" dirty="0">
                <a:latin typeface="Calibri"/>
                <a:cs typeface="Calibri"/>
              </a:rPr>
              <a:t>e</a:t>
            </a:r>
            <a:r>
              <a:rPr sz="2400" spc="-55" dirty="0">
                <a:latin typeface="Times New Roman"/>
                <a:cs typeface="Times New Roman"/>
              </a:rPr>
              <a:t> </a:t>
            </a:r>
            <a:r>
              <a:rPr sz="2400" spc="-5" dirty="0">
                <a:latin typeface="Calibri"/>
                <a:cs typeface="Calibri"/>
              </a:rPr>
              <a:t>use</a:t>
            </a:r>
            <a:r>
              <a:rPr sz="2400" dirty="0">
                <a:latin typeface="Calibri"/>
                <a:cs typeface="Calibri"/>
              </a:rPr>
              <a:t>d</a:t>
            </a:r>
            <a:r>
              <a:rPr sz="2400" spc="-55"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dirty="0">
                <a:latin typeface="Calibri"/>
                <a:cs typeface="Calibri"/>
              </a:rPr>
              <a:t>l</a:t>
            </a:r>
            <a:r>
              <a:rPr sz="2400" spc="-10" dirty="0">
                <a:latin typeface="Calibri"/>
                <a:cs typeface="Calibri"/>
              </a:rPr>
              <a:t>i</a:t>
            </a:r>
            <a:r>
              <a:rPr sz="2400" spc="-5" dirty="0">
                <a:latin typeface="Calibri"/>
                <a:cs typeface="Calibri"/>
              </a:rPr>
              <a:t>ft</a:t>
            </a:r>
            <a:r>
              <a:rPr sz="2400" spc="-5" dirty="0">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n</a:t>
            </a:r>
            <a:r>
              <a:rPr sz="2400" spc="-30"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dirty="0">
                <a:latin typeface="Calibri"/>
                <a:cs typeface="Calibri"/>
              </a:rPr>
              <a:t>ts.</a:t>
            </a:r>
            <a:endParaRPr sz="2400">
              <a:latin typeface="Calibri"/>
              <a:cs typeface="Calibri"/>
            </a:endParaRPr>
          </a:p>
        </p:txBody>
      </p:sp>
      <p:sp>
        <p:nvSpPr>
          <p:cNvPr id="5" name="object 5"/>
          <p:cNvSpPr/>
          <p:nvPr/>
        </p:nvSpPr>
        <p:spPr>
          <a:xfrm>
            <a:off x="5410200" y="4089812"/>
            <a:ext cx="3629009" cy="271030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14400" y="3505226"/>
            <a:ext cx="2819400" cy="326300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152421"/>
            <a:ext cx="1600199" cy="60384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90800" y="152421"/>
            <a:ext cx="1600199" cy="60384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191000" y="152421"/>
            <a:ext cx="1600199" cy="603848"/>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5791200" y="152421"/>
            <a:ext cx="1600199" cy="603848"/>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7391400" y="152421"/>
            <a:ext cx="1600199" cy="603848"/>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990600" y="756248"/>
            <a:ext cx="1600199" cy="996351"/>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990600" y="1828800"/>
            <a:ext cx="3048000" cy="29337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990600" y="4773083"/>
            <a:ext cx="3314700" cy="2084917"/>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7071116" y="3701905"/>
            <a:ext cx="2006598" cy="307274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7499360" y="1854199"/>
            <a:ext cx="1463292" cy="1811021"/>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4139062" y="1859788"/>
            <a:ext cx="3271387" cy="2178810"/>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4218562" y="4266817"/>
            <a:ext cx="3771265" cy="802640"/>
          </a:xfrm>
          <a:prstGeom prst="rect">
            <a:avLst/>
          </a:prstGeom>
        </p:spPr>
        <p:txBody>
          <a:bodyPr vert="horz" wrap="square" lIns="0" tIns="0" rIns="0" bIns="0" rtlCol="0">
            <a:spAutoFit/>
          </a:bodyPr>
          <a:lstStyle/>
          <a:p>
            <a:pPr marL="12700" marR="5080" algn="just">
              <a:lnSpc>
                <a:spcPct val="100000"/>
              </a:lnSpc>
            </a:pPr>
            <a:r>
              <a:rPr sz="1800" spc="-5" dirty="0">
                <a:latin typeface="Calibri"/>
                <a:cs typeface="Calibri"/>
              </a:rPr>
              <a:t>Th</a:t>
            </a:r>
            <a:r>
              <a:rPr sz="1800" dirty="0">
                <a:latin typeface="Calibri"/>
                <a:cs typeface="Calibri"/>
              </a:rPr>
              <a:t>e</a:t>
            </a:r>
            <a:r>
              <a:rPr sz="1800" spc="-40" dirty="0">
                <a:latin typeface="Times New Roman"/>
                <a:cs typeface="Times New Roman"/>
              </a:rPr>
              <a:t> </a:t>
            </a:r>
            <a:r>
              <a:rPr sz="1800" dirty="0">
                <a:latin typeface="Calibri"/>
                <a:cs typeface="Calibri"/>
              </a:rPr>
              <a:t>i</a:t>
            </a:r>
            <a:r>
              <a:rPr sz="1800" spc="-10" dirty="0">
                <a:latin typeface="Calibri"/>
                <a:cs typeface="Calibri"/>
              </a:rPr>
              <a:t>o</a:t>
            </a:r>
            <a:r>
              <a:rPr sz="1800" spc="-5" dirty="0">
                <a:latin typeface="Calibri"/>
                <a:cs typeface="Calibri"/>
              </a:rPr>
              <a:t>d</a:t>
            </a:r>
            <a:r>
              <a:rPr sz="1800" dirty="0">
                <a:latin typeface="Calibri"/>
                <a:cs typeface="Calibri"/>
              </a:rPr>
              <a:t>i</a:t>
            </a:r>
            <a:r>
              <a:rPr sz="1800" spc="-15" dirty="0">
                <a:latin typeface="Calibri"/>
                <a:cs typeface="Calibri"/>
              </a:rPr>
              <a:t>n</a:t>
            </a:r>
            <a:r>
              <a:rPr sz="1800" spc="-10" dirty="0">
                <a:latin typeface="Calibri"/>
                <a:cs typeface="Calibri"/>
              </a:rPr>
              <a:t>e</a:t>
            </a:r>
            <a:r>
              <a:rPr sz="1800" spc="-15" dirty="0">
                <a:latin typeface="Times New Roman"/>
                <a:cs typeface="Times New Roman"/>
              </a:rPr>
              <a:t> </a:t>
            </a:r>
            <a:r>
              <a:rPr sz="1800" spc="-5" dirty="0">
                <a:latin typeface="Calibri"/>
                <a:cs typeface="Calibri"/>
              </a:rPr>
              <a:t>pri</a:t>
            </a:r>
            <a:r>
              <a:rPr sz="1800" spc="-10" dirty="0">
                <a:latin typeface="Calibri"/>
                <a:cs typeface="Calibri"/>
              </a:rPr>
              <a:t>nt</a:t>
            </a:r>
            <a:r>
              <a:rPr sz="1800" spc="-35" dirty="0">
                <a:latin typeface="Times New Roman"/>
                <a:cs typeface="Times New Roman"/>
              </a:rPr>
              <a:t> </a:t>
            </a:r>
            <a:r>
              <a:rPr sz="1800" dirty="0">
                <a:latin typeface="Calibri"/>
                <a:cs typeface="Calibri"/>
              </a:rPr>
              <a:t>w</a:t>
            </a:r>
            <a:r>
              <a:rPr sz="1800" spc="-10" dirty="0">
                <a:latin typeface="Calibri"/>
                <a:cs typeface="Calibri"/>
              </a:rPr>
              <a:t>i</a:t>
            </a:r>
            <a:r>
              <a:rPr sz="1800" spc="-5" dirty="0">
                <a:latin typeface="Calibri"/>
                <a:cs typeface="Calibri"/>
              </a:rPr>
              <a:t>l</a:t>
            </a:r>
            <a:r>
              <a:rPr sz="1800" dirty="0">
                <a:latin typeface="Calibri"/>
                <a:cs typeface="Calibri"/>
              </a:rPr>
              <a:t>l</a:t>
            </a:r>
            <a:r>
              <a:rPr sz="1800" spc="-25" dirty="0">
                <a:latin typeface="Times New Roman"/>
                <a:cs typeface="Times New Roman"/>
              </a:rPr>
              <a:t> </a:t>
            </a:r>
            <a:r>
              <a:rPr sz="1800" spc="-10" dirty="0">
                <a:latin typeface="Calibri"/>
                <a:cs typeface="Calibri"/>
              </a:rPr>
              <a:t>g</a:t>
            </a:r>
            <a:r>
              <a:rPr sz="1800" spc="-50" dirty="0">
                <a:latin typeface="Calibri"/>
                <a:cs typeface="Calibri"/>
              </a:rPr>
              <a:t>r</a:t>
            </a:r>
            <a:r>
              <a:rPr sz="1800" dirty="0">
                <a:latin typeface="Calibri"/>
                <a:cs typeface="Calibri"/>
              </a:rPr>
              <a:t>adual</a:t>
            </a:r>
            <a:r>
              <a:rPr sz="1800" spc="-10" dirty="0">
                <a:latin typeface="Calibri"/>
                <a:cs typeface="Calibri"/>
              </a:rPr>
              <a:t>ly</a:t>
            </a:r>
            <a:r>
              <a:rPr sz="1800" spc="-45" dirty="0">
                <a:latin typeface="Times New Roman"/>
                <a:cs typeface="Times New Roman"/>
              </a:rPr>
              <a:t> </a:t>
            </a:r>
            <a:r>
              <a:rPr sz="1800" spc="-35" dirty="0">
                <a:latin typeface="Calibri"/>
                <a:cs typeface="Calibri"/>
              </a:rPr>
              <a:t>f</a:t>
            </a:r>
            <a:r>
              <a:rPr sz="1800" spc="-10" dirty="0">
                <a:latin typeface="Calibri"/>
                <a:cs typeface="Calibri"/>
              </a:rPr>
              <a:t>ade</a:t>
            </a:r>
            <a:r>
              <a:rPr sz="1800" spc="-30" dirty="0">
                <a:latin typeface="Times New Roman"/>
                <a:cs typeface="Times New Roman"/>
              </a:rPr>
              <a:t> </a:t>
            </a:r>
            <a:r>
              <a:rPr sz="1800" spc="-15" dirty="0">
                <a:latin typeface="Calibri"/>
                <a:cs typeface="Calibri"/>
              </a:rPr>
              <a:t>a</a:t>
            </a:r>
            <a:r>
              <a:rPr sz="1800" spc="-45" dirty="0">
                <a:latin typeface="Calibri"/>
                <a:cs typeface="Calibri"/>
              </a:rPr>
              <a:t>w</a:t>
            </a:r>
            <a:r>
              <a:rPr sz="1800" spc="-35" dirty="0">
                <a:latin typeface="Calibri"/>
                <a:cs typeface="Calibri"/>
              </a:rPr>
              <a:t>a</a:t>
            </a:r>
            <a:r>
              <a:rPr sz="1800" spc="-10" dirty="0">
                <a:latin typeface="Calibri"/>
                <a:cs typeface="Calibri"/>
              </a:rPr>
              <a:t>y</a:t>
            </a:r>
            <a:r>
              <a:rPr sz="1800" spc="-5" dirty="0">
                <a:latin typeface="Times New Roman"/>
                <a:cs typeface="Times New Roman"/>
              </a:rPr>
              <a:t> </a:t>
            </a:r>
            <a:r>
              <a:rPr sz="1800" spc="-5" dirty="0">
                <a:latin typeface="Calibri"/>
                <a:cs typeface="Calibri"/>
              </a:rPr>
              <a:t>i</a:t>
            </a:r>
            <a:r>
              <a:rPr sz="1800" dirty="0">
                <a:latin typeface="Calibri"/>
                <a:cs typeface="Calibri"/>
              </a:rPr>
              <a:t>f</a:t>
            </a:r>
            <a:r>
              <a:rPr sz="1800" spc="-30" dirty="0">
                <a:latin typeface="Times New Roman"/>
                <a:cs typeface="Times New Roman"/>
              </a:rPr>
              <a:t> </a:t>
            </a:r>
            <a:r>
              <a:rPr sz="1800" spc="-5" dirty="0">
                <a:latin typeface="Calibri"/>
                <a:cs typeface="Calibri"/>
              </a:rPr>
              <a:t>l</a:t>
            </a:r>
            <a:r>
              <a:rPr sz="1800" spc="-20" dirty="0">
                <a:latin typeface="Calibri"/>
                <a:cs typeface="Calibri"/>
              </a:rPr>
              <a:t>e</a:t>
            </a:r>
            <a:r>
              <a:rPr sz="1800" spc="-5" dirty="0">
                <a:latin typeface="Calibri"/>
                <a:cs typeface="Calibri"/>
              </a:rPr>
              <a:t>f</a:t>
            </a:r>
            <a:r>
              <a:rPr sz="1800" dirty="0">
                <a:latin typeface="Calibri"/>
                <a:cs typeface="Calibri"/>
              </a:rPr>
              <a:t>t</a:t>
            </a:r>
            <a:r>
              <a:rPr sz="1800" spc="-45" dirty="0">
                <a:latin typeface="Times New Roman"/>
                <a:cs typeface="Times New Roman"/>
              </a:rPr>
              <a:t> </a:t>
            </a:r>
            <a:r>
              <a:rPr sz="1800" dirty="0">
                <a:latin typeface="Calibri"/>
                <a:cs typeface="Calibri"/>
              </a:rPr>
              <a:t>in</a:t>
            </a:r>
            <a:r>
              <a:rPr sz="1800" spc="-35"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spc="-5" dirty="0">
                <a:latin typeface="Calibri"/>
                <a:cs typeface="Calibri"/>
              </a:rPr>
              <a:t>o</a:t>
            </a:r>
            <a:r>
              <a:rPr sz="1800" dirty="0">
                <a:latin typeface="Calibri"/>
                <a:cs typeface="Calibri"/>
              </a:rPr>
              <a:t>p</a:t>
            </a:r>
            <a:r>
              <a:rPr sz="1800" spc="-10" dirty="0">
                <a:latin typeface="Calibri"/>
                <a:cs typeface="Calibri"/>
              </a:rPr>
              <a:t>en</a:t>
            </a:r>
            <a:r>
              <a:rPr sz="1800" spc="-30" dirty="0">
                <a:latin typeface="Times New Roman"/>
                <a:cs typeface="Times New Roman"/>
              </a:rPr>
              <a:t> </a:t>
            </a:r>
            <a:r>
              <a:rPr sz="1800" dirty="0">
                <a:latin typeface="Calibri"/>
                <a:cs typeface="Calibri"/>
              </a:rPr>
              <a:t>ai</a:t>
            </a:r>
            <a:r>
              <a:rPr sz="1800" spc="-200" dirty="0">
                <a:latin typeface="Calibri"/>
                <a:cs typeface="Calibri"/>
              </a:rPr>
              <a:t>r</a:t>
            </a:r>
            <a:r>
              <a:rPr sz="1800" dirty="0">
                <a:latin typeface="Calibri"/>
                <a:cs typeface="Calibri"/>
              </a:rPr>
              <a:t>.</a:t>
            </a:r>
            <a:r>
              <a:rPr sz="1800" spc="-45" dirty="0">
                <a:latin typeface="Times New Roman"/>
                <a:cs typeface="Times New Roman"/>
              </a:rPr>
              <a:t> </a:t>
            </a:r>
            <a:r>
              <a:rPr sz="1800" spc="-155" dirty="0">
                <a:latin typeface="Calibri"/>
                <a:cs typeface="Calibri"/>
              </a:rPr>
              <a:t>T</a:t>
            </a:r>
            <a:r>
              <a:rPr sz="1800" dirty="0">
                <a:latin typeface="Calibri"/>
                <a:cs typeface="Calibri"/>
              </a:rPr>
              <a:t>o</a:t>
            </a:r>
            <a:r>
              <a:rPr sz="1800" spc="-45" dirty="0">
                <a:latin typeface="Times New Roman"/>
                <a:cs typeface="Times New Roman"/>
              </a:rPr>
              <a:t> </a:t>
            </a:r>
            <a:r>
              <a:rPr sz="1800" spc="-5" dirty="0">
                <a:latin typeface="Calibri"/>
                <a:cs typeface="Calibri"/>
              </a:rPr>
              <a:t>p</a:t>
            </a:r>
            <a:r>
              <a:rPr sz="1800" spc="-25" dirty="0">
                <a:latin typeface="Calibri"/>
                <a:cs typeface="Calibri"/>
              </a:rPr>
              <a:t>r</a:t>
            </a:r>
            <a:r>
              <a:rPr sz="1800" spc="-10" dirty="0">
                <a:latin typeface="Calibri"/>
                <a:cs typeface="Calibri"/>
              </a:rPr>
              <a:t>e</a:t>
            </a:r>
            <a:r>
              <a:rPr sz="1800" spc="-5" dirty="0">
                <a:latin typeface="Calibri"/>
                <a:cs typeface="Calibri"/>
              </a:rPr>
              <a:t>s</a:t>
            </a:r>
            <a:r>
              <a:rPr sz="1800" spc="-10" dirty="0">
                <a:latin typeface="Calibri"/>
                <a:cs typeface="Calibri"/>
              </a:rPr>
              <a:t>e</a:t>
            </a:r>
            <a:r>
              <a:rPr sz="1800" spc="-5" dirty="0">
                <a:latin typeface="Calibri"/>
                <a:cs typeface="Calibri"/>
              </a:rPr>
              <a:t>r</a:t>
            </a:r>
            <a:r>
              <a:rPr sz="1800" spc="-20" dirty="0">
                <a:latin typeface="Calibri"/>
                <a:cs typeface="Calibri"/>
              </a:rPr>
              <a:t>v</a:t>
            </a:r>
            <a:r>
              <a:rPr sz="1800" spc="-10" dirty="0">
                <a:latin typeface="Calibri"/>
                <a:cs typeface="Calibri"/>
              </a:rPr>
              <a:t>e</a:t>
            </a:r>
            <a:r>
              <a:rPr sz="1800" spc="-45" dirty="0">
                <a:latin typeface="Times New Roman"/>
                <a:cs typeface="Times New Roman"/>
              </a:rPr>
              <a:t> </a:t>
            </a:r>
            <a:r>
              <a:rPr sz="1800" dirty="0">
                <a:latin typeface="Calibri"/>
                <a:cs typeface="Calibri"/>
              </a:rPr>
              <a:t>i</a:t>
            </a:r>
            <a:r>
              <a:rPr sz="1800" spc="-10" dirty="0">
                <a:latin typeface="Calibri"/>
                <a:cs typeface="Calibri"/>
              </a:rPr>
              <a:t>t,</a:t>
            </a:r>
            <a:r>
              <a:rPr sz="1800" spc="-45" dirty="0">
                <a:latin typeface="Times New Roman"/>
                <a:cs typeface="Times New Roman"/>
              </a:rPr>
              <a:t> </a:t>
            </a:r>
            <a:r>
              <a:rPr sz="1800" spc="-35" dirty="0">
                <a:latin typeface="Calibri"/>
                <a:cs typeface="Calibri"/>
              </a:rPr>
              <a:t>y</a:t>
            </a:r>
            <a:r>
              <a:rPr sz="1800" spc="-5" dirty="0">
                <a:latin typeface="Calibri"/>
                <a:cs typeface="Calibri"/>
              </a:rPr>
              <a:t>ou</a:t>
            </a:r>
            <a:r>
              <a:rPr sz="1800" spc="-5" dirty="0">
                <a:latin typeface="Times New Roman"/>
                <a:cs typeface="Times New Roman"/>
              </a:rPr>
              <a:t> </a:t>
            </a:r>
            <a:r>
              <a:rPr sz="1800" spc="-30" dirty="0">
                <a:latin typeface="Calibri"/>
                <a:cs typeface="Calibri"/>
              </a:rPr>
              <a:t>c</a:t>
            </a:r>
            <a:r>
              <a:rPr sz="1800" dirty="0">
                <a:latin typeface="Calibri"/>
                <a:cs typeface="Calibri"/>
              </a:rPr>
              <a:t>an</a:t>
            </a:r>
            <a:r>
              <a:rPr sz="1800" spc="-30" dirty="0">
                <a:latin typeface="Times New Roman"/>
                <a:cs typeface="Times New Roman"/>
              </a:rPr>
              <a:t> </a:t>
            </a:r>
            <a:r>
              <a:rPr sz="1800" spc="-5" dirty="0">
                <a:latin typeface="Calibri"/>
                <a:cs typeface="Calibri"/>
              </a:rPr>
              <a:t>s</a:t>
            </a:r>
            <a:r>
              <a:rPr sz="1800" dirty="0">
                <a:latin typeface="Calibri"/>
                <a:cs typeface="Calibri"/>
              </a:rPr>
              <a:t>p</a:t>
            </a:r>
            <a:r>
              <a:rPr sz="1800" spc="-50" dirty="0">
                <a:latin typeface="Calibri"/>
                <a:cs typeface="Calibri"/>
              </a:rPr>
              <a:t>r</a:t>
            </a:r>
            <a:r>
              <a:rPr sz="1800" spc="-35" dirty="0">
                <a:latin typeface="Calibri"/>
                <a:cs typeface="Calibri"/>
              </a:rPr>
              <a:t>a</a:t>
            </a:r>
            <a:r>
              <a:rPr sz="1800" spc="-10" dirty="0">
                <a:latin typeface="Calibri"/>
                <a:cs typeface="Calibri"/>
              </a:rPr>
              <a:t>y</a:t>
            </a:r>
            <a:r>
              <a:rPr sz="1800" spc="-55" dirty="0">
                <a:latin typeface="Times New Roman"/>
                <a:cs typeface="Times New Roman"/>
              </a:rPr>
              <a:t> </a:t>
            </a:r>
            <a:r>
              <a:rPr sz="1800" spc="-5" dirty="0">
                <a:latin typeface="Calibri"/>
                <a:cs typeface="Calibri"/>
              </a:rPr>
              <a:t>i</a:t>
            </a:r>
            <a:r>
              <a:rPr sz="1800" spc="-10" dirty="0">
                <a:latin typeface="Calibri"/>
                <a:cs typeface="Calibri"/>
              </a:rPr>
              <a:t>t</a:t>
            </a:r>
            <a:r>
              <a:rPr sz="1800" spc="-35" dirty="0">
                <a:latin typeface="Times New Roman"/>
                <a:cs typeface="Times New Roman"/>
              </a:rPr>
              <a:t> </a:t>
            </a:r>
            <a:r>
              <a:rPr sz="1800" dirty="0">
                <a:latin typeface="Calibri"/>
                <a:cs typeface="Calibri"/>
              </a:rPr>
              <a:t>w</a:t>
            </a:r>
            <a:r>
              <a:rPr sz="1800" spc="-10" dirty="0">
                <a:latin typeface="Calibri"/>
                <a:cs typeface="Calibri"/>
              </a:rPr>
              <a:t>i</a:t>
            </a:r>
            <a:r>
              <a:rPr sz="1800" dirty="0">
                <a:latin typeface="Calibri"/>
                <a:cs typeface="Calibri"/>
              </a:rPr>
              <a:t>th</a:t>
            </a:r>
            <a:r>
              <a:rPr sz="1800" spc="-35" dirty="0">
                <a:latin typeface="Times New Roman"/>
                <a:cs typeface="Times New Roman"/>
              </a:rPr>
              <a:t> </a:t>
            </a:r>
            <a:r>
              <a:rPr sz="1800" dirty="0">
                <a:latin typeface="Calibri"/>
                <a:cs typeface="Calibri"/>
              </a:rPr>
              <a:t>a</a:t>
            </a:r>
            <a:r>
              <a:rPr sz="1800" spc="-35" dirty="0">
                <a:latin typeface="Times New Roman"/>
                <a:cs typeface="Times New Roman"/>
              </a:rPr>
              <a:t> </a:t>
            </a:r>
            <a:r>
              <a:rPr sz="1800" spc="-5" dirty="0">
                <a:latin typeface="Calibri"/>
                <a:cs typeface="Calibri"/>
              </a:rPr>
              <a:t>li</a:t>
            </a:r>
            <a:r>
              <a:rPr sz="1800" spc="-40" dirty="0">
                <a:latin typeface="Calibri"/>
                <a:cs typeface="Calibri"/>
              </a:rPr>
              <a:t>t</a:t>
            </a:r>
            <a:r>
              <a:rPr sz="1800" dirty="0">
                <a:latin typeface="Calibri"/>
                <a:cs typeface="Calibri"/>
              </a:rPr>
              <a:t>t</a:t>
            </a:r>
            <a:r>
              <a:rPr sz="1800" spc="-10" dirty="0">
                <a:latin typeface="Calibri"/>
                <a:cs typeface="Calibri"/>
              </a:rPr>
              <a:t>le</a:t>
            </a:r>
            <a:r>
              <a:rPr sz="1800" spc="-30" dirty="0">
                <a:latin typeface="Times New Roman"/>
                <a:cs typeface="Times New Roman"/>
              </a:rPr>
              <a:t> </a:t>
            </a:r>
            <a:r>
              <a:rPr sz="1800" spc="-5" dirty="0">
                <a:latin typeface="Calibri"/>
                <a:cs typeface="Calibri"/>
              </a:rPr>
              <a:t>ha</a:t>
            </a:r>
            <a:r>
              <a:rPr sz="1800" dirty="0">
                <a:latin typeface="Calibri"/>
                <a:cs typeface="Calibri"/>
              </a:rPr>
              <a:t>i</a:t>
            </a:r>
            <a:r>
              <a:rPr sz="1800" spc="-10" dirty="0">
                <a:latin typeface="Calibri"/>
                <a:cs typeface="Calibri"/>
              </a:rPr>
              <a:t>r</a:t>
            </a:r>
            <a:r>
              <a:rPr sz="1800" spc="-40" dirty="0">
                <a:latin typeface="Times New Roman"/>
                <a:cs typeface="Times New Roman"/>
              </a:rPr>
              <a:t> </a:t>
            </a:r>
            <a:r>
              <a:rPr sz="1800" spc="-5" dirty="0">
                <a:latin typeface="Calibri"/>
                <a:cs typeface="Calibri"/>
              </a:rPr>
              <a:t>s</a:t>
            </a:r>
            <a:r>
              <a:rPr sz="1800" dirty="0">
                <a:latin typeface="Calibri"/>
                <a:cs typeface="Calibri"/>
              </a:rPr>
              <a:t>p</a:t>
            </a:r>
            <a:r>
              <a:rPr sz="1800" spc="-50" dirty="0">
                <a:latin typeface="Calibri"/>
                <a:cs typeface="Calibri"/>
              </a:rPr>
              <a:t>r</a:t>
            </a:r>
            <a:r>
              <a:rPr sz="1800" spc="-35" dirty="0">
                <a:latin typeface="Calibri"/>
                <a:cs typeface="Calibri"/>
              </a:rPr>
              <a:t>a</a:t>
            </a:r>
            <a:r>
              <a:rPr sz="1800" spc="-130" dirty="0">
                <a:latin typeface="Calibri"/>
                <a:cs typeface="Calibri"/>
              </a:rPr>
              <a:t>y</a:t>
            </a:r>
            <a:r>
              <a:rPr sz="1800" dirty="0">
                <a:latin typeface="Calibri"/>
                <a:cs typeface="Calibri"/>
              </a:rPr>
              <a:t>.</a:t>
            </a:r>
            <a:endParaRPr sz="1800">
              <a:latin typeface="Calibri"/>
              <a:cs typeface="Calibri"/>
            </a:endParaRPr>
          </a:p>
        </p:txBody>
      </p:sp>
      <p:sp>
        <p:nvSpPr>
          <p:cNvPr id="15" name="object 15"/>
          <p:cNvSpPr/>
          <p:nvPr/>
        </p:nvSpPr>
        <p:spPr>
          <a:xfrm>
            <a:off x="4669779" y="5114290"/>
            <a:ext cx="2209800" cy="1743708"/>
          </a:xfrm>
          <a:prstGeom prst="rect">
            <a:avLst/>
          </a:prstGeom>
          <a:blipFill>
            <a:blip r:embed="rId1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984250" y="146050"/>
          <a:ext cx="8000995" cy="1600199"/>
        </p:xfrm>
        <a:graphic>
          <a:graphicData uri="http://schemas.openxmlformats.org/drawingml/2006/table">
            <a:tbl>
              <a:tblPr firstRow="1" bandRow="1">
                <a:tableStyleId>{2D5ABB26-0587-4C30-8999-92F81FD0307C}</a:tableStyleId>
              </a:tblPr>
              <a:tblGrid>
                <a:gridCol w="1600199"/>
                <a:gridCol w="1600199"/>
                <a:gridCol w="1600199"/>
                <a:gridCol w="1600199"/>
                <a:gridCol w="1600199"/>
              </a:tblGrid>
              <a:tr h="603869">
                <a:tc>
                  <a:txBody>
                    <a:bodyPr/>
                    <a:lstStyle/>
                    <a:p>
                      <a:pPr marL="398145">
                        <a:lnSpc>
                          <a:spcPct val="100000"/>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6725" marR="316230" indent="-143510">
                        <a:lnSpc>
                          <a:spcPct val="114999"/>
                        </a:lnSpc>
                      </a:pPr>
                      <a:r>
                        <a:rPr sz="1400" b="1" spc="-10" dirty="0">
                          <a:latin typeface="Arial"/>
                          <a:cs typeface="Arial"/>
                        </a:rPr>
                        <a:t>F</a:t>
                      </a:r>
                      <a:r>
                        <a:rPr sz="1400" b="1" dirty="0">
                          <a:latin typeface="Arial"/>
                          <a:cs typeface="Arial"/>
                        </a:rPr>
                        <a:t>i</a:t>
                      </a:r>
                      <a:r>
                        <a:rPr sz="1400" b="1" spc="-10" dirty="0">
                          <a:latin typeface="Arial"/>
                          <a:cs typeface="Arial"/>
                        </a:rPr>
                        <a:t>ng</a:t>
                      </a:r>
                      <a:r>
                        <a:rPr sz="1400" b="1" spc="-5" dirty="0">
                          <a:latin typeface="Arial"/>
                          <a:cs typeface="Arial"/>
                        </a:rPr>
                        <a:t>e</a:t>
                      </a:r>
                      <a:r>
                        <a:rPr sz="1400" b="1" dirty="0">
                          <a:latin typeface="Arial"/>
                          <a:cs typeface="Arial"/>
                        </a:rPr>
                        <a:t>r</a:t>
                      </a:r>
                      <a:r>
                        <a:rPr sz="1400" b="1" spc="-10" dirty="0">
                          <a:latin typeface="Arial"/>
                          <a:cs typeface="Arial"/>
                        </a:rPr>
                        <a:t>p</a:t>
                      </a:r>
                      <a:r>
                        <a:rPr sz="1400" b="1" dirty="0">
                          <a:latin typeface="Arial"/>
                          <a:cs typeface="Arial"/>
                        </a:rPr>
                        <a:t>ri</a:t>
                      </a:r>
                      <a:r>
                        <a:rPr sz="1400" b="1" spc="-10" dirty="0">
                          <a:latin typeface="Arial"/>
                          <a:cs typeface="Arial"/>
                        </a:rPr>
                        <a:t>n</a:t>
                      </a:r>
                      <a:r>
                        <a:rPr sz="1400" b="1" dirty="0">
                          <a:latin typeface="Arial"/>
                          <a:cs typeface="Arial"/>
                        </a:rPr>
                        <a:t>t</a:t>
                      </a:r>
                      <a:r>
                        <a:rPr sz="1400" b="1" dirty="0">
                          <a:latin typeface="Times New Roman"/>
                          <a:cs typeface="Times New Roman"/>
                        </a:rPr>
                        <a:t> </a:t>
                      </a:r>
                      <a:r>
                        <a:rPr sz="1400" b="1" dirty="0">
                          <a:latin typeface="Arial"/>
                          <a:cs typeface="Arial"/>
                        </a:rPr>
                        <a:t>S</a:t>
                      </a:r>
                      <a:r>
                        <a:rPr sz="1400" b="1" spc="-10" dirty="0">
                          <a:latin typeface="Arial"/>
                          <a:cs typeface="Arial"/>
                        </a:rPr>
                        <a:t>u</a:t>
                      </a:r>
                      <a:r>
                        <a:rPr sz="1400" b="1" dirty="0">
                          <a:latin typeface="Arial"/>
                          <a:cs typeface="Arial"/>
                        </a:rPr>
                        <a:t>rface</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1785">
                        <a:lnSpc>
                          <a:spcPct val="100000"/>
                        </a:lnSpc>
                      </a:pPr>
                      <a:r>
                        <a:rPr sz="1400" b="1" spc="-45" dirty="0">
                          <a:latin typeface="Arial"/>
                          <a:cs typeface="Arial"/>
                        </a:rPr>
                        <a:t>A</a:t>
                      </a:r>
                      <a:r>
                        <a:rPr sz="1400" b="1" spc="-10" dirty="0">
                          <a:latin typeface="Arial"/>
                          <a:cs typeface="Arial"/>
                        </a:rPr>
                        <a:t>pp</a:t>
                      </a:r>
                      <a:r>
                        <a:rPr sz="1400" b="1" dirty="0">
                          <a:latin typeface="Arial"/>
                          <a:cs typeface="Arial"/>
                        </a:rPr>
                        <a:t>li</a:t>
                      </a:r>
                      <a:r>
                        <a:rPr sz="1400" b="1" spc="-5" dirty="0">
                          <a:latin typeface="Arial"/>
                          <a:cs typeface="Arial"/>
                        </a:rPr>
                        <a:t>cat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18465" marR="389255" indent="-20320">
                        <a:lnSpc>
                          <a:spcPct val="114999"/>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r>
                        <a:rPr sz="1400" b="1" spc="-5" dirty="0">
                          <a:latin typeface="Times New Roman"/>
                          <a:cs typeface="Times New Roman"/>
                        </a:rPr>
                        <a:t> </a:t>
                      </a:r>
                      <a:r>
                        <a:rPr sz="1400" b="1" spc="-10" dirty="0">
                          <a:latin typeface="Arial"/>
                          <a:cs typeface="Arial"/>
                        </a:rPr>
                        <a:t>R</a:t>
                      </a:r>
                      <a:r>
                        <a:rPr sz="1400" b="1" spc="-5" dirty="0">
                          <a:latin typeface="Arial"/>
                          <a:cs typeface="Arial"/>
                        </a:rPr>
                        <a:t>eact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2600" marR="278765" indent="-195580">
                        <a:lnSpc>
                          <a:spcPct val="114999"/>
                        </a:lnSpc>
                      </a:pPr>
                      <a:r>
                        <a:rPr sz="1400" b="1" spc="-45" dirty="0">
                          <a:latin typeface="Arial"/>
                          <a:cs typeface="Arial"/>
                        </a:rPr>
                        <a:t>A</a:t>
                      </a:r>
                      <a:r>
                        <a:rPr sz="1400" b="1" spc="-10" dirty="0">
                          <a:latin typeface="Arial"/>
                          <a:cs typeface="Arial"/>
                        </a:rPr>
                        <a:t>pp</a:t>
                      </a:r>
                      <a:r>
                        <a:rPr sz="1400" b="1" spc="-5" dirty="0">
                          <a:latin typeface="Arial"/>
                          <a:cs typeface="Arial"/>
                        </a:rPr>
                        <a:t>ea</a:t>
                      </a:r>
                      <a:r>
                        <a:rPr sz="1400" b="1" dirty="0">
                          <a:latin typeface="Arial"/>
                          <a:cs typeface="Arial"/>
                        </a:rPr>
                        <a:t>r</a:t>
                      </a:r>
                      <a:r>
                        <a:rPr sz="1400" b="1" spc="-5" dirty="0">
                          <a:latin typeface="Arial"/>
                          <a:cs typeface="Arial"/>
                        </a:rPr>
                        <a:t>a</a:t>
                      </a:r>
                      <a:r>
                        <a:rPr sz="1400" b="1" spc="-10" dirty="0">
                          <a:latin typeface="Arial"/>
                          <a:cs typeface="Arial"/>
                        </a:rPr>
                        <a:t>n</a:t>
                      </a:r>
                      <a:r>
                        <a:rPr sz="1400" b="1" spc="-5" dirty="0">
                          <a:latin typeface="Arial"/>
                          <a:cs typeface="Arial"/>
                        </a:rPr>
                        <a:t>ce</a:t>
                      </a:r>
                      <a:r>
                        <a:rPr sz="1400" b="1" spc="-5" dirty="0">
                          <a:latin typeface="Times New Roman"/>
                          <a:cs typeface="Times New Roman"/>
                        </a:rPr>
                        <a:t> </a:t>
                      </a:r>
                      <a:r>
                        <a:rPr sz="1400" b="1" spc="-10" dirty="0">
                          <a:latin typeface="Arial"/>
                          <a:cs typeface="Arial"/>
                        </a:rPr>
                        <a:t>o</a:t>
                      </a:r>
                      <a:r>
                        <a:rPr sz="1400" b="1" dirty="0">
                          <a:latin typeface="Arial"/>
                          <a:cs typeface="Arial"/>
                        </a:rPr>
                        <a:t>f</a:t>
                      </a:r>
                      <a:r>
                        <a:rPr sz="1400" b="1" spc="30" dirty="0">
                          <a:latin typeface="Times New Roman"/>
                          <a:cs typeface="Times New Roman"/>
                        </a:rPr>
                        <a:t> </a:t>
                      </a:r>
                      <a:r>
                        <a:rPr sz="1400" b="1" dirty="0">
                          <a:latin typeface="Arial"/>
                          <a:cs typeface="Arial"/>
                        </a:rPr>
                        <a:t>Pri</a:t>
                      </a:r>
                      <a:r>
                        <a:rPr sz="1400" b="1" spc="-10" dirty="0">
                          <a:latin typeface="Arial"/>
                          <a:cs typeface="Arial"/>
                        </a:rPr>
                        <a:t>n</a:t>
                      </a:r>
                      <a:r>
                        <a:rPr sz="1400" b="1" dirty="0">
                          <a:latin typeface="Arial"/>
                          <a:cs typeface="Arial"/>
                        </a:rPr>
                        <a:t>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996330">
                <a:tc>
                  <a:txBody>
                    <a:bodyPr/>
                    <a:lstStyle/>
                    <a:p>
                      <a:pPr algn="ctr">
                        <a:lnSpc>
                          <a:spcPct val="100000"/>
                        </a:lnSpc>
                      </a:pPr>
                      <a:r>
                        <a:rPr sz="2400" b="1" dirty="0">
                          <a:latin typeface="Calibri"/>
                          <a:cs typeface="Calibri"/>
                        </a:rPr>
                        <a:t>Iod</a:t>
                      </a:r>
                      <a:r>
                        <a:rPr sz="2400" b="1" spc="-10" dirty="0">
                          <a:latin typeface="Calibri"/>
                          <a:cs typeface="Calibri"/>
                        </a:rPr>
                        <a:t>i</a:t>
                      </a:r>
                      <a:r>
                        <a:rPr sz="2400" b="1" dirty="0">
                          <a:latin typeface="Calibri"/>
                          <a:cs typeface="Calibri"/>
                        </a:rPr>
                        <a:t>ne</a:t>
                      </a:r>
                      <a:endParaRPr sz="2400">
                        <a:latin typeface="Calibri"/>
                        <a:cs typeface="Calibri"/>
                      </a:endParaRPr>
                    </a:p>
                    <a:p>
                      <a:pPr algn="ctr">
                        <a:lnSpc>
                          <a:spcPct val="100000"/>
                        </a:lnSpc>
                        <a:spcBef>
                          <a:spcPts val="434"/>
                        </a:spcBef>
                      </a:pPr>
                      <a:r>
                        <a:rPr sz="2400" b="1" dirty="0">
                          <a:latin typeface="Calibri"/>
                          <a:cs typeface="Calibri"/>
                        </a:rPr>
                        <a:t>Fumi</a:t>
                      </a:r>
                      <a:r>
                        <a:rPr sz="2400" b="1" spc="-15" dirty="0">
                          <a:latin typeface="Calibri"/>
                          <a:cs typeface="Calibri"/>
                        </a:rPr>
                        <a:t>n</a:t>
                      </a:r>
                      <a:r>
                        <a:rPr sz="2400" b="1" dirty="0">
                          <a:latin typeface="Calibri"/>
                          <a:cs typeface="Calibri"/>
                        </a:rPr>
                        <a:t>g</a:t>
                      </a:r>
                      <a:endParaRPr sz="2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pPr>
                      <a:r>
                        <a:rPr sz="1400" spc="-30" dirty="0">
                          <a:latin typeface="Calibri"/>
                          <a:cs typeface="Calibri"/>
                        </a:rPr>
                        <a:t>P</a:t>
                      </a:r>
                      <a:r>
                        <a:rPr sz="1400" dirty="0">
                          <a:latin typeface="Calibri"/>
                          <a:cs typeface="Calibri"/>
                        </a:rPr>
                        <a:t>a</a:t>
                      </a:r>
                      <a:r>
                        <a:rPr sz="1400" spc="-10" dirty="0">
                          <a:latin typeface="Calibri"/>
                          <a:cs typeface="Calibri"/>
                        </a:rPr>
                        <a:t>p</a:t>
                      </a:r>
                      <a:r>
                        <a:rPr sz="1400" dirty="0">
                          <a:latin typeface="Calibri"/>
                          <a:cs typeface="Calibri"/>
                        </a:rPr>
                        <a:t>e</a:t>
                      </a:r>
                      <a:r>
                        <a:rPr sz="1400" spc="-125" dirty="0">
                          <a:latin typeface="Calibri"/>
                          <a:cs typeface="Calibri"/>
                        </a:rPr>
                        <a:t>r</a:t>
                      </a:r>
                      <a:r>
                        <a:rPr sz="1400" dirty="0">
                          <a:latin typeface="Calibri"/>
                          <a:cs typeface="Calibri"/>
                        </a:rPr>
                        <a:t>,</a:t>
                      </a:r>
                      <a:r>
                        <a:rPr sz="1400" spc="-35" dirty="0">
                          <a:latin typeface="Times New Roman"/>
                          <a:cs typeface="Times New Roman"/>
                        </a:rPr>
                        <a:t> </a:t>
                      </a:r>
                      <a:r>
                        <a:rPr sz="1400" spc="-5" dirty="0">
                          <a:latin typeface="Calibri"/>
                          <a:cs typeface="Calibri"/>
                        </a:rPr>
                        <a:t>Ca</a:t>
                      </a:r>
                      <a:r>
                        <a:rPr sz="1400" spc="-25" dirty="0">
                          <a:latin typeface="Calibri"/>
                          <a:cs typeface="Calibri"/>
                        </a:rPr>
                        <a:t>r</a:t>
                      </a:r>
                      <a:r>
                        <a:rPr sz="1400" spc="-10" dirty="0">
                          <a:latin typeface="Calibri"/>
                          <a:cs typeface="Calibri"/>
                        </a:rPr>
                        <a:t>db</a:t>
                      </a:r>
                      <a:r>
                        <a:rPr sz="1400" spc="-5" dirty="0">
                          <a:latin typeface="Calibri"/>
                          <a:cs typeface="Calibri"/>
                        </a:rPr>
                        <a:t>oa</a:t>
                      </a:r>
                      <a:r>
                        <a:rPr sz="1400" spc="-20" dirty="0">
                          <a:latin typeface="Calibri"/>
                          <a:cs typeface="Calibri"/>
                        </a:rPr>
                        <a:t>r</a:t>
                      </a:r>
                      <a:r>
                        <a:rPr sz="1400" spc="-10" dirty="0">
                          <a:latin typeface="Calibri"/>
                          <a:cs typeface="Calibri"/>
                        </a:rPr>
                        <a:t>d</a:t>
                      </a:r>
                      <a:r>
                        <a:rPr sz="1400" dirty="0">
                          <a:latin typeface="Calibri"/>
                          <a:cs typeface="Calibri"/>
                        </a:rPr>
                        <a:t>,</a:t>
                      </a:r>
                      <a:endParaRPr sz="1400">
                        <a:latin typeface="Calibri"/>
                        <a:cs typeface="Calibri"/>
                      </a:endParaRPr>
                    </a:p>
                    <a:p>
                      <a:pPr marL="62230">
                        <a:lnSpc>
                          <a:spcPct val="100000"/>
                        </a:lnSpc>
                        <a:spcBef>
                          <a:spcPts val="254"/>
                        </a:spcBef>
                      </a:pPr>
                      <a:r>
                        <a:rPr sz="1400" dirty="0">
                          <a:latin typeface="Calibri"/>
                          <a:cs typeface="Calibri"/>
                        </a:rPr>
                        <a:t>U</a:t>
                      </a:r>
                      <a:r>
                        <a:rPr sz="1400" spc="-15" dirty="0">
                          <a:latin typeface="Calibri"/>
                          <a:cs typeface="Calibri"/>
                        </a:rPr>
                        <a:t>n</a:t>
                      </a:r>
                      <a:r>
                        <a:rPr sz="1400" spc="-10" dirty="0">
                          <a:latin typeface="Calibri"/>
                          <a:cs typeface="Calibri"/>
                        </a:rPr>
                        <a:t>p</a:t>
                      </a:r>
                      <a:r>
                        <a:rPr sz="1400" dirty="0">
                          <a:latin typeface="Calibri"/>
                          <a:cs typeface="Calibri"/>
                        </a:rPr>
                        <a:t>ai</a:t>
                      </a:r>
                      <a:r>
                        <a:rPr sz="1400" spc="-25" dirty="0">
                          <a:latin typeface="Calibri"/>
                          <a:cs typeface="Calibri"/>
                        </a:rPr>
                        <a:t>n</a:t>
                      </a:r>
                      <a:r>
                        <a:rPr sz="1400" spc="-20" dirty="0">
                          <a:latin typeface="Calibri"/>
                          <a:cs typeface="Calibri"/>
                        </a:rPr>
                        <a:t>t</a:t>
                      </a:r>
                      <a:r>
                        <a:rPr sz="1400" spc="-5" dirty="0">
                          <a:latin typeface="Calibri"/>
                          <a:cs typeface="Calibri"/>
                        </a:rPr>
                        <a:t>e</a:t>
                      </a:r>
                      <a:r>
                        <a:rPr sz="1400" dirty="0">
                          <a:latin typeface="Calibri"/>
                          <a:cs typeface="Calibri"/>
                        </a:rPr>
                        <a:t>d</a:t>
                      </a:r>
                      <a:r>
                        <a:rPr sz="1400" spc="-15" dirty="0">
                          <a:latin typeface="Times New Roman"/>
                          <a:cs typeface="Times New Roman"/>
                        </a:rPr>
                        <a:t> </a:t>
                      </a:r>
                      <a:r>
                        <a:rPr sz="1400" spc="-5" dirty="0">
                          <a:latin typeface="Calibri"/>
                          <a:cs typeface="Calibri"/>
                        </a:rPr>
                        <a:t>su</a:t>
                      </a:r>
                      <a:r>
                        <a:rPr sz="1400" dirty="0">
                          <a:latin typeface="Calibri"/>
                          <a:cs typeface="Calibri"/>
                        </a:rPr>
                        <a:t>r</a:t>
                      </a:r>
                      <a:r>
                        <a:rPr sz="1400" spc="-20" dirty="0">
                          <a:latin typeface="Calibri"/>
                          <a:cs typeface="Calibri"/>
                        </a:rPr>
                        <a:t>f</a:t>
                      </a:r>
                      <a:r>
                        <a:rPr sz="1400" dirty="0">
                          <a:latin typeface="Calibri"/>
                          <a:cs typeface="Calibri"/>
                        </a:rPr>
                        <a:t>a</a:t>
                      </a:r>
                      <a:r>
                        <a:rPr sz="1400" spc="-10" dirty="0">
                          <a:latin typeface="Calibri"/>
                          <a:cs typeface="Calibri"/>
                        </a:rPr>
                        <a:t>c</a:t>
                      </a:r>
                      <a:r>
                        <a:rPr sz="1400" spc="-5" dirty="0">
                          <a:latin typeface="Calibri"/>
                          <a:cs typeface="Calibri"/>
                        </a:rPr>
                        <a:t>e</a:t>
                      </a:r>
                      <a:r>
                        <a:rPr sz="1400" dirty="0">
                          <a:latin typeface="Calibri"/>
                          <a:cs typeface="Calibri"/>
                        </a:rPr>
                        <a:t>s</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318770">
                        <a:lnSpc>
                          <a:spcPct val="114999"/>
                        </a:lnSpc>
                      </a:pPr>
                      <a:r>
                        <a:rPr sz="1400" spc="-10" dirty="0">
                          <a:latin typeface="Calibri"/>
                          <a:cs typeface="Calibri"/>
                        </a:rPr>
                        <a:t>I</a:t>
                      </a:r>
                      <a:r>
                        <a:rPr sz="1400" dirty="0">
                          <a:latin typeface="Calibri"/>
                          <a:cs typeface="Calibri"/>
                        </a:rPr>
                        <a:t>n</a:t>
                      </a:r>
                      <a:r>
                        <a:rPr sz="1400" spc="-35" dirty="0">
                          <a:latin typeface="Times New Roman"/>
                          <a:cs typeface="Times New Roman"/>
                        </a:rPr>
                        <a:t> </a:t>
                      </a:r>
                      <a:r>
                        <a:rPr sz="1400" dirty="0">
                          <a:latin typeface="Calibri"/>
                          <a:cs typeface="Calibri"/>
                        </a:rPr>
                        <a:t>a</a:t>
                      </a:r>
                      <a:r>
                        <a:rPr sz="1400" spc="-40" dirty="0">
                          <a:latin typeface="Times New Roman"/>
                          <a:cs typeface="Times New Roman"/>
                        </a:rPr>
                        <a:t> </a:t>
                      </a:r>
                      <a:r>
                        <a:rPr sz="1400" spc="-25" dirty="0">
                          <a:latin typeface="Calibri"/>
                          <a:cs typeface="Calibri"/>
                        </a:rPr>
                        <a:t>v</a:t>
                      </a:r>
                      <a:r>
                        <a:rPr sz="1400" dirty="0">
                          <a:latin typeface="Calibri"/>
                          <a:cs typeface="Calibri"/>
                        </a:rPr>
                        <a:t>a</a:t>
                      </a:r>
                      <a:r>
                        <a:rPr sz="1400" spc="-10" dirty="0">
                          <a:latin typeface="Calibri"/>
                          <a:cs typeface="Calibri"/>
                        </a:rPr>
                        <a:t>p</a:t>
                      </a:r>
                      <a:r>
                        <a:rPr sz="1400" spc="-5" dirty="0">
                          <a:latin typeface="Calibri"/>
                          <a:cs typeface="Calibri"/>
                        </a:rPr>
                        <a:t>o</a:t>
                      </a:r>
                      <a:r>
                        <a:rPr sz="1400" dirty="0">
                          <a:latin typeface="Calibri"/>
                          <a:cs typeface="Calibri"/>
                        </a:rPr>
                        <a:t>r</a:t>
                      </a:r>
                      <a:r>
                        <a:rPr sz="1400" spc="-35" dirty="0">
                          <a:latin typeface="Times New Roman"/>
                          <a:cs typeface="Times New Roman"/>
                        </a:rPr>
                        <a:t> </a:t>
                      </a:r>
                      <a:r>
                        <a:rPr sz="1400" spc="-15" dirty="0">
                          <a:latin typeface="Calibri"/>
                          <a:cs typeface="Calibri"/>
                        </a:rPr>
                        <a:t>t</a:t>
                      </a:r>
                      <a:r>
                        <a:rPr sz="1400" dirty="0">
                          <a:latin typeface="Calibri"/>
                          <a:cs typeface="Calibri"/>
                        </a:rPr>
                        <a:t>e</a:t>
                      </a:r>
                      <a:r>
                        <a:rPr sz="1400" spc="-25" dirty="0">
                          <a:latin typeface="Calibri"/>
                          <a:cs typeface="Calibri"/>
                        </a:rPr>
                        <a:t>n</a:t>
                      </a:r>
                      <a:r>
                        <a:rPr sz="1400" dirty="0">
                          <a:latin typeface="Calibri"/>
                          <a:cs typeface="Calibri"/>
                        </a:rPr>
                        <a:t>t,</a:t>
                      </a:r>
                      <a:r>
                        <a:rPr sz="1400" dirty="0">
                          <a:latin typeface="Times New Roman"/>
                          <a:cs typeface="Times New Roman"/>
                        </a:rPr>
                        <a:t> </a:t>
                      </a:r>
                      <a:r>
                        <a:rPr sz="1400" spc="-10" dirty="0">
                          <a:latin typeface="Calibri"/>
                          <a:cs typeface="Calibri"/>
                        </a:rPr>
                        <a:t>h</a:t>
                      </a:r>
                      <a:r>
                        <a:rPr sz="1400" dirty="0">
                          <a:latin typeface="Calibri"/>
                          <a:cs typeface="Calibri"/>
                        </a:rPr>
                        <a:t>e</a:t>
                      </a:r>
                      <a:r>
                        <a:rPr sz="1400" spc="-20" dirty="0">
                          <a:latin typeface="Calibri"/>
                          <a:cs typeface="Calibri"/>
                        </a:rPr>
                        <a:t>a</a:t>
                      </a:r>
                      <a:r>
                        <a:rPr sz="1400" dirty="0">
                          <a:latin typeface="Calibri"/>
                          <a:cs typeface="Calibri"/>
                        </a:rPr>
                        <a:t>t</a:t>
                      </a:r>
                      <a:r>
                        <a:rPr sz="1400" spc="-20" dirty="0">
                          <a:latin typeface="Times New Roman"/>
                          <a:cs typeface="Times New Roman"/>
                        </a:rPr>
                        <a:t> </a:t>
                      </a:r>
                      <a:r>
                        <a:rPr sz="1400" spc="-5" dirty="0">
                          <a:latin typeface="Calibri"/>
                          <a:cs typeface="Calibri"/>
                        </a:rPr>
                        <a:t>s</a:t>
                      </a:r>
                      <a:r>
                        <a:rPr sz="1400" spc="5" dirty="0">
                          <a:latin typeface="Calibri"/>
                          <a:cs typeface="Calibri"/>
                        </a:rPr>
                        <a:t>o</a:t>
                      </a:r>
                      <a:r>
                        <a:rPr sz="1400" dirty="0">
                          <a:latin typeface="Calibri"/>
                          <a:cs typeface="Calibri"/>
                        </a:rPr>
                        <a:t>lid</a:t>
                      </a:r>
                      <a:r>
                        <a:rPr sz="1400" spc="-45" dirty="0">
                          <a:latin typeface="Times New Roman"/>
                          <a:cs typeface="Times New Roman"/>
                        </a:rPr>
                        <a:t> </a:t>
                      </a:r>
                      <a:r>
                        <a:rPr sz="1400" dirty="0">
                          <a:latin typeface="Calibri"/>
                          <a:cs typeface="Calibri"/>
                        </a:rPr>
                        <a:t>io</a:t>
                      </a:r>
                      <a:r>
                        <a:rPr sz="1400" spc="-10" dirty="0">
                          <a:latin typeface="Calibri"/>
                          <a:cs typeface="Calibri"/>
                        </a:rPr>
                        <a:t>d</a:t>
                      </a:r>
                      <a:r>
                        <a:rPr sz="1400" dirty="0">
                          <a:latin typeface="Calibri"/>
                          <a:cs typeface="Calibri"/>
                        </a:rPr>
                        <a:t>i</a:t>
                      </a:r>
                      <a:r>
                        <a:rPr sz="1400" spc="-5" dirty="0">
                          <a:latin typeface="Calibri"/>
                          <a:cs typeface="Calibri"/>
                        </a:rPr>
                        <a:t>ne</a:t>
                      </a:r>
                      <a:r>
                        <a:rPr sz="1400" spc="-5" dirty="0">
                          <a:latin typeface="Times New Roman"/>
                          <a:cs typeface="Times New Roman"/>
                        </a:rPr>
                        <a:t> </a:t>
                      </a:r>
                      <a:r>
                        <a:rPr sz="1400" spc="-10" dirty="0">
                          <a:latin typeface="Calibri"/>
                          <a:cs typeface="Calibri"/>
                        </a:rPr>
                        <a:t>c</a:t>
                      </a:r>
                      <a:r>
                        <a:rPr sz="1400" spc="10" dirty="0">
                          <a:latin typeface="Calibri"/>
                          <a:cs typeface="Calibri"/>
                        </a:rPr>
                        <a:t>r</a:t>
                      </a:r>
                      <a:r>
                        <a:rPr sz="1400" spc="-15" dirty="0">
                          <a:latin typeface="Calibri"/>
                          <a:cs typeface="Calibri"/>
                        </a:rPr>
                        <a:t>y</a:t>
                      </a:r>
                      <a:r>
                        <a:rPr sz="1400" spc="-10" dirty="0">
                          <a:latin typeface="Calibri"/>
                          <a:cs typeface="Calibri"/>
                        </a:rPr>
                        <a:t>s</a:t>
                      </a:r>
                      <a:r>
                        <a:rPr sz="1400" spc="-15" dirty="0">
                          <a:latin typeface="Calibri"/>
                          <a:cs typeface="Calibri"/>
                        </a:rPr>
                        <a:t>t</a:t>
                      </a:r>
                      <a:r>
                        <a:rPr sz="1400" dirty="0">
                          <a:latin typeface="Calibri"/>
                          <a:cs typeface="Calibri"/>
                        </a:rPr>
                        <a:t>als</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25095">
                        <a:lnSpc>
                          <a:spcPct val="114999"/>
                        </a:lnSpc>
                      </a:pPr>
                      <a:r>
                        <a:rPr sz="1400" spc="-10" dirty="0">
                          <a:latin typeface="Calibri"/>
                          <a:cs typeface="Calibri"/>
                        </a:rPr>
                        <a:t>I</a:t>
                      </a:r>
                      <a:r>
                        <a:rPr sz="1400" spc="-5" dirty="0">
                          <a:latin typeface="Calibri"/>
                          <a:cs typeface="Calibri"/>
                        </a:rPr>
                        <a:t>od</a:t>
                      </a:r>
                      <a:r>
                        <a:rPr sz="1400" dirty="0">
                          <a:latin typeface="Calibri"/>
                          <a:cs typeface="Calibri"/>
                        </a:rPr>
                        <a:t>i</a:t>
                      </a:r>
                      <a:r>
                        <a:rPr sz="1400" spc="-10" dirty="0">
                          <a:latin typeface="Calibri"/>
                          <a:cs typeface="Calibri"/>
                        </a:rPr>
                        <a:t>n</a:t>
                      </a:r>
                      <a:r>
                        <a:rPr sz="1400" dirty="0">
                          <a:latin typeface="Calibri"/>
                          <a:cs typeface="Calibri"/>
                        </a:rPr>
                        <a:t>e</a:t>
                      </a:r>
                      <a:r>
                        <a:rPr sz="1400" spc="-35" dirty="0">
                          <a:latin typeface="Times New Roman"/>
                          <a:cs typeface="Times New Roman"/>
                        </a:rPr>
                        <a:t> </a:t>
                      </a:r>
                      <a:r>
                        <a:rPr sz="1400" spc="-15" dirty="0">
                          <a:latin typeface="Calibri"/>
                          <a:cs typeface="Calibri"/>
                        </a:rPr>
                        <a:t>c</a:t>
                      </a:r>
                      <a:r>
                        <a:rPr sz="1400" spc="-5" dirty="0">
                          <a:latin typeface="Calibri"/>
                          <a:cs typeface="Calibri"/>
                        </a:rPr>
                        <a:t>om</a:t>
                      </a:r>
                      <a:r>
                        <a:rPr sz="1400" spc="-10" dirty="0">
                          <a:latin typeface="Calibri"/>
                          <a:cs typeface="Calibri"/>
                        </a:rPr>
                        <a:t>b</a:t>
                      </a:r>
                      <a:r>
                        <a:rPr sz="1400" dirty="0">
                          <a:latin typeface="Calibri"/>
                          <a:cs typeface="Calibri"/>
                        </a:rPr>
                        <a:t>i</a:t>
                      </a:r>
                      <a:r>
                        <a:rPr sz="1400" spc="-5" dirty="0">
                          <a:latin typeface="Calibri"/>
                          <a:cs typeface="Calibri"/>
                        </a:rPr>
                        <a:t>n</a:t>
                      </a:r>
                      <a:r>
                        <a:rPr sz="1400" spc="-10" dirty="0">
                          <a:latin typeface="Calibri"/>
                          <a:cs typeface="Calibri"/>
                        </a:rPr>
                        <a:t>e</a:t>
                      </a:r>
                      <a:r>
                        <a:rPr sz="1400" dirty="0">
                          <a:latin typeface="Calibri"/>
                          <a:cs typeface="Calibri"/>
                        </a:rPr>
                        <a:t>s</a:t>
                      </a:r>
                      <a:r>
                        <a:rPr sz="1400" dirty="0">
                          <a:latin typeface="Times New Roman"/>
                          <a:cs typeface="Times New Roman"/>
                        </a:rPr>
                        <a:t> </a:t>
                      </a:r>
                      <a:r>
                        <a:rPr sz="1400" dirty="0">
                          <a:latin typeface="Calibri"/>
                          <a:cs typeface="Calibri"/>
                        </a:rPr>
                        <a:t>w</a:t>
                      </a:r>
                      <a:r>
                        <a:rPr sz="1400" spc="5" dirty="0">
                          <a:latin typeface="Calibri"/>
                          <a:cs typeface="Calibri"/>
                        </a:rPr>
                        <a:t>i</a:t>
                      </a:r>
                      <a:r>
                        <a:rPr sz="1400" dirty="0">
                          <a:latin typeface="Calibri"/>
                          <a:cs typeface="Calibri"/>
                        </a:rPr>
                        <a:t>th</a:t>
                      </a:r>
                      <a:r>
                        <a:rPr sz="1400" spc="-50" dirty="0">
                          <a:latin typeface="Times New Roman"/>
                          <a:cs typeface="Times New Roman"/>
                        </a:rPr>
                        <a:t> </a:t>
                      </a:r>
                      <a:r>
                        <a:rPr sz="1400" spc="-20" dirty="0">
                          <a:latin typeface="Calibri"/>
                          <a:cs typeface="Calibri"/>
                        </a:rPr>
                        <a:t>c</a:t>
                      </a:r>
                      <a:r>
                        <a:rPr sz="1400" dirty="0">
                          <a:latin typeface="Calibri"/>
                          <a:cs typeface="Calibri"/>
                        </a:rPr>
                        <a:t>arbo</a:t>
                      </a:r>
                      <a:r>
                        <a:rPr sz="1400" spc="-30" dirty="0">
                          <a:latin typeface="Calibri"/>
                          <a:cs typeface="Calibri"/>
                        </a:rPr>
                        <a:t>h</a:t>
                      </a:r>
                      <a:r>
                        <a:rPr sz="1400" spc="-15" dirty="0">
                          <a:latin typeface="Calibri"/>
                          <a:cs typeface="Calibri"/>
                        </a:rPr>
                        <a:t>y</a:t>
                      </a:r>
                      <a:r>
                        <a:rPr sz="1400" spc="-10" dirty="0">
                          <a:latin typeface="Calibri"/>
                          <a:cs typeface="Calibri"/>
                        </a:rPr>
                        <a:t>d</a:t>
                      </a:r>
                      <a:r>
                        <a:rPr sz="1400" spc="-25" dirty="0">
                          <a:latin typeface="Calibri"/>
                          <a:cs typeface="Calibri"/>
                        </a:rPr>
                        <a:t>r</a:t>
                      </a:r>
                      <a:r>
                        <a:rPr sz="1400" spc="-15" dirty="0">
                          <a:latin typeface="Calibri"/>
                          <a:cs typeface="Calibri"/>
                        </a:rPr>
                        <a:t>at</a:t>
                      </a:r>
                      <a:r>
                        <a:rPr sz="1400" dirty="0">
                          <a:latin typeface="Calibri"/>
                          <a:cs typeface="Calibri"/>
                        </a:rPr>
                        <a:t>es</a:t>
                      </a:r>
                      <a:r>
                        <a:rPr sz="1400" dirty="0">
                          <a:latin typeface="Times New Roman"/>
                          <a:cs typeface="Times New Roman"/>
                        </a:rPr>
                        <a:t> </a:t>
                      </a:r>
                      <a:r>
                        <a:rPr sz="1400" dirty="0">
                          <a:latin typeface="Calibri"/>
                          <a:cs typeface="Calibri"/>
                        </a:rPr>
                        <a:t>in</a:t>
                      </a:r>
                      <a:r>
                        <a:rPr sz="1400" spc="-35" dirty="0">
                          <a:latin typeface="Times New Roman"/>
                          <a:cs typeface="Times New Roman"/>
                        </a:rPr>
                        <a:t> </a:t>
                      </a:r>
                      <a:r>
                        <a:rPr sz="1400" dirty="0">
                          <a:latin typeface="Calibri"/>
                          <a:cs typeface="Calibri"/>
                        </a:rPr>
                        <a:t>l</a:t>
                      </a:r>
                      <a:r>
                        <a:rPr sz="1400" spc="-10" dirty="0">
                          <a:latin typeface="Calibri"/>
                          <a:cs typeface="Calibri"/>
                        </a:rPr>
                        <a:t>a</a:t>
                      </a:r>
                      <a:r>
                        <a:rPr sz="1400" spc="-15" dirty="0">
                          <a:latin typeface="Calibri"/>
                          <a:cs typeface="Calibri"/>
                        </a:rPr>
                        <a:t>t</a:t>
                      </a:r>
                      <a:r>
                        <a:rPr sz="1400" dirty="0">
                          <a:latin typeface="Calibri"/>
                          <a:cs typeface="Calibri"/>
                        </a:rPr>
                        <a:t>e</a:t>
                      </a:r>
                      <a:r>
                        <a:rPr sz="1400" spc="-25" dirty="0">
                          <a:latin typeface="Calibri"/>
                          <a:cs typeface="Calibri"/>
                        </a:rPr>
                        <a:t>n</a:t>
                      </a:r>
                      <a:r>
                        <a:rPr sz="1400" dirty="0">
                          <a:latin typeface="Calibri"/>
                          <a:cs typeface="Calibri"/>
                        </a:rPr>
                        <a:t>t</a:t>
                      </a:r>
                      <a:r>
                        <a:rPr sz="1400" spc="-30" dirty="0">
                          <a:latin typeface="Times New Roman"/>
                          <a:cs typeface="Times New Roman"/>
                        </a:rPr>
                        <a:t> </a:t>
                      </a:r>
                      <a:r>
                        <a:rPr sz="1400" spc="-10" dirty="0">
                          <a:latin typeface="Calibri"/>
                          <a:cs typeface="Calibri"/>
                        </a:rPr>
                        <a:t>p</a:t>
                      </a:r>
                      <a:r>
                        <a:rPr sz="1400" dirty="0">
                          <a:latin typeface="Calibri"/>
                          <a:cs typeface="Calibri"/>
                        </a:rPr>
                        <a:t>ri</a:t>
                      </a:r>
                      <a:r>
                        <a:rPr sz="1400" spc="-15" dirty="0">
                          <a:latin typeface="Calibri"/>
                          <a:cs typeface="Calibri"/>
                        </a:rPr>
                        <a:t>n</a:t>
                      </a:r>
                      <a:r>
                        <a:rPr sz="1400" dirty="0">
                          <a:latin typeface="Calibri"/>
                          <a:cs typeface="Calibri"/>
                        </a:rPr>
                        <a:t>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marR="162560">
                        <a:lnSpc>
                          <a:spcPct val="114999"/>
                        </a:lnSpc>
                      </a:pPr>
                      <a:r>
                        <a:rPr sz="1400" b="1" u="heavy" dirty="0">
                          <a:solidFill>
                            <a:srgbClr val="FF0000"/>
                          </a:solidFill>
                          <a:latin typeface="Calibri"/>
                          <a:cs typeface="Calibri"/>
                        </a:rPr>
                        <a:t>B</a:t>
                      </a:r>
                      <a:r>
                        <a:rPr sz="1400" b="1" u="heavy" spc="-10" dirty="0">
                          <a:solidFill>
                            <a:srgbClr val="FF0000"/>
                          </a:solidFill>
                          <a:latin typeface="Calibri"/>
                          <a:cs typeface="Calibri"/>
                        </a:rPr>
                        <a:t>r</a:t>
                      </a:r>
                      <a:r>
                        <a:rPr sz="1400" b="1" u="heavy" dirty="0">
                          <a:solidFill>
                            <a:srgbClr val="FF0000"/>
                          </a:solidFill>
                          <a:latin typeface="Calibri"/>
                          <a:cs typeface="Calibri"/>
                        </a:rPr>
                        <a:t>own</a:t>
                      </a:r>
                      <a:r>
                        <a:rPr sz="1400" b="1" spc="-75" dirty="0">
                          <a:solidFill>
                            <a:srgbClr val="FF0000"/>
                          </a:solidFill>
                          <a:latin typeface="Times New Roman"/>
                          <a:cs typeface="Times New Roman"/>
                        </a:rPr>
                        <a:t> </a:t>
                      </a:r>
                      <a:r>
                        <a:rPr sz="1400" spc="-10" dirty="0">
                          <a:latin typeface="Calibri"/>
                          <a:cs typeface="Calibri"/>
                        </a:rPr>
                        <a:t>p</a:t>
                      </a:r>
                      <a:r>
                        <a:rPr sz="1400" dirty="0">
                          <a:latin typeface="Calibri"/>
                          <a:cs typeface="Calibri"/>
                        </a:rPr>
                        <a:t>ri</a:t>
                      </a:r>
                      <a:r>
                        <a:rPr sz="1400" spc="-15" dirty="0">
                          <a:latin typeface="Calibri"/>
                          <a:cs typeface="Calibri"/>
                        </a:rPr>
                        <a:t>n</a:t>
                      </a:r>
                      <a:r>
                        <a:rPr sz="1400" dirty="0">
                          <a:latin typeface="Calibri"/>
                          <a:cs typeface="Calibri"/>
                        </a:rPr>
                        <a:t>t</a:t>
                      </a:r>
                      <a:r>
                        <a:rPr sz="1400" spc="-30" dirty="0">
                          <a:latin typeface="Times New Roman"/>
                          <a:cs typeface="Times New Roman"/>
                        </a:rPr>
                        <a:t> </a:t>
                      </a:r>
                      <a:r>
                        <a:rPr sz="1400" spc="-10" dirty="0">
                          <a:latin typeface="Calibri"/>
                          <a:cs typeface="Calibri"/>
                        </a:rPr>
                        <a:t>(</a:t>
                      </a:r>
                      <a:r>
                        <a:rPr sz="1400" spc="-20" dirty="0">
                          <a:latin typeface="Calibri"/>
                          <a:cs typeface="Calibri"/>
                        </a:rPr>
                        <a:t>f</a:t>
                      </a:r>
                      <a:r>
                        <a:rPr sz="1400" dirty="0">
                          <a:latin typeface="Calibri"/>
                          <a:cs typeface="Calibri"/>
                        </a:rPr>
                        <a:t>a</a:t>
                      </a:r>
                      <a:r>
                        <a:rPr sz="1400" spc="-10" dirty="0">
                          <a:latin typeface="Calibri"/>
                          <a:cs typeface="Calibri"/>
                        </a:rPr>
                        <a:t>d</a:t>
                      </a:r>
                      <a:r>
                        <a:rPr sz="1400" dirty="0">
                          <a:latin typeface="Calibri"/>
                          <a:cs typeface="Calibri"/>
                        </a:rPr>
                        <a:t>es</a:t>
                      </a:r>
                      <a:r>
                        <a:rPr sz="1400" dirty="0">
                          <a:latin typeface="Times New Roman"/>
                          <a:cs typeface="Times New Roman"/>
                        </a:rPr>
                        <a:t> </a:t>
                      </a:r>
                      <a:r>
                        <a:rPr sz="1400" spc="-10" dirty="0">
                          <a:latin typeface="Calibri"/>
                          <a:cs typeface="Calibri"/>
                        </a:rPr>
                        <a:t>qu</a:t>
                      </a:r>
                      <a:r>
                        <a:rPr sz="1400" dirty="0">
                          <a:latin typeface="Calibri"/>
                          <a:cs typeface="Calibri"/>
                        </a:rPr>
                        <a:t>i</a:t>
                      </a:r>
                      <a:r>
                        <a:rPr sz="1400" spc="-5" dirty="0">
                          <a:latin typeface="Calibri"/>
                          <a:cs typeface="Calibri"/>
                        </a:rPr>
                        <a:t>c</a:t>
                      </a:r>
                      <a:r>
                        <a:rPr sz="1400" dirty="0">
                          <a:latin typeface="Calibri"/>
                          <a:cs typeface="Calibri"/>
                        </a:rPr>
                        <a:t>kly)</a:t>
                      </a:r>
                      <a:r>
                        <a:rPr sz="1400" spc="-25" dirty="0">
                          <a:latin typeface="Times New Roman"/>
                          <a:cs typeface="Times New Roman"/>
                        </a:rPr>
                        <a:t> </a:t>
                      </a:r>
                      <a:r>
                        <a:rPr sz="1400" spc="-10" dirty="0">
                          <a:latin typeface="Calibri"/>
                          <a:cs typeface="Calibri"/>
                        </a:rPr>
                        <a:t>mus</a:t>
                      </a:r>
                      <a:r>
                        <a:rPr sz="1400" dirty="0">
                          <a:latin typeface="Calibri"/>
                          <a:cs typeface="Calibri"/>
                        </a:rPr>
                        <a:t>t</a:t>
                      </a:r>
                      <a:r>
                        <a:rPr sz="1400" spc="-40" dirty="0">
                          <a:latin typeface="Times New Roman"/>
                          <a:cs typeface="Times New Roman"/>
                        </a:rPr>
                        <a:t> </a:t>
                      </a:r>
                      <a:r>
                        <a:rPr sz="1400" spc="-10" dirty="0">
                          <a:latin typeface="Calibri"/>
                          <a:cs typeface="Calibri"/>
                        </a:rPr>
                        <a:t>b</a:t>
                      </a:r>
                      <a:r>
                        <a:rPr sz="1400" dirty="0">
                          <a:latin typeface="Calibri"/>
                          <a:cs typeface="Calibri"/>
                        </a:rPr>
                        <a:t>e</a:t>
                      </a:r>
                      <a:r>
                        <a:rPr sz="1400" dirty="0">
                          <a:latin typeface="Times New Roman"/>
                          <a:cs typeface="Times New Roman"/>
                        </a:rPr>
                        <a:t> </a:t>
                      </a:r>
                      <a:r>
                        <a:rPr sz="1400" spc="-10" dirty="0">
                          <a:latin typeface="Calibri"/>
                          <a:cs typeface="Calibri"/>
                        </a:rPr>
                        <a:t>ph</a:t>
                      </a:r>
                      <a:r>
                        <a:rPr sz="1400" spc="-5" dirty="0">
                          <a:latin typeface="Calibri"/>
                          <a:cs typeface="Calibri"/>
                        </a:rPr>
                        <a:t>o</a:t>
                      </a:r>
                      <a:r>
                        <a:rPr sz="1400" spc="-10" dirty="0">
                          <a:latin typeface="Calibri"/>
                          <a:cs typeface="Calibri"/>
                        </a:rPr>
                        <a:t>t</a:t>
                      </a:r>
                      <a:r>
                        <a:rPr sz="1400" spc="-5" dirty="0">
                          <a:latin typeface="Calibri"/>
                          <a:cs typeface="Calibri"/>
                        </a:rPr>
                        <a:t>og</a:t>
                      </a:r>
                      <a:r>
                        <a:rPr sz="1400" spc="-20" dirty="0">
                          <a:latin typeface="Calibri"/>
                          <a:cs typeface="Calibri"/>
                        </a:rPr>
                        <a:t>r</a:t>
                      </a:r>
                      <a:r>
                        <a:rPr sz="1400" dirty="0">
                          <a:latin typeface="Calibri"/>
                          <a:cs typeface="Calibri"/>
                        </a:rPr>
                        <a:t>a</a:t>
                      </a:r>
                      <a:r>
                        <a:rPr sz="1400" spc="-10" dirty="0">
                          <a:latin typeface="Calibri"/>
                          <a:cs typeface="Calibri"/>
                        </a:rPr>
                        <a:t>ph</a:t>
                      </a:r>
                      <a:r>
                        <a:rPr sz="1400" dirty="0">
                          <a:latin typeface="Calibri"/>
                          <a:cs typeface="Calibri"/>
                        </a:rPr>
                        <a:t>ed</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228618"/>
            <a:ext cx="1569719" cy="53542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636519" y="228618"/>
            <a:ext cx="1569719" cy="535423"/>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206239" y="228618"/>
            <a:ext cx="1569719" cy="535423"/>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5775959" y="228618"/>
            <a:ext cx="1569719" cy="535423"/>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7345679" y="228618"/>
            <a:ext cx="1569719" cy="535423"/>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1066800" y="764042"/>
            <a:ext cx="1569719" cy="126187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7391400" y="2057406"/>
            <a:ext cx="1390650" cy="1158873"/>
          </a:xfrm>
          <a:prstGeom prst="rect">
            <a:avLst/>
          </a:prstGeom>
          <a:blipFill>
            <a:blip r:embed="rId9" cstate="print"/>
            <a:stretch>
              <a:fillRect/>
            </a:stretch>
          </a:blipFill>
        </p:spPr>
        <p:txBody>
          <a:bodyPr wrap="square" lIns="0" tIns="0" rIns="0" bIns="0" rtlCol="0"/>
          <a:lstStyle/>
          <a:p>
            <a:endParaRPr/>
          </a:p>
        </p:txBody>
      </p:sp>
      <p:sp>
        <p:nvSpPr>
          <p:cNvPr id="11" name="object 11"/>
          <p:cNvSpPr txBox="1"/>
          <p:nvPr/>
        </p:nvSpPr>
        <p:spPr>
          <a:xfrm>
            <a:off x="2745991" y="2216337"/>
            <a:ext cx="4415790" cy="1503045"/>
          </a:xfrm>
          <a:prstGeom prst="rect">
            <a:avLst/>
          </a:prstGeom>
        </p:spPr>
        <p:txBody>
          <a:bodyPr vert="horz" wrap="square" lIns="0" tIns="0" rIns="0" bIns="0" rtlCol="0">
            <a:spAutoFit/>
          </a:bodyPr>
          <a:lstStyle/>
          <a:p>
            <a:pPr marL="12700" marR="5080" algn="just">
              <a:lnSpc>
                <a:spcPct val="100000"/>
              </a:lnSpc>
            </a:pPr>
            <a:r>
              <a:rPr sz="2000" b="1" spc="5" dirty="0">
                <a:latin typeface="Times New Roman"/>
                <a:cs typeface="Times New Roman"/>
              </a:rPr>
              <a:t>N</a:t>
            </a:r>
            <a:r>
              <a:rPr sz="2000" b="1" dirty="0">
                <a:latin typeface="Times New Roman"/>
                <a:cs typeface="Times New Roman"/>
              </a:rPr>
              <a:t>in</a:t>
            </a:r>
            <a:r>
              <a:rPr sz="2000" b="1" spc="-10" dirty="0">
                <a:latin typeface="Times New Roman"/>
                <a:cs typeface="Times New Roman"/>
              </a:rPr>
              <a:t>h</a:t>
            </a:r>
            <a:r>
              <a:rPr sz="2000" b="1" spc="5" dirty="0">
                <a:latin typeface="Times New Roman"/>
                <a:cs typeface="Times New Roman"/>
              </a:rPr>
              <a:t>y</a:t>
            </a:r>
            <a:r>
              <a:rPr sz="2000" b="1" dirty="0">
                <a:latin typeface="Times New Roman"/>
                <a:cs typeface="Times New Roman"/>
              </a:rPr>
              <a:t>drin </a:t>
            </a:r>
            <a:r>
              <a:rPr sz="2000" b="1" spc="-195" dirty="0">
                <a:latin typeface="Times New Roman"/>
                <a:cs typeface="Times New Roman"/>
              </a:rPr>
              <a:t> </a:t>
            </a:r>
            <a:r>
              <a:rPr sz="2000" spc="-10" dirty="0">
                <a:latin typeface="Times New Roman"/>
                <a:cs typeface="Times New Roman"/>
              </a:rPr>
              <a:t>i</a:t>
            </a:r>
            <a:r>
              <a:rPr sz="2000" dirty="0">
                <a:latin typeface="Times New Roman"/>
                <a:cs typeface="Times New Roman"/>
              </a:rPr>
              <a:t>s </a:t>
            </a:r>
            <a:r>
              <a:rPr sz="2000" spc="-200" dirty="0">
                <a:latin typeface="Times New Roman"/>
                <a:cs typeface="Times New Roman"/>
              </a:rPr>
              <a:t> </a:t>
            </a:r>
            <a:r>
              <a:rPr sz="2000" dirty="0">
                <a:latin typeface="Times New Roman"/>
                <a:cs typeface="Times New Roman"/>
              </a:rPr>
              <a:t>a </a:t>
            </a:r>
            <a:r>
              <a:rPr sz="2000" spc="-175" dirty="0">
                <a:latin typeface="Times New Roman"/>
                <a:cs typeface="Times New Roman"/>
              </a:rPr>
              <a:t> </a:t>
            </a:r>
            <a:r>
              <a:rPr sz="2000" dirty="0">
                <a:latin typeface="Times New Roman"/>
                <a:cs typeface="Times New Roman"/>
              </a:rPr>
              <a:t>che</a:t>
            </a:r>
            <a:r>
              <a:rPr sz="2000" spc="-25" dirty="0">
                <a:latin typeface="Times New Roman"/>
                <a:cs typeface="Times New Roman"/>
              </a:rPr>
              <a:t>m</a:t>
            </a:r>
            <a:r>
              <a:rPr sz="2000" dirty="0">
                <a:latin typeface="Times New Roman"/>
                <a:cs typeface="Times New Roman"/>
              </a:rPr>
              <a:t>i</a:t>
            </a:r>
            <a:r>
              <a:rPr sz="2000" spc="-10" dirty="0">
                <a:latin typeface="Times New Roman"/>
                <a:cs typeface="Times New Roman"/>
              </a:rPr>
              <a:t>c</a:t>
            </a:r>
            <a:r>
              <a:rPr sz="2000" dirty="0">
                <a:latin typeface="Times New Roman"/>
                <a:cs typeface="Times New Roman"/>
              </a:rPr>
              <a:t>al </a:t>
            </a:r>
            <a:r>
              <a:rPr sz="2000" spc="-185" dirty="0">
                <a:latin typeface="Times New Roman"/>
                <a:cs typeface="Times New Roman"/>
              </a:rPr>
              <a:t> </a:t>
            </a:r>
            <a:r>
              <a:rPr sz="2000" spc="-20" dirty="0">
                <a:latin typeface="Times New Roman"/>
                <a:cs typeface="Times New Roman"/>
              </a:rPr>
              <a:t>t</a:t>
            </a:r>
            <a:r>
              <a:rPr sz="2000" spc="5" dirty="0">
                <a:latin typeface="Times New Roman"/>
                <a:cs typeface="Times New Roman"/>
              </a:rPr>
              <a:t>h</a:t>
            </a:r>
            <a:r>
              <a:rPr sz="2000" spc="-15" dirty="0">
                <a:latin typeface="Times New Roman"/>
                <a:cs typeface="Times New Roman"/>
              </a:rPr>
              <a:t>a</a:t>
            </a:r>
            <a:r>
              <a:rPr sz="2000" dirty="0">
                <a:latin typeface="Times New Roman"/>
                <a:cs typeface="Times New Roman"/>
              </a:rPr>
              <a:t>t </a:t>
            </a:r>
            <a:r>
              <a:rPr sz="2000" spc="-180" dirty="0">
                <a:latin typeface="Times New Roman"/>
                <a:cs typeface="Times New Roman"/>
              </a:rPr>
              <a:t> </a:t>
            </a:r>
            <a:r>
              <a:rPr sz="2000" dirty="0">
                <a:latin typeface="Times New Roman"/>
                <a:cs typeface="Times New Roman"/>
              </a:rPr>
              <a:t>b</a:t>
            </a:r>
            <a:r>
              <a:rPr sz="2000" spc="-10" dirty="0">
                <a:latin typeface="Times New Roman"/>
                <a:cs typeface="Times New Roman"/>
              </a:rPr>
              <a:t>o</a:t>
            </a:r>
            <a:r>
              <a:rPr sz="2000" spc="5" dirty="0">
                <a:latin typeface="Times New Roman"/>
                <a:cs typeface="Times New Roman"/>
              </a:rPr>
              <a:t>n</a:t>
            </a:r>
            <a:r>
              <a:rPr sz="2000" dirty="0">
                <a:latin typeface="Times New Roman"/>
                <a:cs typeface="Times New Roman"/>
              </a:rPr>
              <a:t>ds </a:t>
            </a:r>
            <a:r>
              <a:rPr sz="2000" spc="-185" dirty="0">
                <a:latin typeface="Times New Roman"/>
                <a:cs typeface="Times New Roman"/>
              </a:rPr>
              <a:t> </a:t>
            </a:r>
            <a:r>
              <a:rPr sz="2000" spc="5" dirty="0">
                <a:latin typeface="Times New Roman"/>
                <a:cs typeface="Times New Roman"/>
              </a:rPr>
              <a:t>w</a:t>
            </a:r>
            <a:r>
              <a:rPr sz="2000" spc="-20" dirty="0">
                <a:latin typeface="Times New Roman"/>
                <a:cs typeface="Times New Roman"/>
              </a:rPr>
              <a:t>i</a:t>
            </a:r>
            <a:r>
              <a:rPr sz="2000" dirty="0">
                <a:latin typeface="Times New Roman"/>
                <a:cs typeface="Times New Roman"/>
              </a:rPr>
              <a:t>th the </a:t>
            </a:r>
            <a:r>
              <a:rPr sz="2000" spc="30" dirty="0">
                <a:latin typeface="Times New Roman"/>
                <a:cs typeface="Times New Roman"/>
              </a:rPr>
              <a:t> </a:t>
            </a:r>
            <a:r>
              <a:rPr sz="2000" dirty="0">
                <a:latin typeface="Times New Roman"/>
                <a:cs typeface="Times New Roman"/>
              </a:rPr>
              <a:t>a</a:t>
            </a:r>
            <a:r>
              <a:rPr sz="2000" spc="-25" dirty="0">
                <a:latin typeface="Times New Roman"/>
                <a:cs typeface="Times New Roman"/>
              </a:rPr>
              <a:t>m</a:t>
            </a:r>
            <a:r>
              <a:rPr sz="2000" dirty="0">
                <a:latin typeface="Times New Roman"/>
                <a:cs typeface="Times New Roman"/>
              </a:rPr>
              <a:t>ino </a:t>
            </a:r>
            <a:r>
              <a:rPr sz="2000" spc="35" dirty="0">
                <a:latin typeface="Times New Roman"/>
                <a:cs typeface="Times New Roman"/>
              </a:rPr>
              <a:t> </a:t>
            </a:r>
            <a:r>
              <a:rPr sz="2000" dirty="0">
                <a:latin typeface="Times New Roman"/>
                <a:cs typeface="Times New Roman"/>
              </a:rPr>
              <a:t>a</a:t>
            </a:r>
            <a:r>
              <a:rPr sz="2000" spc="-20" dirty="0">
                <a:latin typeface="Times New Roman"/>
                <a:cs typeface="Times New Roman"/>
              </a:rPr>
              <a:t>ci</a:t>
            </a:r>
            <a:r>
              <a:rPr sz="2000" spc="5" dirty="0">
                <a:latin typeface="Times New Roman"/>
                <a:cs typeface="Times New Roman"/>
              </a:rPr>
              <a:t>d</a:t>
            </a:r>
            <a:r>
              <a:rPr sz="2000" dirty="0">
                <a:latin typeface="Times New Roman"/>
                <a:cs typeface="Times New Roman"/>
              </a:rPr>
              <a:t>s </a:t>
            </a:r>
            <a:r>
              <a:rPr sz="2000" spc="30" dirty="0">
                <a:latin typeface="Times New Roman"/>
                <a:cs typeface="Times New Roman"/>
              </a:rPr>
              <a:t> </a:t>
            </a:r>
            <a:r>
              <a:rPr sz="2000" spc="-20" dirty="0">
                <a:latin typeface="Times New Roman"/>
                <a:cs typeface="Times New Roman"/>
              </a:rPr>
              <a:t>i</a:t>
            </a:r>
            <a:r>
              <a:rPr sz="2000" dirty="0">
                <a:latin typeface="Times New Roman"/>
                <a:cs typeface="Times New Roman"/>
              </a:rPr>
              <a:t>n </a:t>
            </a:r>
            <a:r>
              <a:rPr sz="2000" spc="25" dirty="0">
                <a:latin typeface="Times New Roman"/>
                <a:cs typeface="Times New Roman"/>
              </a:rPr>
              <a:t> </a:t>
            </a:r>
            <a:r>
              <a:rPr sz="2000" dirty="0">
                <a:latin typeface="Times New Roman"/>
                <a:cs typeface="Times New Roman"/>
              </a:rPr>
              <a:t>f</a:t>
            </a:r>
            <a:r>
              <a:rPr sz="2000" spc="-15" dirty="0">
                <a:latin typeface="Times New Roman"/>
                <a:cs typeface="Times New Roman"/>
              </a:rPr>
              <a:t>i</a:t>
            </a:r>
            <a:r>
              <a:rPr sz="2000" spc="5" dirty="0">
                <a:latin typeface="Times New Roman"/>
                <a:cs typeface="Times New Roman"/>
              </a:rPr>
              <a:t>ng</a:t>
            </a:r>
            <a:r>
              <a:rPr sz="2000" spc="-15" dirty="0">
                <a:latin typeface="Times New Roman"/>
                <a:cs typeface="Times New Roman"/>
              </a:rPr>
              <a:t>e</a:t>
            </a:r>
            <a:r>
              <a:rPr sz="2000" spc="-10" dirty="0">
                <a:latin typeface="Times New Roman"/>
                <a:cs typeface="Times New Roman"/>
              </a:rPr>
              <a:t>r</a:t>
            </a:r>
            <a:r>
              <a:rPr sz="2000" dirty="0">
                <a:latin typeface="Times New Roman"/>
                <a:cs typeface="Times New Roman"/>
              </a:rPr>
              <a:t>p</a:t>
            </a:r>
            <a:r>
              <a:rPr sz="2000" spc="-10" dirty="0">
                <a:latin typeface="Times New Roman"/>
                <a:cs typeface="Times New Roman"/>
              </a:rPr>
              <a:t>r</a:t>
            </a:r>
            <a:r>
              <a:rPr sz="2000" dirty="0">
                <a:latin typeface="Times New Roman"/>
                <a:cs typeface="Times New Roman"/>
              </a:rPr>
              <a:t>ints </a:t>
            </a:r>
            <a:r>
              <a:rPr sz="2000" spc="10" dirty="0">
                <a:latin typeface="Times New Roman"/>
                <a:cs typeface="Times New Roman"/>
              </a:rPr>
              <a:t> </a:t>
            </a:r>
            <a:r>
              <a:rPr sz="2000" dirty="0">
                <a:latin typeface="Times New Roman"/>
                <a:cs typeface="Times New Roman"/>
              </a:rPr>
              <a:t>and </a:t>
            </a:r>
            <a:r>
              <a:rPr sz="2000" spc="30" dirty="0">
                <a:latin typeface="Times New Roman"/>
                <a:cs typeface="Times New Roman"/>
              </a:rPr>
              <a:t> </a:t>
            </a:r>
            <a:r>
              <a:rPr sz="2000" spc="5" dirty="0">
                <a:latin typeface="Times New Roman"/>
                <a:cs typeface="Times New Roman"/>
              </a:rPr>
              <a:t>w</a:t>
            </a:r>
            <a:r>
              <a:rPr sz="2000" dirty="0">
                <a:latin typeface="Times New Roman"/>
                <a:cs typeface="Times New Roman"/>
              </a:rPr>
              <a:t>i</a:t>
            </a:r>
            <a:r>
              <a:rPr sz="2000" spc="-25" dirty="0">
                <a:latin typeface="Times New Roman"/>
                <a:cs typeface="Times New Roman"/>
              </a:rPr>
              <a:t>l</a:t>
            </a:r>
            <a:r>
              <a:rPr sz="2000" dirty="0">
                <a:latin typeface="Times New Roman"/>
                <a:cs typeface="Times New Roman"/>
              </a:rPr>
              <a:t>l </a:t>
            </a:r>
            <a:r>
              <a:rPr sz="2000" spc="5" dirty="0">
                <a:latin typeface="Times New Roman"/>
                <a:cs typeface="Times New Roman"/>
              </a:rPr>
              <a:t>p</a:t>
            </a:r>
            <a:r>
              <a:rPr sz="2000" spc="-10" dirty="0">
                <a:latin typeface="Times New Roman"/>
                <a:cs typeface="Times New Roman"/>
              </a:rPr>
              <a:t>r</a:t>
            </a:r>
            <a:r>
              <a:rPr sz="2000" dirty="0">
                <a:latin typeface="Times New Roman"/>
                <a:cs typeface="Times New Roman"/>
              </a:rPr>
              <a:t>oduce</a:t>
            </a:r>
            <a:r>
              <a:rPr sz="2000" spc="30"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spc="5" dirty="0">
                <a:latin typeface="Times New Roman"/>
                <a:cs typeface="Times New Roman"/>
              </a:rPr>
              <a:t>b</a:t>
            </a:r>
            <a:r>
              <a:rPr sz="2000" spc="-20" dirty="0">
                <a:latin typeface="Times New Roman"/>
                <a:cs typeface="Times New Roman"/>
              </a:rPr>
              <a:t>l</a:t>
            </a:r>
            <a:r>
              <a:rPr sz="2000" spc="5" dirty="0">
                <a:latin typeface="Times New Roman"/>
                <a:cs typeface="Times New Roman"/>
              </a:rPr>
              <a:t>u</a:t>
            </a:r>
            <a:r>
              <a:rPr sz="2000" dirty="0">
                <a:latin typeface="Times New Roman"/>
                <a:cs typeface="Times New Roman"/>
              </a:rPr>
              <a:t>e</a:t>
            </a:r>
            <a:r>
              <a:rPr sz="2000" spc="25" dirty="0">
                <a:latin typeface="Times New Roman"/>
                <a:cs typeface="Times New Roman"/>
              </a:rPr>
              <a:t> </a:t>
            </a:r>
            <a:r>
              <a:rPr sz="2000" spc="-5" dirty="0">
                <a:latin typeface="Times New Roman"/>
                <a:cs typeface="Times New Roman"/>
              </a:rPr>
              <a:t>o</a:t>
            </a:r>
            <a:r>
              <a:rPr sz="2000" dirty="0">
                <a:latin typeface="Times New Roman"/>
                <a:cs typeface="Times New Roman"/>
              </a:rPr>
              <a:t>r</a:t>
            </a:r>
            <a:r>
              <a:rPr sz="2000" spc="15" dirty="0">
                <a:latin typeface="Times New Roman"/>
                <a:cs typeface="Times New Roman"/>
              </a:rPr>
              <a:t> </a:t>
            </a:r>
            <a:r>
              <a:rPr sz="2000" spc="5" dirty="0">
                <a:latin typeface="Times New Roman"/>
                <a:cs typeface="Times New Roman"/>
              </a:rPr>
              <a:t>p</a:t>
            </a:r>
            <a:r>
              <a:rPr sz="2000" dirty="0">
                <a:latin typeface="Times New Roman"/>
                <a:cs typeface="Times New Roman"/>
              </a:rPr>
              <a:t>u</a:t>
            </a:r>
            <a:r>
              <a:rPr sz="2000" spc="-10" dirty="0">
                <a:latin typeface="Times New Roman"/>
                <a:cs typeface="Times New Roman"/>
              </a:rPr>
              <a:t>r</a:t>
            </a:r>
            <a:r>
              <a:rPr sz="2000" spc="5" dirty="0">
                <a:latin typeface="Times New Roman"/>
                <a:cs typeface="Times New Roman"/>
              </a:rPr>
              <a:t>p</a:t>
            </a:r>
            <a:r>
              <a:rPr sz="2000" dirty="0">
                <a:latin typeface="Times New Roman"/>
                <a:cs typeface="Times New Roman"/>
              </a:rPr>
              <a:t>le</a:t>
            </a:r>
            <a:r>
              <a:rPr sz="2000" spc="15" dirty="0">
                <a:latin typeface="Times New Roman"/>
                <a:cs typeface="Times New Roman"/>
              </a:rPr>
              <a:t> </a:t>
            </a:r>
            <a:r>
              <a:rPr sz="2000" dirty="0">
                <a:latin typeface="Times New Roman"/>
                <a:cs typeface="Times New Roman"/>
              </a:rPr>
              <a:t>co</a:t>
            </a:r>
            <a:r>
              <a:rPr sz="2000" spc="-20" dirty="0">
                <a:latin typeface="Times New Roman"/>
                <a:cs typeface="Times New Roman"/>
              </a:rPr>
              <a:t>l</a:t>
            </a:r>
            <a:r>
              <a:rPr sz="2000" dirty="0">
                <a:latin typeface="Times New Roman"/>
                <a:cs typeface="Times New Roman"/>
              </a:rPr>
              <a:t>o</a:t>
            </a:r>
            <a:r>
              <a:rPr sz="2000" spc="-110" dirty="0">
                <a:latin typeface="Times New Roman"/>
                <a:cs typeface="Times New Roman"/>
              </a:rPr>
              <a:t>r</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It</a:t>
            </a:r>
            <a:r>
              <a:rPr sz="2000" spc="20" dirty="0">
                <a:latin typeface="Times New Roman"/>
                <a:cs typeface="Times New Roman"/>
              </a:rPr>
              <a:t> </a:t>
            </a:r>
            <a:r>
              <a:rPr sz="2000" spc="-10" dirty="0">
                <a:latin typeface="Times New Roman"/>
                <a:cs typeface="Times New Roman"/>
              </a:rPr>
              <a:t>i</a:t>
            </a:r>
            <a:r>
              <a:rPr sz="2000" dirty="0">
                <a:latin typeface="Times New Roman"/>
                <a:cs typeface="Times New Roman"/>
              </a:rPr>
              <a:t>s</a:t>
            </a:r>
            <a:r>
              <a:rPr sz="2000" spc="15" dirty="0">
                <a:latin typeface="Times New Roman"/>
                <a:cs typeface="Times New Roman"/>
              </a:rPr>
              <a:t> </a:t>
            </a:r>
            <a:r>
              <a:rPr sz="2000" spc="5" dirty="0">
                <a:latin typeface="Times New Roman"/>
                <a:cs typeface="Times New Roman"/>
              </a:rPr>
              <a:t>u</a:t>
            </a:r>
            <a:r>
              <a:rPr sz="2000" dirty="0">
                <a:latin typeface="Times New Roman"/>
                <a:cs typeface="Times New Roman"/>
              </a:rPr>
              <a:t>s</a:t>
            </a:r>
            <a:r>
              <a:rPr sz="2000" spc="-15" dirty="0">
                <a:latin typeface="Times New Roman"/>
                <a:cs typeface="Times New Roman"/>
              </a:rPr>
              <a:t>e</a:t>
            </a:r>
            <a:r>
              <a:rPr sz="2000" dirty="0">
                <a:latin typeface="Times New Roman"/>
                <a:cs typeface="Times New Roman"/>
              </a:rPr>
              <a:t>d</a:t>
            </a:r>
            <a:r>
              <a:rPr sz="2000" spc="35" dirty="0">
                <a:latin typeface="Times New Roman"/>
                <a:cs typeface="Times New Roman"/>
              </a:rPr>
              <a:t> </a:t>
            </a:r>
            <a:r>
              <a:rPr sz="2000" spc="-10" dirty="0">
                <a:latin typeface="Times New Roman"/>
                <a:cs typeface="Times New Roman"/>
              </a:rPr>
              <a:t>to </a:t>
            </a:r>
            <a:r>
              <a:rPr sz="2000" dirty="0">
                <a:latin typeface="Times New Roman"/>
                <a:cs typeface="Times New Roman"/>
              </a:rPr>
              <a:t>l</a:t>
            </a:r>
            <a:r>
              <a:rPr sz="2000" spc="-10" dirty="0">
                <a:latin typeface="Times New Roman"/>
                <a:cs typeface="Times New Roman"/>
              </a:rPr>
              <a:t>i</a:t>
            </a:r>
            <a:r>
              <a:rPr sz="2000" dirty="0">
                <a:latin typeface="Times New Roman"/>
                <a:cs typeface="Times New Roman"/>
              </a:rPr>
              <a:t>ft</a:t>
            </a:r>
            <a:r>
              <a:rPr sz="2000" spc="150" dirty="0">
                <a:latin typeface="Times New Roman"/>
                <a:cs typeface="Times New Roman"/>
              </a:rPr>
              <a:t> </a:t>
            </a:r>
            <a:r>
              <a:rPr sz="2000" dirty="0">
                <a:latin typeface="Times New Roman"/>
                <a:cs typeface="Times New Roman"/>
              </a:rPr>
              <a:t>pri</a:t>
            </a:r>
            <a:r>
              <a:rPr sz="2000" spc="-10" dirty="0">
                <a:latin typeface="Times New Roman"/>
                <a:cs typeface="Times New Roman"/>
              </a:rPr>
              <a:t>n</a:t>
            </a:r>
            <a:r>
              <a:rPr sz="2000" dirty="0">
                <a:latin typeface="Times New Roman"/>
                <a:cs typeface="Times New Roman"/>
              </a:rPr>
              <a:t>ts</a:t>
            </a:r>
            <a:r>
              <a:rPr sz="2000" spc="135" dirty="0">
                <a:latin typeface="Times New Roman"/>
                <a:cs typeface="Times New Roman"/>
              </a:rPr>
              <a:t> </a:t>
            </a:r>
            <a:r>
              <a:rPr sz="2000" dirty="0">
                <a:latin typeface="Times New Roman"/>
                <a:cs typeface="Times New Roman"/>
              </a:rPr>
              <a:t>from</a:t>
            </a:r>
            <a:r>
              <a:rPr sz="2000" spc="150" dirty="0">
                <a:latin typeface="Times New Roman"/>
                <a:cs typeface="Times New Roman"/>
              </a:rPr>
              <a:t> </a:t>
            </a:r>
            <a:r>
              <a:rPr sz="2000" spc="-15" dirty="0">
                <a:latin typeface="Times New Roman"/>
                <a:cs typeface="Times New Roman"/>
              </a:rPr>
              <a:t>s</a:t>
            </a:r>
            <a:r>
              <a:rPr sz="2000" dirty="0">
                <a:latin typeface="Times New Roman"/>
                <a:cs typeface="Times New Roman"/>
              </a:rPr>
              <a:t>ur</a:t>
            </a:r>
            <a:r>
              <a:rPr sz="2000" spc="-10" dirty="0">
                <a:latin typeface="Times New Roman"/>
                <a:cs typeface="Times New Roman"/>
              </a:rPr>
              <a:t>f</a:t>
            </a:r>
            <a:r>
              <a:rPr sz="2000" dirty="0">
                <a:latin typeface="Times New Roman"/>
                <a:cs typeface="Times New Roman"/>
              </a:rPr>
              <a:t>aces</a:t>
            </a:r>
            <a:r>
              <a:rPr sz="2000" spc="155" dirty="0">
                <a:latin typeface="Times New Roman"/>
                <a:cs typeface="Times New Roman"/>
              </a:rPr>
              <a:t> </a:t>
            </a:r>
            <a:r>
              <a:rPr sz="2000" spc="-15" dirty="0">
                <a:latin typeface="Times New Roman"/>
                <a:cs typeface="Times New Roman"/>
              </a:rPr>
              <a:t>s</a:t>
            </a:r>
            <a:r>
              <a:rPr sz="2000" spc="5" dirty="0">
                <a:latin typeface="Times New Roman"/>
                <a:cs typeface="Times New Roman"/>
              </a:rPr>
              <a:t>u</a:t>
            </a:r>
            <a:r>
              <a:rPr sz="2000" spc="-15" dirty="0">
                <a:latin typeface="Times New Roman"/>
                <a:cs typeface="Times New Roman"/>
              </a:rPr>
              <a:t>c</a:t>
            </a:r>
            <a:r>
              <a:rPr sz="2000" dirty="0">
                <a:latin typeface="Times New Roman"/>
                <a:cs typeface="Times New Roman"/>
              </a:rPr>
              <a:t>h</a:t>
            </a:r>
            <a:r>
              <a:rPr sz="2000" spc="165" dirty="0">
                <a:latin typeface="Times New Roman"/>
                <a:cs typeface="Times New Roman"/>
              </a:rPr>
              <a:t> </a:t>
            </a:r>
            <a:r>
              <a:rPr sz="2000" spc="-5" dirty="0">
                <a:latin typeface="Times New Roman"/>
                <a:cs typeface="Times New Roman"/>
              </a:rPr>
              <a:t>a</a:t>
            </a:r>
            <a:r>
              <a:rPr sz="2000" dirty="0">
                <a:latin typeface="Times New Roman"/>
                <a:cs typeface="Times New Roman"/>
              </a:rPr>
              <a:t>s</a:t>
            </a:r>
            <a:r>
              <a:rPr sz="2000" spc="160" dirty="0">
                <a:latin typeface="Times New Roman"/>
                <a:cs typeface="Times New Roman"/>
              </a:rPr>
              <a:t> </a:t>
            </a:r>
            <a:r>
              <a:rPr sz="2000" spc="5" dirty="0">
                <a:latin typeface="Times New Roman"/>
                <a:cs typeface="Times New Roman"/>
              </a:rPr>
              <a:t>p</a:t>
            </a:r>
            <a:r>
              <a:rPr sz="2000" spc="-15" dirty="0">
                <a:latin typeface="Times New Roman"/>
                <a:cs typeface="Times New Roman"/>
              </a:rPr>
              <a:t>a</a:t>
            </a:r>
            <a:r>
              <a:rPr sz="2000" spc="5" dirty="0">
                <a:latin typeface="Times New Roman"/>
                <a:cs typeface="Times New Roman"/>
              </a:rPr>
              <a:t>p</a:t>
            </a:r>
            <a:r>
              <a:rPr sz="2000" dirty="0">
                <a:latin typeface="Times New Roman"/>
                <a:cs typeface="Times New Roman"/>
              </a:rPr>
              <a:t>er</a:t>
            </a:r>
            <a:r>
              <a:rPr sz="2000" spc="165" dirty="0">
                <a:latin typeface="Times New Roman"/>
                <a:cs typeface="Times New Roman"/>
              </a:rPr>
              <a:t> </a:t>
            </a:r>
            <a:r>
              <a:rPr sz="2000" spc="-15" dirty="0">
                <a:latin typeface="Times New Roman"/>
                <a:cs typeface="Times New Roman"/>
              </a:rPr>
              <a:t>a</a:t>
            </a:r>
            <a:r>
              <a:rPr sz="2000" dirty="0">
                <a:latin typeface="Times New Roman"/>
                <a:cs typeface="Times New Roman"/>
              </a:rPr>
              <a:t>nd car</a:t>
            </a:r>
            <a:r>
              <a:rPr sz="2000" spc="5" dirty="0">
                <a:latin typeface="Times New Roman"/>
                <a:cs typeface="Times New Roman"/>
              </a:rPr>
              <a:t>dbo</a:t>
            </a:r>
            <a:r>
              <a:rPr sz="2000" dirty="0">
                <a:latin typeface="Times New Roman"/>
                <a:cs typeface="Times New Roman"/>
              </a:rPr>
              <a:t>a</a:t>
            </a:r>
            <a:r>
              <a:rPr sz="2000" spc="-10" dirty="0">
                <a:latin typeface="Times New Roman"/>
                <a:cs typeface="Times New Roman"/>
              </a:rPr>
              <a:t>r</a:t>
            </a:r>
            <a:r>
              <a:rPr sz="2000" spc="5" dirty="0">
                <a:latin typeface="Times New Roman"/>
                <a:cs typeface="Times New Roman"/>
              </a:rPr>
              <a:t>d</a:t>
            </a:r>
            <a:r>
              <a:rPr sz="2000" dirty="0">
                <a:latin typeface="Times New Roman"/>
                <a:cs typeface="Times New Roman"/>
              </a:rPr>
              <a:t>.</a:t>
            </a:r>
            <a:endParaRPr sz="2000">
              <a:latin typeface="Times New Roman"/>
              <a:cs typeface="Times New Roman"/>
            </a:endParaRPr>
          </a:p>
        </p:txBody>
      </p:sp>
      <p:sp>
        <p:nvSpPr>
          <p:cNvPr id="12" name="object 12"/>
          <p:cNvSpPr/>
          <p:nvPr/>
        </p:nvSpPr>
        <p:spPr>
          <a:xfrm>
            <a:off x="4648200" y="3487794"/>
            <a:ext cx="4371990" cy="3274954"/>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104900" y="2170291"/>
            <a:ext cx="1562100" cy="42672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2533269" y="5494138"/>
            <a:ext cx="790078" cy="1329818"/>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2709800" y="3715258"/>
            <a:ext cx="2547875" cy="1778889"/>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3323325" y="5544430"/>
            <a:ext cx="1320927" cy="1279526"/>
          </a:xfrm>
          <a:prstGeom prst="rect">
            <a:avLst/>
          </a:prstGeom>
          <a:blipFill>
            <a:blip r:embed="rId1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3877936754"/>
              </p:ext>
            </p:extLst>
          </p:nvPr>
        </p:nvGraphicFramePr>
        <p:xfrm>
          <a:off x="1060452" y="222250"/>
          <a:ext cx="7854945" cy="1797314"/>
        </p:xfrm>
        <a:graphic>
          <a:graphicData uri="http://schemas.openxmlformats.org/drawingml/2006/table">
            <a:tbl>
              <a:tblPr firstRow="1" bandRow="1">
                <a:tableStyleId>{2D5ABB26-0587-4C30-8999-92F81FD0307C}</a:tableStyleId>
              </a:tblPr>
              <a:tblGrid>
                <a:gridCol w="1570989"/>
                <a:gridCol w="1570989"/>
                <a:gridCol w="1570989"/>
                <a:gridCol w="1570989"/>
                <a:gridCol w="1570989"/>
              </a:tblGrid>
              <a:tr h="535442">
                <a:tc>
                  <a:txBody>
                    <a:bodyPr/>
                    <a:lstStyle/>
                    <a:p>
                      <a:pPr marL="382905">
                        <a:lnSpc>
                          <a:spcPct val="100000"/>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1484" marR="300990" indent="-143510">
                        <a:lnSpc>
                          <a:spcPct val="114999"/>
                        </a:lnSpc>
                      </a:pPr>
                      <a:r>
                        <a:rPr sz="1400" b="1" spc="-10" dirty="0">
                          <a:latin typeface="Arial"/>
                          <a:cs typeface="Arial"/>
                        </a:rPr>
                        <a:t>F</a:t>
                      </a:r>
                      <a:r>
                        <a:rPr sz="1400" b="1" dirty="0">
                          <a:latin typeface="Arial"/>
                          <a:cs typeface="Arial"/>
                        </a:rPr>
                        <a:t>i</a:t>
                      </a:r>
                      <a:r>
                        <a:rPr sz="1400" b="1" spc="-10" dirty="0">
                          <a:latin typeface="Arial"/>
                          <a:cs typeface="Arial"/>
                        </a:rPr>
                        <a:t>ng</a:t>
                      </a:r>
                      <a:r>
                        <a:rPr sz="1400" b="1" spc="-5" dirty="0">
                          <a:latin typeface="Arial"/>
                          <a:cs typeface="Arial"/>
                        </a:rPr>
                        <a:t>e</a:t>
                      </a:r>
                      <a:r>
                        <a:rPr sz="1400" b="1" dirty="0">
                          <a:latin typeface="Arial"/>
                          <a:cs typeface="Arial"/>
                        </a:rPr>
                        <a:t>r</a:t>
                      </a:r>
                      <a:r>
                        <a:rPr sz="1400" b="1" spc="-10" dirty="0">
                          <a:latin typeface="Arial"/>
                          <a:cs typeface="Arial"/>
                        </a:rPr>
                        <a:t>p</a:t>
                      </a:r>
                      <a:r>
                        <a:rPr sz="1400" b="1" dirty="0">
                          <a:latin typeface="Arial"/>
                          <a:cs typeface="Arial"/>
                        </a:rPr>
                        <a:t>ri</a:t>
                      </a:r>
                      <a:r>
                        <a:rPr sz="1400" b="1" spc="-10" dirty="0">
                          <a:latin typeface="Arial"/>
                          <a:cs typeface="Arial"/>
                        </a:rPr>
                        <a:t>n</a:t>
                      </a:r>
                      <a:r>
                        <a:rPr sz="1400" b="1" dirty="0">
                          <a:latin typeface="Arial"/>
                          <a:cs typeface="Arial"/>
                        </a:rPr>
                        <a:t>t</a:t>
                      </a:r>
                      <a:r>
                        <a:rPr sz="1400" b="1" dirty="0">
                          <a:latin typeface="Times New Roman"/>
                          <a:cs typeface="Times New Roman"/>
                        </a:rPr>
                        <a:t> </a:t>
                      </a:r>
                      <a:r>
                        <a:rPr sz="1400" b="1" dirty="0">
                          <a:latin typeface="Arial"/>
                          <a:cs typeface="Arial"/>
                        </a:rPr>
                        <a:t>S</a:t>
                      </a:r>
                      <a:r>
                        <a:rPr sz="1400" b="1" spc="-10" dirty="0">
                          <a:latin typeface="Arial"/>
                          <a:cs typeface="Arial"/>
                        </a:rPr>
                        <a:t>u</a:t>
                      </a:r>
                      <a:r>
                        <a:rPr sz="1400" b="1" dirty="0">
                          <a:latin typeface="Arial"/>
                          <a:cs typeface="Arial"/>
                        </a:rPr>
                        <a:t>rface</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5910">
                        <a:lnSpc>
                          <a:spcPct val="100000"/>
                        </a:lnSpc>
                      </a:pPr>
                      <a:r>
                        <a:rPr sz="1400" b="1" spc="-45" dirty="0">
                          <a:latin typeface="Arial"/>
                          <a:cs typeface="Arial"/>
                        </a:rPr>
                        <a:t>A</a:t>
                      </a:r>
                      <a:r>
                        <a:rPr sz="1400" b="1" spc="-10" dirty="0">
                          <a:latin typeface="Arial"/>
                          <a:cs typeface="Arial"/>
                        </a:rPr>
                        <a:t>pp</a:t>
                      </a:r>
                      <a:r>
                        <a:rPr sz="1400" b="1" dirty="0">
                          <a:latin typeface="Arial"/>
                          <a:cs typeface="Arial"/>
                        </a:rPr>
                        <a:t>li</a:t>
                      </a:r>
                      <a:r>
                        <a:rPr sz="1400" b="1" spc="-5" dirty="0">
                          <a:latin typeface="Arial"/>
                          <a:cs typeface="Arial"/>
                        </a:rPr>
                        <a:t>cat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3225" marR="374015" indent="-20320">
                        <a:lnSpc>
                          <a:spcPct val="114999"/>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r>
                        <a:rPr sz="1400" b="1" spc="-5" dirty="0">
                          <a:latin typeface="Times New Roman"/>
                          <a:cs typeface="Times New Roman"/>
                        </a:rPr>
                        <a:t> </a:t>
                      </a:r>
                      <a:r>
                        <a:rPr sz="1400" b="1" spc="-10" dirty="0">
                          <a:latin typeface="Arial"/>
                          <a:cs typeface="Arial"/>
                        </a:rPr>
                        <a:t>R</a:t>
                      </a:r>
                      <a:r>
                        <a:rPr sz="1400" b="1" spc="-5" dirty="0">
                          <a:latin typeface="Arial"/>
                          <a:cs typeface="Arial"/>
                        </a:rPr>
                        <a:t>eact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7359" marR="263525" indent="-195580">
                        <a:lnSpc>
                          <a:spcPct val="114999"/>
                        </a:lnSpc>
                      </a:pPr>
                      <a:r>
                        <a:rPr sz="1400" b="1" spc="-45" dirty="0">
                          <a:latin typeface="Arial"/>
                          <a:cs typeface="Arial"/>
                        </a:rPr>
                        <a:t>A</a:t>
                      </a:r>
                      <a:r>
                        <a:rPr sz="1400" b="1" spc="-10" dirty="0">
                          <a:latin typeface="Arial"/>
                          <a:cs typeface="Arial"/>
                        </a:rPr>
                        <a:t>pp</a:t>
                      </a:r>
                      <a:r>
                        <a:rPr sz="1400" b="1" spc="-5" dirty="0">
                          <a:latin typeface="Arial"/>
                          <a:cs typeface="Arial"/>
                        </a:rPr>
                        <a:t>ea</a:t>
                      </a:r>
                      <a:r>
                        <a:rPr sz="1400" b="1" dirty="0">
                          <a:latin typeface="Arial"/>
                          <a:cs typeface="Arial"/>
                        </a:rPr>
                        <a:t>r</a:t>
                      </a:r>
                      <a:r>
                        <a:rPr sz="1400" b="1" spc="-5" dirty="0">
                          <a:latin typeface="Arial"/>
                          <a:cs typeface="Arial"/>
                        </a:rPr>
                        <a:t>a</a:t>
                      </a:r>
                      <a:r>
                        <a:rPr sz="1400" b="1" spc="-10" dirty="0">
                          <a:latin typeface="Arial"/>
                          <a:cs typeface="Arial"/>
                        </a:rPr>
                        <a:t>n</a:t>
                      </a:r>
                      <a:r>
                        <a:rPr sz="1400" b="1" spc="-5" dirty="0">
                          <a:latin typeface="Arial"/>
                          <a:cs typeface="Arial"/>
                        </a:rPr>
                        <a:t>ce</a:t>
                      </a:r>
                      <a:r>
                        <a:rPr sz="1400" b="1" spc="-5" dirty="0">
                          <a:latin typeface="Times New Roman"/>
                          <a:cs typeface="Times New Roman"/>
                        </a:rPr>
                        <a:t> </a:t>
                      </a:r>
                      <a:r>
                        <a:rPr sz="1400" b="1" spc="-10" dirty="0">
                          <a:latin typeface="Arial"/>
                          <a:cs typeface="Arial"/>
                        </a:rPr>
                        <a:t>o</a:t>
                      </a:r>
                      <a:r>
                        <a:rPr sz="1400" b="1" dirty="0">
                          <a:latin typeface="Arial"/>
                          <a:cs typeface="Arial"/>
                        </a:rPr>
                        <a:t>f</a:t>
                      </a:r>
                      <a:r>
                        <a:rPr sz="1400" b="1" spc="30" dirty="0">
                          <a:latin typeface="Times New Roman"/>
                          <a:cs typeface="Times New Roman"/>
                        </a:rPr>
                        <a:t> </a:t>
                      </a:r>
                      <a:r>
                        <a:rPr sz="1400" b="1" dirty="0">
                          <a:latin typeface="Arial"/>
                          <a:cs typeface="Arial"/>
                        </a:rPr>
                        <a:t>Pri</a:t>
                      </a:r>
                      <a:r>
                        <a:rPr sz="1400" b="1" spc="-10" dirty="0">
                          <a:latin typeface="Arial"/>
                          <a:cs typeface="Arial"/>
                        </a:rPr>
                        <a:t>n</a:t>
                      </a:r>
                      <a:r>
                        <a:rPr sz="1400" b="1" dirty="0">
                          <a:latin typeface="Arial"/>
                          <a:cs typeface="Arial"/>
                        </a:rPr>
                        <a:t>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261871">
                <a:tc>
                  <a:txBody>
                    <a:bodyPr/>
                    <a:lstStyle/>
                    <a:p>
                      <a:pPr marL="155575">
                        <a:lnSpc>
                          <a:spcPct val="100000"/>
                        </a:lnSpc>
                      </a:pPr>
                      <a:r>
                        <a:rPr sz="2400" b="1" dirty="0">
                          <a:latin typeface="Calibri"/>
                          <a:cs typeface="Calibri"/>
                        </a:rPr>
                        <a:t>Ni</a:t>
                      </a:r>
                      <a:r>
                        <a:rPr sz="2400" b="1" spc="-10" dirty="0">
                          <a:latin typeface="Calibri"/>
                          <a:cs typeface="Calibri"/>
                        </a:rPr>
                        <a:t>n</a:t>
                      </a:r>
                      <a:r>
                        <a:rPr sz="2400" b="1" spc="-55" dirty="0">
                          <a:latin typeface="Calibri"/>
                          <a:cs typeface="Calibri"/>
                        </a:rPr>
                        <a:t>h</a:t>
                      </a:r>
                      <a:r>
                        <a:rPr sz="2400" b="1" spc="-25" dirty="0">
                          <a:latin typeface="Calibri"/>
                          <a:cs typeface="Calibri"/>
                        </a:rPr>
                        <a:t>y</a:t>
                      </a:r>
                      <a:r>
                        <a:rPr sz="2400" b="1" dirty="0">
                          <a:latin typeface="Calibri"/>
                          <a:cs typeface="Calibri"/>
                        </a:rPr>
                        <a:t>dr</a:t>
                      </a:r>
                      <a:r>
                        <a:rPr sz="2400" b="1" spc="-15" dirty="0">
                          <a:latin typeface="Calibri"/>
                          <a:cs typeface="Calibri"/>
                        </a:rPr>
                        <a:t>i</a:t>
                      </a:r>
                      <a:r>
                        <a:rPr sz="2400" b="1" dirty="0">
                          <a:latin typeface="Calibri"/>
                          <a:cs typeface="Calibri"/>
                        </a:rPr>
                        <a:t>n</a:t>
                      </a:r>
                      <a:endParaRPr sz="2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11175">
                        <a:lnSpc>
                          <a:spcPct val="100000"/>
                        </a:lnSpc>
                      </a:pPr>
                      <a:r>
                        <a:rPr sz="1800" spc="-45" dirty="0">
                          <a:latin typeface="Calibri"/>
                          <a:cs typeface="Calibri"/>
                        </a:rPr>
                        <a:t>P</a:t>
                      </a:r>
                      <a:r>
                        <a:rPr sz="1800" dirty="0">
                          <a:latin typeface="Calibri"/>
                          <a:cs typeface="Calibri"/>
                        </a:rPr>
                        <a:t>ap</a:t>
                      </a:r>
                      <a:r>
                        <a:rPr sz="1800" spc="5" dirty="0">
                          <a:latin typeface="Calibri"/>
                          <a:cs typeface="Calibri"/>
                        </a:rPr>
                        <a:t>e</a:t>
                      </a:r>
                      <a:r>
                        <a:rPr sz="1800" dirty="0">
                          <a:latin typeface="Calibri"/>
                          <a:cs typeface="Calibri"/>
                        </a:rPr>
                        <a:t>r</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75260">
                        <a:lnSpc>
                          <a:spcPct val="114999"/>
                        </a:lnSpc>
                      </a:pPr>
                      <a:r>
                        <a:rPr sz="1800" spc="-5" dirty="0">
                          <a:latin typeface="Calibri"/>
                          <a:cs typeface="Calibri"/>
                        </a:rPr>
                        <a:t>Objec</a:t>
                      </a:r>
                      <a:r>
                        <a:rPr sz="1800" dirty="0">
                          <a:latin typeface="Calibri"/>
                          <a:cs typeface="Calibri"/>
                        </a:rPr>
                        <a:t>t</a:t>
                      </a:r>
                      <a:r>
                        <a:rPr sz="1800" spc="-45" dirty="0">
                          <a:latin typeface="Times New Roman"/>
                          <a:cs typeface="Times New Roman"/>
                        </a:rPr>
                        <a:t> </a:t>
                      </a:r>
                      <a:r>
                        <a:rPr sz="1800" spc="-5" dirty="0">
                          <a:latin typeface="Calibri"/>
                          <a:cs typeface="Calibri"/>
                        </a:rPr>
                        <a:t>dip</a:t>
                      </a:r>
                      <a:r>
                        <a:rPr sz="1800" dirty="0">
                          <a:latin typeface="Calibri"/>
                          <a:cs typeface="Calibri"/>
                        </a:rPr>
                        <a:t>ped</a:t>
                      </a:r>
                      <a:r>
                        <a:rPr sz="1800" dirty="0">
                          <a:latin typeface="Times New Roman"/>
                          <a:cs typeface="Times New Roman"/>
                        </a:rPr>
                        <a:t> </a:t>
                      </a:r>
                      <a:r>
                        <a:rPr sz="1800" spc="-5" dirty="0">
                          <a:latin typeface="Calibri"/>
                          <a:cs typeface="Calibri"/>
                        </a:rPr>
                        <a:t>o</a:t>
                      </a:r>
                      <a:r>
                        <a:rPr sz="1800" dirty="0">
                          <a:latin typeface="Calibri"/>
                          <a:cs typeface="Calibri"/>
                        </a:rPr>
                        <a:t>r</a:t>
                      </a:r>
                      <a:r>
                        <a:rPr sz="1800" spc="-40" dirty="0">
                          <a:latin typeface="Times New Roman"/>
                          <a:cs typeface="Times New Roman"/>
                        </a:rPr>
                        <a:t> </a:t>
                      </a:r>
                      <a:r>
                        <a:rPr sz="1800" spc="-5" dirty="0">
                          <a:latin typeface="Calibri"/>
                          <a:cs typeface="Calibri"/>
                        </a:rPr>
                        <a:t>sp</a:t>
                      </a:r>
                      <a:r>
                        <a:rPr sz="1800" spc="-40" dirty="0">
                          <a:latin typeface="Calibri"/>
                          <a:cs typeface="Calibri"/>
                        </a:rPr>
                        <a:t>ra</a:t>
                      </a:r>
                      <a:r>
                        <a:rPr sz="1800" spc="-25" dirty="0">
                          <a:latin typeface="Calibri"/>
                          <a:cs typeface="Calibri"/>
                        </a:rPr>
                        <a:t>y</a:t>
                      </a:r>
                      <a:r>
                        <a:rPr sz="1800" dirty="0">
                          <a:latin typeface="Calibri"/>
                          <a:cs typeface="Calibri"/>
                        </a:rPr>
                        <a:t>ed</a:t>
                      </a:r>
                      <a:r>
                        <a:rPr sz="1800" spc="-45" dirty="0">
                          <a:latin typeface="Times New Roman"/>
                          <a:cs typeface="Times New Roman"/>
                        </a:rPr>
                        <a:t> </a:t>
                      </a:r>
                      <a:r>
                        <a:rPr sz="1800" dirty="0">
                          <a:latin typeface="Calibri"/>
                          <a:cs typeface="Calibri"/>
                        </a:rPr>
                        <a:t>in</a:t>
                      </a:r>
                      <a:r>
                        <a:rPr sz="1800" dirty="0">
                          <a:latin typeface="Times New Roman"/>
                          <a:cs typeface="Times New Roman"/>
                        </a:rPr>
                        <a:t> </a:t>
                      </a:r>
                      <a:r>
                        <a:rPr sz="1800" dirty="0">
                          <a:latin typeface="Calibri"/>
                          <a:cs typeface="Calibri"/>
                        </a:rPr>
                        <a:t>Ni</a:t>
                      </a:r>
                      <a:r>
                        <a:rPr sz="1800" spc="-5" dirty="0">
                          <a:latin typeface="Calibri"/>
                          <a:cs typeface="Calibri"/>
                        </a:rPr>
                        <a:t>n</a:t>
                      </a:r>
                      <a:r>
                        <a:rPr sz="1800" spc="-35" dirty="0">
                          <a:latin typeface="Calibri"/>
                          <a:cs typeface="Calibri"/>
                        </a:rPr>
                        <a:t>h</a:t>
                      </a:r>
                      <a:r>
                        <a:rPr sz="1800" spc="-25" dirty="0">
                          <a:latin typeface="Calibri"/>
                          <a:cs typeface="Calibri"/>
                        </a:rPr>
                        <a:t>y</a:t>
                      </a:r>
                      <a:r>
                        <a:rPr sz="1800" spc="-5" dirty="0">
                          <a:latin typeface="Calibri"/>
                          <a:cs typeface="Calibri"/>
                        </a:rPr>
                        <a:t>drin;</a:t>
                      </a:r>
                      <a:r>
                        <a:rPr sz="1800" spc="-5" dirty="0">
                          <a:latin typeface="Times New Roman"/>
                          <a:cs typeface="Times New Roman"/>
                        </a:rPr>
                        <a:t> </a:t>
                      </a:r>
                      <a:r>
                        <a:rPr sz="1800" spc="-70" dirty="0">
                          <a:latin typeface="Calibri"/>
                          <a:cs typeface="Calibri"/>
                        </a:rPr>
                        <a:t>W</a:t>
                      </a:r>
                      <a:r>
                        <a:rPr sz="1800" dirty="0">
                          <a:latin typeface="Calibri"/>
                          <a:cs typeface="Calibri"/>
                        </a:rPr>
                        <a:t>ait</a:t>
                      </a:r>
                      <a:r>
                        <a:rPr sz="1800" spc="-40" dirty="0">
                          <a:latin typeface="Times New Roman"/>
                          <a:cs typeface="Times New Roman"/>
                        </a:rPr>
                        <a:t> </a:t>
                      </a:r>
                      <a:r>
                        <a:rPr sz="1800" dirty="0">
                          <a:latin typeface="Calibri"/>
                          <a:cs typeface="Calibri"/>
                        </a:rPr>
                        <a:t>24</a:t>
                      </a:r>
                      <a:r>
                        <a:rPr sz="1800" spc="-45" dirty="0">
                          <a:latin typeface="Times New Roman"/>
                          <a:cs typeface="Times New Roman"/>
                        </a:rPr>
                        <a:t> </a:t>
                      </a:r>
                      <a:r>
                        <a:rPr sz="1800" spc="-5" dirty="0">
                          <a:latin typeface="Calibri"/>
                          <a:cs typeface="Calibri"/>
                        </a:rPr>
                        <a:t>ho</a:t>
                      </a:r>
                      <a:r>
                        <a:rPr sz="1800" dirty="0">
                          <a:latin typeface="Calibri"/>
                          <a:cs typeface="Calibri"/>
                        </a:rPr>
                        <a:t>u</a:t>
                      </a:r>
                      <a:r>
                        <a:rPr sz="1800" spc="-40" dirty="0">
                          <a:latin typeface="Calibri"/>
                          <a:cs typeface="Calibri"/>
                        </a:rPr>
                        <a:t>r</a:t>
                      </a:r>
                      <a:r>
                        <a:rPr sz="1800" dirty="0">
                          <a:latin typeface="Calibri"/>
                          <a:cs typeface="Calibri"/>
                        </a:rPr>
                        <a:t>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11125">
                        <a:lnSpc>
                          <a:spcPct val="114999"/>
                        </a:lnSpc>
                      </a:pPr>
                      <a:r>
                        <a:rPr sz="1800" spc="-45" dirty="0">
                          <a:latin typeface="Calibri"/>
                          <a:cs typeface="Calibri"/>
                        </a:rPr>
                        <a:t>R</a:t>
                      </a:r>
                      <a:r>
                        <a:rPr sz="1800" dirty="0">
                          <a:latin typeface="Calibri"/>
                          <a:cs typeface="Calibri"/>
                        </a:rPr>
                        <a:t>ea</a:t>
                      </a:r>
                      <a:r>
                        <a:rPr sz="1800" spc="-10" dirty="0">
                          <a:latin typeface="Calibri"/>
                          <a:cs typeface="Calibri"/>
                        </a:rPr>
                        <a:t>c</a:t>
                      </a:r>
                      <a:r>
                        <a:rPr sz="1800" dirty="0">
                          <a:latin typeface="Calibri"/>
                          <a:cs typeface="Calibri"/>
                        </a:rPr>
                        <a:t>ts</a:t>
                      </a:r>
                      <a:r>
                        <a:rPr sz="1800" spc="-35" dirty="0">
                          <a:latin typeface="Times New Roman"/>
                          <a:cs typeface="Times New Roman"/>
                        </a:rPr>
                        <a:t> </a:t>
                      </a:r>
                      <a:r>
                        <a:rPr sz="1800" dirty="0">
                          <a:latin typeface="Calibri"/>
                          <a:cs typeface="Calibri"/>
                        </a:rPr>
                        <a:t>w</a:t>
                      </a:r>
                      <a:r>
                        <a:rPr sz="1800" spc="-10" dirty="0">
                          <a:latin typeface="Calibri"/>
                          <a:cs typeface="Calibri"/>
                        </a:rPr>
                        <a:t>i</a:t>
                      </a:r>
                      <a:r>
                        <a:rPr sz="1800" dirty="0">
                          <a:latin typeface="Calibri"/>
                          <a:cs typeface="Calibri"/>
                        </a:rPr>
                        <a:t>th</a:t>
                      </a:r>
                      <a:r>
                        <a:rPr sz="1800" dirty="0">
                          <a:latin typeface="Times New Roman"/>
                          <a:cs typeface="Times New Roman"/>
                        </a:rPr>
                        <a:t> </a:t>
                      </a:r>
                      <a:r>
                        <a:rPr sz="1800" dirty="0">
                          <a:latin typeface="Calibri"/>
                          <a:cs typeface="Calibri"/>
                        </a:rPr>
                        <a:t>ami</a:t>
                      </a:r>
                      <a:r>
                        <a:rPr sz="1800" spc="-5" dirty="0">
                          <a:latin typeface="Calibri"/>
                          <a:cs typeface="Calibri"/>
                        </a:rPr>
                        <a:t>n</a:t>
                      </a:r>
                      <a:r>
                        <a:rPr sz="1800" dirty="0">
                          <a:latin typeface="Calibri"/>
                          <a:cs typeface="Calibri"/>
                        </a:rPr>
                        <a:t>o</a:t>
                      </a:r>
                      <a:r>
                        <a:rPr sz="1800" spc="-35" dirty="0">
                          <a:latin typeface="Times New Roman"/>
                          <a:cs typeface="Times New Roman"/>
                        </a:rPr>
                        <a:t> </a:t>
                      </a:r>
                      <a:r>
                        <a:rPr sz="1800" dirty="0">
                          <a:latin typeface="Calibri"/>
                          <a:cs typeface="Calibri"/>
                        </a:rPr>
                        <a:t>ac</a:t>
                      </a:r>
                      <a:r>
                        <a:rPr sz="1800" spc="-10" dirty="0">
                          <a:latin typeface="Calibri"/>
                          <a:cs typeface="Calibri"/>
                        </a:rPr>
                        <a:t>i</a:t>
                      </a:r>
                      <a:r>
                        <a:rPr sz="1800" spc="-5" dirty="0">
                          <a:latin typeface="Calibri"/>
                          <a:cs typeface="Calibri"/>
                        </a:rPr>
                        <a:t>ds</a:t>
                      </a:r>
                      <a:r>
                        <a:rPr sz="1800" spc="-5" dirty="0">
                          <a:latin typeface="Times New Roman"/>
                          <a:cs typeface="Times New Roman"/>
                        </a:rPr>
                        <a:t> </a:t>
                      </a:r>
                      <a:r>
                        <a:rPr sz="1800" spc="-35" dirty="0">
                          <a:latin typeface="Calibri"/>
                          <a:cs typeface="Calibri"/>
                        </a:rPr>
                        <a:t>f</a:t>
                      </a:r>
                      <a:r>
                        <a:rPr sz="1800" spc="-5" dirty="0">
                          <a:latin typeface="Calibri"/>
                          <a:cs typeface="Calibri"/>
                        </a:rPr>
                        <a:t>oun</a:t>
                      </a:r>
                      <a:r>
                        <a:rPr sz="1800" dirty="0">
                          <a:latin typeface="Calibri"/>
                          <a:cs typeface="Calibri"/>
                        </a:rPr>
                        <a:t>d</a:t>
                      </a:r>
                      <a:r>
                        <a:rPr sz="1800" spc="-30" dirty="0">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spc="-10" dirty="0">
                          <a:latin typeface="Calibri"/>
                          <a:cs typeface="Calibri"/>
                        </a:rPr>
                        <a:t>s</a:t>
                      </a:r>
                      <a:r>
                        <a:rPr sz="1800" spc="-15" dirty="0">
                          <a:latin typeface="Calibri"/>
                          <a:cs typeface="Calibri"/>
                        </a:rPr>
                        <a:t>w</a:t>
                      </a:r>
                      <a:r>
                        <a:rPr sz="1800" dirty="0">
                          <a:latin typeface="Calibri"/>
                          <a:cs typeface="Calibri"/>
                        </a:rPr>
                        <a:t>e</a:t>
                      </a:r>
                      <a:r>
                        <a:rPr sz="1800" spc="-10" dirty="0">
                          <a:latin typeface="Calibri"/>
                          <a:cs typeface="Calibri"/>
                        </a:rPr>
                        <a:t>a</a:t>
                      </a:r>
                      <a:r>
                        <a:rPr sz="1800" dirty="0">
                          <a:latin typeface="Calibri"/>
                          <a:cs typeface="Calibri"/>
                        </a:rPr>
                        <a:t>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ct val="100000"/>
                        </a:lnSpc>
                      </a:pPr>
                      <a:r>
                        <a:rPr sz="1800" b="1" u="sng" spc="-5" dirty="0">
                          <a:solidFill>
                            <a:srgbClr val="FF0000"/>
                          </a:solidFill>
                          <a:latin typeface="Calibri"/>
                          <a:cs typeface="Calibri"/>
                        </a:rPr>
                        <a:t>Pur</a:t>
                      </a:r>
                      <a:r>
                        <a:rPr sz="1800" b="1" u="sng" spc="5" dirty="0">
                          <a:solidFill>
                            <a:srgbClr val="FF0000"/>
                          </a:solidFill>
                          <a:latin typeface="Calibri"/>
                          <a:cs typeface="Calibri"/>
                        </a:rPr>
                        <a:t>p</a:t>
                      </a:r>
                      <a:r>
                        <a:rPr sz="1800" b="1" u="sng" dirty="0">
                          <a:solidFill>
                            <a:srgbClr val="FF0000"/>
                          </a:solidFill>
                          <a:latin typeface="Calibri"/>
                          <a:cs typeface="Calibri"/>
                        </a:rPr>
                        <a:t>l</a:t>
                      </a:r>
                      <a:r>
                        <a:rPr sz="1800" b="1" u="sng" spc="5" dirty="0">
                          <a:solidFill>
                            <a:srgbClr val="FF0000"/>
                          </a:solidFill>
                          <a:latin typeface="Calibri"/>
                          <a:cs typeface="Calibri"/>
                        </a:rPr>
                        <a:t>e</a:t>
                      </a:r>
                      <a:r>
                        <a:rPr sz="1800" b="1" u="sng" dirty="0">
                          <a:solidFill>
                            <a:srgbClr val="FF0000"/>
                          </a:solidFill>
                          <a:latin typeface="Calibri"/>
                          <a:cs typeface="Calibri"/>
                        </a:rPr>
                        <a:t>-</a:t>
                      </a:r>
                      <a:r>
                        <a:rPr sz="1800" b="1" u="sng" spc="-10" dirty="0">
                          <a:solidFill>
                            <a:srgbClr val="FF0000"/>
                          </a:solidFill>
                          <a:latin typeface="Calibri"/>
                          <a:cs typeface="Calibri"/>
                        </a:rPr>
                        <a:t>b</a:t>
                      </a:r>
                      <a:r>
                        <a:rPr sz="1800" b="1" u="sng" dirty="0">
                          <a:solidFill>
                            <a:srgbClr val="FF0000"/>
                          </a:solidFill>
                          <a:latin typeface="Calibri"/>
                          <a:cs typeface="Calibri"/>
                        </a:rPr>
                        <a:t>l</a:t>
                      </a:r>
                      <a:r>
                        <a:rPr sz="1800" b="1" u="sng" spc="-10" dirty="0">
                          <a:solidFill>
                            <a:srgbClr val="FF0000"/>
                          </a:solidFill>
                          <a:latin typeface="Calibri"/>
                          <a:cs typeface="Calibri"/>
                        </a:rPr>
                        <a:t>u</a:t>
                      </a:r>
                      <a:r>
                        <a:rPr sz="1800" b="1" u="sng" dirty="0">
                          <a:solidFill>
                            <a:srgbClr val="FF0000"/>
                          </a:solidFill>
                          <a:latin typeface="Calibri"/>
                          <a:cs typeface="Calibri"/>
                        </a:rPr>
                        <a:t>e</a:t>
                      </a:r>
                      <a:endParaRPr sz="1800" u="sng" dirty="0">
                        <a:latin typeface="Calibri"/>
                        <a:cs typeface="Calibri"/>
                      </a:endParaRPr>
                    </a:p>
                    <a:p>
                      <a:pPr marL="63500">
                        <a:lnSpc>
                          <a:spcPct val="100000"/>
                        </a:lnSpc>
                        <a:spcBef>
                          <a:spcPts val="325"/>
                        </a:spcBef>
                      </a:pPr>
                      <a:r>
                        <a:rPr sz="1800" b="1" u="sng" dirty="0">
                          <a:solidFill>
                            <a:srgbClr val="FF0000"/>
                          </a:solidFill>
                          <a:latin typeface="Calibri"/>
                          <a:cs typeface="Calibri"/>
                        </a:rPr>
                        <a:t>p</a:t>
                      </a:r>
                      <a:r>
                        <a:rPr sz="1800" b="1" u="sng" spc="-5" dirty="0">
                          <a:solidFill>
                            <a:srgbClr val="FF0000"/>
                          </a:solidFill>
                          <a:latin typeface="Calibri"/>
                          <a:cs typeface="Calibri"/>
                        </a:rPr>
                        <a:t>ri</a:t>
                      </a:r>
                      <a:r>
                        <a:rPr sz="1800" b="1" u="sng" spc="-10" dirty="0">
                          <a:solidFill>
                            <a:srgbClr val="FF0000"/>
                          </a:solidFill>
                          <a:latin typeface="Calibri"/>
                          <a:cs typeface="Calibri"/>
                        </a:rPr>
                        <a:t>n</a:t>
                      </a:r>
                      <a:r>
                        <a:rPr sz="1800" b="1" u="sng" dirty="0">
                          <a:solidFill>
                            <a:srgbClr val="FF0000"/>
                          </a:solidFill>
                          <a:latin typeface="Calibri"/>
                          <a:cs typeface="Calibri"/>
                        </a:rPr>
                        <a:t>t</a:t>
                      </a:r>
                      <a:endParaRPr sz="1800" u="sng"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228600"/>
            <a:ext cx="1584959" cy="49072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75560" y="228600"/>
            <a:ext cx="1584959" cy="49072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160520" y="228600"/>
            <a:ext cx="1584959" cy="49072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5745479" y="228600"/>
            <a:ext cx="1584959" cy="490727"/>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7330440" y="228600"/>
            <a:ext cx="1584959" cy="490727"/>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990600" y="719337"/>
            <a:ext cx="1584959" cy="1403472"/>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762000" y="3047999"/>
            <a:ext cx="1905000" cy="3810000"/>
          </a:xfrm>
          <a:prstGeom prst="rect">
            <a:avLst/>
          </a:prstGeom>
          <a:blipFill>
            <a:blip r:embed="rId9" cstate="print"/>
            <a:stretch>
              <a:fillRect/>
            </a:stretch>
          </a:blipFill>
        </p:spPr>
        <p:txBody>
          <a:bodyPr wrap="square" lIns="0" tIns="0" rIns="0" bIns="0" rtlCol="0"/>
          <a:lstStyle/>
          <a:p>
            <a:endParaRPr/>
          </a:p>
        </p:txBody>
      </p:sp>
      <p:sp>
        <p:nvSpPr>
          <p:cNvPr id="10" name="object 10"/>
          <p:cNvSpPr txBox="1"/>
          <p:nvPr/>
        </p:nvSpPr>
        <p:spPr>
          <a:xfrm>
            <a:off x="2745996" y="2285361"/>
            <a:ext cx="4408805" cy="2449195"/>
          </a:xfrm>
          <a:prstGeom prst="rect">
            <a:avLst/>
          </a:prstGeom>
        </p:spPr>
        <p:txBody>
          <a:bodyPr vert="horz" wrap="square" lIns="0" tIns="0" rIns="0" bIns="0" rtlCol="0">
            <a:spAutoFit/>
          </a:bodyPr>
          <a:lstStyle/>
          <a:p>
            <a:pPr marL="12700" marR="64135">
              <a:lnSpc>
                <a:spcPct val="100000"/>
              </a:lnSpc>
            </a:pPr>
            <a:r>
              <a:rPr sz="1800" spc="-5" dirty="0">
                <a:latin typeface="Calibri"/>
                <a:cs typeface="Calibri"/>
              </a:rPr>
              <a:t>S</a:t>
            </a:r>
            <a:r>
              <a:rPr sz="1800" dirty="0">
                <a:latin typeface="Calibri"/>
                <a:cs typeface="Calibri"/>
              </a:rPr>
              <a:t>i</a:t>
            </a:r>
            <a:r>
              <a:rPr sz="1800" spc="-10" dirty="0">
                <a:latin typeface="Calibri"/>
                <a:cs typeface="Calibri"/>
              </a:rPr>
              <a:t>l</a:t>
            </a:r>
            <a:r>
              <a:rPr sz="1800" spc="-20" dirty="0">
                <a:latin typeface="Calibri"/>
                <a:cs typeface="Calibri"/>
              </a:rPr>
              <a:t>v</a:t>
            </a:r>
            <a:r>
              <a:rPr sz="1800" spc="-10" dirty="0">
                <a:latin typeface="Calibri"/>
                <a:cs typeface="Calibri"/>
              </a:rPr>
              <a:t>er</a:t>
            </a:r>
            <a:r>
              <a:rPr sz="1800" spc="-45" dirty="0">
                <a:latin typeface="Times New Roman"/>
                <a:cs typeface="Times New Roman"/>
              </a:rPr>
              <a:t> </a:t>
            </a:r>
            <a:r>
              <a:rPr sz="1800" spc="-5" dirty="0">
                <a:latin typeface="Calibri"/>
                <a:cs typeface="Calibri"/>
              </a:rPr>
              <a:t>n</a:t>
            </a:r>
            <a:r>
              <a:rPr sz="1800" dirty="0">
                <a:latin typeface="Calibri"/>
                <a:cs typeface="Calibri"/>
              </a:rPr>
              <a:t>i</a:t>
            </a:r>
            <a:r>
              <a:rPr sz="1800" spc="-20" dirty="0">
                <a:latin typeface="Calibri"/>
                <a:cs typeface="Calibri"/>
              </a:rPr>
              <a:t>t</a:t>
            </a:r>
            <a:r>
              <a:rPr sz="1800" spc="-50" dirty="0">
                <a:latin typeface="Calibri"/>
                <a:cs typeface="Calibri"/>
              </a:rPr>
              <a:t>r</a:t>
            </a:r>
            <a:r>
              <a:rPr sz="1800" spc="-15" dirty="0">
                <a:latin typeface="Calibri"/>
                <a:cs typeface="Calibri"/>
              </a:rPr>
              <a:t>a</a:t>
            </a:r>
            <a:r>
              <a:rPr sz="1800" spc="-40" dirty="0">
                <a:latin typeface="Calibri"/>
                <a:cs typeface="Calibri"/>
              </a:rPr>
              <a:t>t</a:t>
            </a:r>
            <a:r>
              <a:rPr sz="1800" spc="-10" dirty="0">
                <a:latin typeface="Calibri"/>
                <a:cs typeface="Calibri"/>
              </a:rPr>
              <a:t>e</a:t>
            </a:r>
            <a:r>
              <a:rPr sz="1800" spc="-30" dirty="0">
                <a:latin typeface="Times New Roman"/>
                <a:cs typeface="Times New Roman"/>
              </a:rPr>
              <a:t> </a:t>
            </a:r>
            <a:r>
              <a:rPr sz="1800" spc="-40" dirty="0">
                <a:latin typeface="Calibri"/>
                <a:cs typeface="Calibri"/>
              </a:rPr>
              <a:t>r</a:t>
            </a:r>
            <a:r>
              <a:rPr sz="1800" spc="-10" dirty="0">
                <a:latin typeface="Calibri"/>
                <a:cs typeface="Calibri"/>
              </a:rPr>
              <a:t>ea</a:t>
            </a:r>
            <a:r>
              <a:rPr sz="1800" spc="-20" dirty="0">
                <a:latin typeface="Calibri"/>
                <a:cs typeface="Calibri"/>
              </a:rPr>
              <a:t>c</a:t>
            </a:r>
            <a:r>
              <a:rPr sz="1800" dirty="0">
                <a:latin typeface="Calibri"/>
                <a:cs typeface="Calibri"/>
              </a:rPr>
              <a:t>ts</a:t>
            </a:r>
            <a:r>
              <a:rPr sz="1800" spc="-45"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s</a:t>
            </a:r>
            <a:r>
              <a:rPr sz="1800" dirty="0">
                <a:latin typeface="Calibri"/>
                <a:cs typeface="Calibri"/>
              </a:rPr>
              <a:t>a</a:t>
            </a:r>
            <a:r>
              <a:rPr sz="1800" spc="-5" dirty="0">
                <a:latin typeface="Calibri"/>
                <a:cs typeface="Calibri"/>
              </a:rPr>
              <a:t>l</a:t>
            </a:r>
            <a:r>
              <a:rPr sz="1800" spc="-10" dirty="0">
                <a:latin typeface="Calibri"/>
                <a:cs typeface="Calibri"/>
              </a:rPr>
              <a:t>t</a:t>
            </a:r>
            <a:r>
              <a:rPr sz="1800" spc="-45" dirty="0">
                <a:latin typeface="Times New Roman"/>
                <a:cs typeface="Times New Roman"/>
              </a:rPr>
              <a:t> </a:t>
            </a:r>
            <a:r>
              <a:rPr sz="1800" spc="-5" dirty="0">
                <a:latin typeface="Calibri"/>
                <a:cs typeface="Calibri"/>
              </a:rPr>
              <a:t>de</a:t>
            </a:r>
            <a:r>
              <a:rPr sz="1800" spc="5" dirty="0">
                <a:latin typeface="Calibri"/>
                <a:cs typeface="Calibri"/>
              </a:rPr>
              <a:t>p</a:t>
            </a:r>
            <a:r>
              <a:rPr sz="1800" spc="-5" dirty="0">
                <a:latin typeface="Calibri"/>
                <a:cs typeface="Calibri"/>
              </a:rPr>
              <a:t>os</a:t>
            </a:r>
            <a:r>
              <a:rPr sz="1800" dirty="0">
                <a:latin typeface="Calibri"/>
                <a:cs typeface="Calibri"/>
              </a:rPr>
              <a:t>i</a:t>
            </a:r>
            <a:r>
              <a:rPr sz="1800" spc="-20" dirty="0">
                <a:latin typeface="Calibri"/>
                <a:cs typeface="Calibri"/>
              </a:rPr>
              <a:t>t</a:t>
            </a:r>
            <a:r>
              <a:rPr sz="1800" dirty="0">
                <a:latin typeface="Calibri"/>
                <a:cs typeface="Calibri"/>
              </a:rPr>
              <a:t>s</a:t>
            </a:r>
            <a:r>
              <a:rPr sz="1800" spc="-40" dirty="0">
                <a:latin typeface="Times New Roman"/>
                <a:cs typeface="Times New Roman"/>
              </a:rPr>
              <a:t> </a:t>
            </a:r>
            <a:r>
              <a:rPr sz="1800" spc="-5" dirty="0">
                <a:latin typeface="Calibri"/>
                <a:cs typeface="Calibri"/>
              </a:rPr>
              <a:t>i</a:t>
            </a:r>
            <a:r>
              <a:rPr sz="1800" dirty="0">
                <a:latin typeface="Calibri"/>
                <a:cs typeface="Calibri"/>
              </a:rPr>
              <a:t>n</a:t>
            </a:r>
            <a:r>
              <a:rPr sz="1800" dirty="0">
                <a:latin typeface="Times New Roman"/>
                <a:cs typeface="Times New Roman"/>
              </a:rPr>
              <a:t> </a:t>
            </a:r>
            <a:r>
              <a:rPr sz="1800" spc="-10" dirty="0">
                <a:latin typeface="Calibri"/>
                <a:cs typeface="Calibri"/>
              </a:rPr>
              <a:t>s</a:t>
            </a:r>
            <a:r>
              <a:rPr sz="1800" spc="-30" dirty="0">
                <a:latin typeface="Calibri"/>
                <a:cs typeface="Calibri"/>
              </a:rPr>
              <a:t>w</a:t>
            </a:r>
            <a:r>
              <a:rPr sz="1800" spc="-10" dirty="0">
                <a:latin typeface="Calibri"/>
                <a:cs typeface="Calibri"/>
              </a:rPr>
              <a:t>e</a:t>
            </a:r>
            <a:r>
              <a:rPr sz="1800" spc="-20" dirty="0">
                <a:latin typeface="Calibri"/>
                <a:cs typeface="Calibri"/>
              </a:rPr>
              <a:t>a</a:t>
            </a:r>
            <a:r>
              <a:rPr sz="1800" dirty="0">
                <a:latin typeface="Calibri"/>
                <a:cs typeface="Calibri"/>
              </a:rPr>
              <a:t>t.</a:t>
            </a:r>
            <a:r>
              <a:rPr sz="1800" spc="-55" dirty="0">
                <a:latin typeface="Times New Roman"/>
                <a:cs typeface="Times New Roman"/>
              </a:rPr>
              <a:t> </a:t>
            </a:r>
            <a:r>
              <a:rPr sz="1800" spc="-20" dirty="0">
                <a:latin typeface="Calibri"/>
                <a:cs typeface="Calibri"/>
              </a:rPr>
              <a:t>P</a:t>
            </a:r>
            <a:r>
              <a:rPr sz="1800" spc="-40" dirty="0">
                <a:latin typeface="Calibri"/>
                <a:cs typeface="Calibri"/>
              </a:rPr>
              <a:t>r</a:t>
            </a:r>
            <a:r>
              <a:rPr sz="1800" spc="-5" dirty="0">
                <a:latin typeface="Calibri"/>
                <a:cs typeface="Calibri"/>
              </a:rPr>
              <a:t>o</a:t>
            </a:r>
            <a:r>
              <a:rPr sz="1800" spc="-10" dirty="0">
                <a:latin typeface="Calibri"/>
                <a:cs typeface="Calibri"/>
              </a:rPr>
              <a:t>ce</a:t>
            </a:r>
            <a:r>
              <a:rPr sz="1800" spc="-5" dirty="0">
                <a:latin typeface="Calibri"/>
                <a:cs typeface="Calibri"/>
              </a:rPr>
              <a:t>ss</a:t>
            </a:r>
            <a:r>
              <a:rPr sz="1800" dirty="0">
                <a:latin typeface="Calibri"/>
                <a:cs typeface="Calibri"/>
              </a:rPr>
              <a:t>i</a:t>
            </a:r>
            <a:r>
              <a:rPr sz="1800" spc="-5" dirty="0">
                <a:latin typeface="Calibri"/>
                <a:cs typeface="Calibri"/>
              </a:rPr>
              <a:t>n</a:t>
            </a:r>
            <a:r>
              <a:rPr sz="1800" dirty="0">
                <a:latin typeface="Calibri"/>
                <a:cs typeface="Calibri"/>
              </a:rPr>
              <a:t>g</a:t>
            </a:r>
            <a:r>
              <a:rPr sz="1800" spc="-40" dirty="0">
                <a:latin typeface="Times New Roman"/>
                <a:cs typeface="Times New Roman"/>
              </a:rPr>
              <a:t> </a:t>
            </a:r>
            <a:r>
              <a:rPr sz="1800" dirty="0">
                <a:latin typeface="Calibri"/>
                <a:cs typeface="Calibri"/>
              </a:rPr>
              <a:t>w</a:t>
            </a:r>
            <a:r>
              <a:rPr sz="1800" spc="-5" dirty="0">
                <a:latin typeface="Calibri"/>
                <a:cs typeface="Calibri"/>
              </a:rPr>
              <a:t>i</a:t>
            </a:r>
            <a:r>
              <a:rPr sz="1800" dirty="0">
                <a:latin typeface="Calibri"/>
                <a:cs typeface="Calibri"/>
              </a:rPr>
              <a:t>th</a:t>
            </a:r>
            <a:r>
              <a:rPr sz="1800" spc="-35" dirty="0">
                <a:latin typeface="Times New Roman"/>
                <a:cs typeface="Times New Roman"/>
              </a:rPr>
              <a:t> </a:t>
            </a:r>
            <a:r>
              <a:rPr sz="1800" spc="-5" dirty="0">
                <a:latin typeface="Calibri"/>
                <a:cs typeface="Calibri"/>
              </a:rPr>
              <a:t>s</a:t>
            </a:r>
            <a:r>
              <a:rPr sz="1800" dirty="0">
                <a:latin typeface="Calibri"/>
                <a:cs typeface="Calibri"/>
              </a:rPr>
              <a:t>i</a:t>
            </a:r>
            <a:r>
              <a:rPr sz="1800" spc="-10" dirty="0">
                <a:latin typeface="Calibri"/>
                <a:cs typeface="Calibri"/>
              </a:rPr>
              <a:t>l</a:t>
            </a:r>
            <a:r>
              <a:rPr sz="1800" spc="-20" dirty="0">
                <a:latin typeface="Calibri"/>
                <a:cs typeface="Calibri"/>
              </a:rPr>
              <a:t>v</a:t>
            </a:r>
            <a:r>
              <a:rPr sz="1800" spc="-10" dirty="0">
                <a:latin typeface="Calibri"/>
                <a:cs typeface="Calibri"/>
              </a:rPr>
              <a:t>er</a:t>
            </a:r>
            <a:r>
              <a:rPr sz="1800" spc="-45" dirty="0">
                <a:latin typeface="Times New Roman"/>
                <a:cs typeface="Times New Roman"/>
              </a:rPr>
              <a:t> </a:t>
            </a:r>
            <a:r>
              <a:rPr sz="1800" spc="-5" dirty="0">
                <a:latin typeface="Calibri"/>
                <a:cs typeface="Calibri"/>
              </a:rPr>
              <a:t>n</a:t>
            </a:r>
            <a:r>
              <a:rPr sz="1800" dirty="0">
                <a:latin typeface="Calibri"/>
                <a:cs typeface="Calibri"/>
              </a:rPr>
              <a:t>i</a:t>
            </a:r>
            <a:r>
              <a:rPr sz="1800" spc="-20" dirty="0">
                <a:latin typeface="Calibri"/>
                <a:cs typeface="Calibri"/>
              </a:rPr>
              <a:t>t</a:t>
            </a:r>
            <a:r>
              <a:rPr sz="1800" spc="-50" dirty="0">
                <a:latin typeface="Calibri"/>
                <a:cs typeface="Calibri"/>
              </a:rPr>
              <a:t>r</a:t>
            </a:r>
            <a:r>
              <a:rPr sz="1800" spc="-15" dirty="0">
                <a:latin typeface="Calibri"/>
                <a:cs typeface="Calibri"/>
              </a:rPr>
              <a:t>a</a:t>
            </a:r>
            <a:r>
              <a:rPr sz="1800" spc="-40" dirty="0">
                <a:latin typeface="Calibri"/>
                <a:cs typeface="Calibri"/>
              </a:rPr>
              <a:t>t</a:t>
            </a:r>
            <a:r>
              <a:rPr sz="1800" spc="-10" dirty="0">
                <a:latin typeface="Calibri"/>
                <a:cs typeface="Calibri"/>
              </a:rPr>
              <a:t>e</a:t>
            </a:r>
            <a:r>
              <a:rPr sz="1800" spc="-30" dirty="0">
                <a:latin typeface="Times New Roman"/>
                <a:cs typeface="Times New Roman"/>
              </a:rPr>
              <a:t> </a:t>
            </a:r>
            <a:r>
              <a:rPr sz="1800" spc="-5" dirty="0">
                <a:latin typeface="Calibri"/>
                <a:cs typeface="Calibri"/>
              </a:rPr>
              <a:t>i</a:t>
            </a:r>
            <a:r>
              <a:rPr sz="1800" dirty="0">
                <a:latin typeface="Calibri"/>
                <a:cs typeface="Calibri"/>
              </a:rPr>
              <a:t>s</a:t>
            </a:r>
            <a:r>
              <a:rPr sz="1800" spc="-40" dirty="0">
                <a:latin typeface="Times New Roman"/>
                <a:cs typeface="Times New Roman"/>
              </a:rPr>
              <a:t> </a:t>
            </a:r>
            <a:r>
              <a:rPr sz="1800" dirty="0">
                <a:latin typeface="Calibri"/>
                <a:cs typeface="Calibri"/>
              </a:rPr>
              <a:t>a</a:t>
            </a:r>
            <a:r>
              <a:rPr sz="1800" spc="-45" dirty="0">
                <a:latin typeface="Times New Roman"/>
                <a:cs typeface="Times New Roman"/>
              </a:rPr>
              <a:t> </a:t>
            </a:r>
            <a:r>
              <a:rPr sz="1800" spc="-10" dirty="0">
                <a:latin typeface="Calibri"/>
                <a:cs typeface="Calibri"/>
              </a:rPr>
              <a:t>t</a:t>
            </a:r>
            <a:r>
              <a:rPr sz="1800" spc="-30" dirty="0">
                <a:latin typeface="Calibri"/>
                <a:cs typeface="Calibri"/>
              </a:rPr>
              <a:t>w</a:t>
            </a:r>
            <a:r>
              <a:rPr sz="1800" dirty="0">
                <a:latin typeface="Calibri"/>
                <a:cs typeface="Calibri"/>
              </a:rPr>
              <a:t>o</a:t>
            </a:r>
            <a:r>
              <a:rPr sz="1800" dirty="0">
                <a:latin typeface="Times New Roman"/>
                <a:cs typeface="Times New Roman"/>
              </a:rPr>
              <a:t> </a:t>
            </a:r>
            <a:r>
              <a:rPr sz="1800" spc="-20" dirty="0">
                <a:latin typeface="Calibri"/>
                <a:cs typeface="Calibri"/>
              </a:rPr>
              <a:t>s</a:t>
            </a:r>
            <a:r>
              <a:rPr sz="1800" spc="-40" dirty="0">
                <a:latin typeface="Calibri"/>
                <a:cs typeface="Calibri"/>
              </a:rPr>
              <a:t>t</a:t>
            </a:r>
            <a:r>
              <a:rPr sz="1800" spc="-10" dirty="0">
                <a:latin typeface="Calibri"/>
                <a:cs typeface="Calibri"/>
              </a:rPr>
              <a:t>ep</a:t>
            </a:r>
            <a:r>
              <a:rPr sz="1800" spc="-30" dirty="0">
                <a:latin typeface="Times New Roman"/>
                <a:cs typeface="Times New Roman"/>
              </a:rPr>
              <a:t> </a:t>
            </a:r>
            <a:r>
              <a:rPr sz="1800" spc="-5" dirty="0">
                <a:latin typeface="Calibri"/>
                <a:cs typeface="Calibri"/>
              </a:rPr>
              <a:t>p</a:t>
            </a:r>
            <a:r>
              <a:rPr sz="1800" spc="-25" dirty="0">
                <a:latin typeface="Calibri"/>
                <a:cs typeface="Calibri"/>
              </a:rPr>
              <a:t>r</a:t>
            </a:r>
            <a:r>
              <a:rPr sz="1800" spc="-5" dirty="0">
                <a:latin typeface="Calibri"/>
                <a:cs typeface="Calibri"/>
              </a:rPr>
              <a:t>o</a:t>
            </a:r>
            <a:r>
              <a:rPr sz="1800" spc="-10" dirty="0">
                <a:latin typeface="Calibri"/>
                <a:cs typeface="Calibri"/>
              </a:rPr>
              <a:t>ce</a:t>
            </a:r>
            <a:r>
              <a:rPr sz="1800" spc="-5" dirty="0">
                <a:latin typeface="Calibri"/>
                <a:cs typeface="Calibri"/>
              </a:rPr>
              <a:t>ss</a:t>
            </a:r>
            <a:r>
              <a:rPr sz="1800" dirty="0">
                <a:latin typeface="Calibri"/>
                <a:cs typeface="Calibri"/>
              </a:rPr>
              <a:t>.</a:t>
            </a:r>
            <a:r>
              <a:rPr sz="1800" spc="-50" dirty="0">
                <a:latin typeface="Times New Roman"/>
                <a:cs typeface="Times New Roman"/>
              </a:rPr>
              <a:t> </a:t>
            </a:r>
            <a:r>
              <a:rPr sz="1800" spc="-5" dirty="0">
                <a:latin typeface="Calibri"/>
                <a:cs typeface="Calibri"/>
              </a:rPr>
              <a:t>F</a:t>
            </a:r>
            <a:r>
              <a:rPr sz="1800" dirty="0">
                <a:latin typeface="Calibri"/>
                <a:cs typeface="Calibri"/>
              </a:rPr>
              <a:t>i</a:t>
            </a:r>
            <a:r>
              <a:rPr sz="1800" spc="-55" dirty="0">
                <a:latin typeface="Calibri"/>
                <a:cs typeface="Calibri"/>
              </a:rPr>
              <a:t>r</a:t>
            </a:r>
            <a:r>
              <a:rPr sz="1800" spc="-20" dirty="0">
                <a:latin typeface="Calibri"/>
                <a:cs typeface="Calibri"/>
              </a:rPr>
              <a:t>s</a:t>
            </a:r>
            <a:r>
              <a:rPr sz="1800" spc="-10" dirty="0">
                <a:latin typeface="Calibri"/>
                <a:cs typeface="Calibri"/>
              </a:rPr>
              <a:t>t</a:t>
            </a:r>
            <a:r>
              <a:rPr sz="1800" spc="-35" dirty="0">
                <a:latin typeface="Times New Roman"/>
                <a:cs typeface="Times New Roman"/>
              </a:rPr>
              <a:t> </a:t>
            </a:r>
            <a:r>
              <a:rPr sz="1800" spc="-5" dirty="0">
                <a:latin typeface="Calibri"/>
                <a:cs typeface="Calibri"/>
              </a:rPr>
              <a:t>s</a:t>
            </a:r>
            <a:r>
              <a:rPr sz="1800" dirty="0">
                <a:latin typeface="Calibri"/>
                <a:cs typeface="Calibri"/>
              </a:rPr>
              <a:t>p</a:t>
            </a:r>
            <a:r>
              <a:rPr sz="1800" spc="-50" dirty="0">
                <a:latin typeface="Calibri"/>
                <a:cs typeface="Calibri"/>
              </a:rPr>
              <a:t>r</a:t>
            </a:r>
            <a:r>
              <a:rPr sz="1800" spc="-35" dirty="0">
                <a:latin typeface="Calibri"/>
                <a:cs typeface="Calibri"/>
              </a:rPr>
              <a:t>a</a:t>
            </a:r>
            <a:r>
              <a:rPr sz="1800" spc="-10" dirty="0">
                <a:latin typeface="Calibri"/>
                <a:cs typeface="Calibri"/>
              </a:rPr>
              <a:t>y</a:t>
            </a:r>
            <a:r>
              <a:rPr sz="1800" spc="-40" dirty="0">
                <a:latin typeface="Times New Roman"/>
                <a:cs typeface="Times New Roman"/>
              </a:rPr>
              <a:t> </a:t>
            </a:r>
            <a:r>
              <a:rPr sz="1800" dirty="0">
                <a:latin typeface="Calibri"/>
                <a:cs typeface="Calibri"/>
              </a:rPr>
              <a:t>a</a:t>
            </a:r>
            <a:r>
              <a:rPr sz="1800" spc="-45" dirty="0">
                <a:latin typeface="Times New Roman"/>
                <a:cs typeface="Times New Roman"/>
              </a:rPr>
              <a:t> </a:t>
            </a:r>
            <a:r>
              <a:rPr sz="1800" spc="-5" dirty="0">
                <a:latin typeface="Calibri"/>
                <a:cs typeface="Calibri"/>
              </a:rPr>
              <a:t>l</a:t>
            </a:r>
            <a:r>
              <a:rPr sz="1800" spc="-35" dirty="0">
                <a:latin typeface="Calibri"/>
                <a:cs typeface="Calibri"/>
              </a:rPr>
              <a:t>ay</a:t>
            </a:r>
            <a:r>
              <a:rPr sz="1800" spc="-10" dirty="0">
                <a:latin typeface="Calibri"/>
                <a:cs typeface="Calibri"/>
              </a:rPr>
              <a:t>er</a:t>
            </a:r>
            <a:r>
              <a:rPr sz="1800" spc="-35" dirty="0">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spc="5" dirty="0">
                <a:latin typeface="Calibri"/>
                <a:cs typeface="Calibri"/>
              </a:rPr>
              <a:t>s</a:t>
            </a:r>
            <a:r>
              <a:rPr sz="1800" spc="-5" dirty="0">
                <a:latin typeface="Calibri"/>
                <a:cs typeface="Calibri"/>
              </a:rPr>
              <a:t>il</a:t>
            </a:r>
            <a:r>
              <a:rPr sz="1800" spc="-20" dirty="0">
                <a:latin typeface="Calibri"/>
                <a:cs typeface="Calibri"/>
              </a:rPr>
              <a:t>v</a:t>
            </a:r>
            <a:r>
              <a:rPr sz="1800" spc="-10" dirty="0">
                <a:latin typeface="Calibri"/>
                <a:cs typeface="Calibri"/>
              </a:rPr>
              <a:t>er</a:t>
            </a:r>
            <a:r>
              <a:rPr sz="1800" spc="-45" dirty="0">
                <a:latin typeface="Times New Roman"/>
                <a:cs typeface="Times New Roman"/>
              </a:rPr>
              <a:t> </a:t>
            </a:r>
            <a:r>
              <a:rPr sz="1800" spc="-5" dirty="0">
                <a:latin typeface="Calibri"/>
                <a:cs typeface="Calibri"/>
              </a:rPr>
              <a:t>n</a:t>
            </a:r>
            <a:r>
              <a:rPr sz="1800" dirty="0">
                <a:latin typeface="Calibri"/>
                <a:cs typeface="Calibri"/>
              </a:rPr>
              <a:t>i</a:t>
            </a:r>
            <a:r>
              <a:rPr sz="1800" spc="-20" dirty="0">
                <a:latin typeface="Calibri"/>
                <a:cs typeface="Calibri"/>
              </a:rPr>
              <a:t>t</a:t>
            </a:r>
            <a:r>
              <a:rPr sz="1800" spc="-50" dirty="0">
                <a:latin typeface="Calibri"/>
                <a:cs typeface="Calibri"/>
              </a:rPr>
              <a:t>r</a:t>
            </a:r>
            <a:r>
              <a:rPr sz="1800" spc="-15" dirty="0">
                <a:latin typeface="Calibri"/>
                <a:cs typeface="Calibri"/>
              </a:rPr>
              <a:t>a</a:t>
            </a:r>
            <a:r>
              <a:rPr sz="1800" spc="-40" dirty="0">
                <a:latin typeface="Calibri"/>
                <a:cs typeface="Calibri"/>
              </a:rPr>
              <a:t>t</a:t>
            </a:r>
            <a:r>
              <a:rPr sz="1800" spc="-10" dirty="0">
                <a:latin typeface="Calibri"/>
                <a:cs typeface="Calibri"/>
              </a:rPr>
              <a:t>e</a:t>
            </a:r>
            <a:r>
              <a:rPr sz="1800" spc="-5" dirty="0">
                <a:latin typeface="Times New Roman"/>
                <a:cs typeface="Times New Roman"/>
              </a:rPr>
              <a:t> </a:t>
            </a:r>
            <a:r>
              <a:rPr sz="1800" spc="-5" dirty="0">
                <a:latin typeface="Calibri"/>
                <a:cs typeface="Calibri"/>
              </a:rPr>
              <a:t>o</a:t>
            </a:r>
            <a:r>
              <a:rPr sz="1800" dirty="0">
                <a:latin typeface="Calibri"/>
                <a:cs typeface="Calibri"/>
              </a:rPr>
              <a:t>n</a:t>
            </a:r>
            <a:r>
              <a:rPr sz="1800" spc="-30"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spc="-5" dirty="0">
                <a:latin typeface="Calibri"/>
                <a:cs typeface="Calibri"/>
              </a:rPr>
              <a:t>o</a:t>
            </a:r>
            <a:r>
              <a:rPr sz="1800" dirty="0">
                <a:latin typeface="Calibri"/>
                <a:cs typeface="Calibri"/>
              </a:rPr>
              <a:t>b</a:t>
            </a:r>
            <a:r>
              <a:rPr sz="1800" spc="-10" dirty="0">
                <a:latin typeface="Calibri"/>
                <a:cs typeface="Calibri"/>
              </a:rPr>
              <a:t>je</a:t>
            </a:r>
            <a:r>
              <a:rPr sz="1800" spc="-20" dirty="0">
                <a:latin typeface="Calibri"/>
                <a:cs typeface="Calibri"/>
              </a:rPr>
              <a:t>c</a:t>
            </a:r>
            <a:r>
              <a:rPr sz="1800" spc="-10" dirty="0">
                <a:latin typeface="Calibri"/>
                <a:cs typeface="Calibri"/>
              </a:rPr>
              <a:t>t</a:t>
            </a:r>
            <a:r>
              <a:rPr sz="1800" spc="-35" dirty="0">
                <a:latin typeface="Times New Roman"/>
                <a:cs typeface="Times New Roman"/>
              </a:rPr>
              <a:t> </a:t>
            </a:r>
            <a:r>
              <a:rPr sz="1800" spc="-15" dirty="0">
                <a:latin typeface="Calibri"/>
                <a:cs typeface="Calibri"/>
              </a:rPr>
              <a:t>o</a:t>
            </a:r>
            <a:r>
              <a:rPr sz="1800" spc="-10" dirty="0">
                <a:latin typeface="Calibri"/>
                <a:cs typeface="Calibri"/>
              </a:rPr>
              <a:t>r</a:t>
            </a:r>
            <a:r>
              <a:rPr sz="1800" spc="-25" dirty="0">
                <a:latin typeface="Times New Roman"/>
                <a:cs typeface="Times New Roman"/>
              </a:rPr>
              <a:t> </a:t>
            </a:r>
            <a:r>
              <a:rPr sz="1800" spc="-5" dirty="0">
                <a:latin typeface="Calibri"/>
                <a:cs typeface="Calibri"/>
              </a:rPr>
              <a:t>d</a:t>
            </a:r>
            <a:r>
              <a:rPr sz="1800" dirty="0">
                <a:latin typeface="Calibri"/>
                <a:cs typeface="Calibri"/>
              </a:rPr>
              <a:t>ip</a:t>
            </a:r>
            <a:r>
              <a:rPr sz="1800" spc="-35"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spc="-5" dirty="0">
                <a:latin typeface="Calibri"/>
                <a:cs typeface="Calibri"/>
              </a:rPr>
              <a:t>o</a:t>
            </a:r>
            <a:r>
              <a:rPr sz="1800" dirty="0">
                <a:latin typeface="Calibri"/>
                <a:cs typeface="Calibri"/>
              </a:rPr>
              <a:t>b</a:t>
            </a:r>
            <a:r>
              <a:rPr sz="1800" spc="-10" dirty="0">
                <a:latin typeface="Calibri"/>
                <a:cs typeface="Calibri"/>
              </a:rPr>
              <a:t>je</a:t>
            </a:r>
            <a:r>
              <a:rPr sz="1800" spc="-20" dirty="0">
                <a:latin typeface="Calibri"/>
                <a:cs typeface="Calibri"/>
              </a:rPr>
              <a:t>c</a:t>
            </a:r>
            <a:r>
              <a:rPr sz="1800" spc="-10" dirty="0">
                <a:latin typeface="Calibri"/>
                <a:cs typeface="Calibri"/>
              </a:rPr>
              <a:t>t</a:t>
            </a:r>
            <a:r>
              <a:rPr sz="1800" spc="-35" dirty="0">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dirty="0">
                <a:latin typeface="Calibri"/>
                <a:cs typeface="Calibri"/>
              </a:rPr>
              <a:t>a</a:t>
            </a:r>
            <a:r>
              <a:rPr sz="1800" spc="-35" dirty="0">
                <a:latin typeface="Times New Roman"/>
                <a:cs typeface="Times New Roman"/>
              </a:rPr>
              <a:t> </a:t>
            </a:r>
            <a:r>
              <a:rPr sz="1800" spc="-5" dirty="0">
                <a:latin typeface="Calibri"/>
                <a:cs typeface="Calibri"/>
              </a:rPr>
              <a:t>so</a:t>
            </a:r>
            <a:r>
              <a:rPr sz="1800" dirty="0">
                <a:latin typeface="Calibri"/>
                <a:cs typeface="Calibri"/>
              </a:rPr>
              <a:t>l</a:t>
            </a:r>
            <a:r>
              <a:rPr sz="1800" spc="-5" dirty="0">
                <a:latin typeface="Calibri"/>
                <a:cs typeface="Calibri"/>
              </a:rPr>
              <a:t>ut</a:t>
            </a:r>
            <a:r>
              <a:rPr sz="1800" spc="-10" dirty="0">
                <a:latin typeface="Calibri"/>
                <a:cs typeface="Calibri"/>
              </a:rPr>
              <a:t>i</a:t>
            </a:r>
            <a:r>
              <a:rPr sz="1800" spc="-5" dirty="0">
                <a:latin typeface="Calibri"/>
                <a:cs typeface="Calibri"/>
              </a:rPr>
              <a:t>o</a:t>
            </a:r>
            <a:r>
              <a:rPr sz="1800" spc="5" dirty="0">
                <a:latin typeface="Calibri"/>
                <a:cs typeface="Calibri"/>
              </a:rPr>
              <a:t>n</a:t>
            </a:r>
            <a:r>
              <a:rPr sz="1800" dirty="0">
                <a:latin typeface="Calibri"/>
                <a:cs typeface="Calibri"/>
              </a:rPr>
              <a:t>.</a:t>
            </a:r>
            <a:endParaRPr sz="1800">
              <a:latin typeface="Calibri"/>
              <a:cs typeface="Calibri"/>
            </a:endParaRPr>
          </a:p>
          <a:p>
            <a:pPr marL="12700" marR="5080">
              <a:lnSpc>
                <a:spcPct val="100000"/>
              </a:lnSpc>
            </a:pPr>
            <a:r>
              <a:rPr sz="1800" spc="-15" dirty="0">
                <a:latin typeface="Calibri"/>
                <a:cs typeface="Calibri"/>
              </a:rPr>
              <a:t>Onc</a:t>
            </a:r>
            <a:r>
              <a:rPr sz="1800" spc="-10" dirty="0">
                <a:latin typeface="Calibri"/>
                <a:cs typeface="Calibri"/>
              </a:rPr>
              <a:t>e</a:t>
            </a:r>
            <a:r>
              <a:rPr sz="1800" spc="-35" dirty="0">
                <a:latin typeface="Times New Roman"/>
                <a:cs typeface="Times New Roman"/>
              </a:rPr>
              <a:t> </a:t>
            </a:r>
            <a:r>
              <a:rPr sz="1800" dirty="0">
                <a:latin typeface="Calibri"/>
                <a:cs typeface="Calibri"/>
              </a:rPr>
              <a:t>th</a:t>
            </a:r>
            <a:r>
              <a:rPr sz="1800" spc="-10" dirty="0">
                <a:latin typeface="Calibri"/>
                <a:cs typeface="Calibri"/>
              </a:rPr>
              <a:t>i</a:t>
            </a:r>
            <a:r>
              <a:rPr sz="1800" dirty="0">
                <a:latin typeface="Calibri"/>
                <a:cs typeface="Calibri"/>
              </a:rPr>
              <a:t>s</a:t>
            </a:r>
            <a:r>
              <a:rPr sz="1800" spc="-40" dirty="0">
                <a:latin typeface="Times New Roman"/>
                <a:cs typeface="Times New Roman"/>
              </a:rPr>
              <a:t> </a:t>
            </a:r>
            <a:r>
              <a:rPr sz="1800" spc="-5" dirty="0">
                <a:latin typeface="Calibri"/>
                <a:cs typeface="Calibri"/>
              </a:rPr>
              <a:t>i</a:t>
            </a:r>
            <a:r>
              <a:rPr sz="1800" dirty="0">
                <a:latin typeface="Calibri"/>
                <a:cs typeface="Calibri"/>
              </a:rPr>
              <a:t>s</a:t>
            </a:r>
            <a:r>
              <a:rPr sz="1800" spc="-40" dirty="0">
                <a:latin typeface="Times New Roman"/>
                <a:cs typeface="Times New Roman"/>
              </a:rPr>
              <a:t> </a:t>
            </a:r>
            <a:r>
              <a:rPr sz="1800" spc="-5" dirty="0">
                <a:latin typeface="Calibri"/>
                <a:cs typeface="Calibri"/>
              </a:rPr>
              <a:t>don</a:t>
            </a:r>
            <a:r>
              <a:rPr sz="1800" dirty="0">
                <a:latin typeface="Calibri"/>
                <a:cs typeface="Calibri"/>
              </a:rPr>
              <a:t>e</a:t>
            </a:r>
            <a:r>
              <a:rPr sz="1800" spc="-2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obj</a:t>
            </a:r>
            <a:r>
              <a:rPr sz="1800" spc="5" dirty="0">
                <a:latin typeface="Calibri"/>
                <a:cs typeface="Calibri"/>
              </a:rPr>
              <a:t>e</a:t>
            </a:r>
            <a:r>
              <a:rPr sz="1800" spc="-20" dirty="0">
                <a:latin typeface="Calibri"/>
                <a:cs typeface="Calibri"/>
              </a:rPr>
              <a:t>c</a:t>
            </a:r>
            <a:r>
              <a:rPr sz="1800" spc="-10" dirty="0">
                <a:latin typeface="Calibri"/>
                <a:cs typeface="Calibri"/>
              </a:rPr>
              <a:t>t</a:t>
            </a:r>
            <a:r>
              <a:rPr sz="1800" spc="-45" dirty="0">
                <a:latin typeface="Times New Roman"/>
                <a:cs typeface="Times New Roman"/>
              </a:rPr>
              <a:t> </a:t>
            </a:r>
            <a:r>
              <a:rPr sz="1800" spc="-5" dirty="0">
                <a:latin typeface="Calibri"/>
                <a:cs typeface="Calibri"/>
              </a:rPr>
              <a:t>s</a:t>
            </a:r>
            <a:r>
              <a:rPr sz="1800" dirty="0">
                <a:latin typeface="Calibri"/>
                <a:cs typeface="Calibri"/>
              </a:rPr>
              <a:t>h</a:t>
            </a:r>
            <a:r>
              <a:rPr sz="1800" spc="-5" dirty="0">
                <a:latin typeface="Calibri"/>
                <a:cs typeface="Calibri"/>
              </a:rPr>
              <a:t>ou</a:t>
            </a:r>
            <a:r>
              <a:rPr sz="1800" dirty="0">
                <a:latin typeface="Calibri"/>
                <a:cs typeface="Calibri"/>
              </a:rPr>
              <a:t>ld</a:t>
            </a:r>
            <a:r>
              <a:rPr sz="1800" spc="-35" dirty="0">
                <a:latin typeface="Times New Roman"/>
                <a:cs typeface="Times New Roman"/>
              </a:rPr>
              <a:t> </a:t>
            </a:r>
            <a:r>
              <a:rPr sz="1800" spc="-15" dirty="0">
                <a:latin typeface="Calibri"/>
                <a:cs typeface="Calibri"/>
              </a:rPr>
              <a:t>b</a:t>
            </a:r>
            <a:r>
              <a:rPr sz="1800" spc="-10" dirty="0">
                <a:latin typeface="Calibri"/>
                <a:cs typeface="Calibri"/>
              </a:rPr>
              <a:t>e</a:t>
            </a:r>
            <a:r>
              <a:rPr sz="1800" spc="-30" dirty="0">
                <a:latin typeface="Times New Roman"/>
                <a:cs typeface="Times New Roman"/>
              </a:rPr>
              <a:t> </a:t>
            </a:r>
            <a:r>
              <a:rPr sz="1800" spc="-30" dirty="0">
                <a:latin typeface="Calibri"/>
                <a:cs typeface="Calibri"/>
              </a:rPr>
              <a:t>e</a:t>
            </a:r>
            <a:r>
              <a:rPr sz="1800" spc="-5" dirty="0">
                <a:latin typeface="Calibri"/>
                <a:cs typeface="Calibri"/>
              </a:rPr>
              <a:t>xpo</a:t>
            </a:r>
            <a:r>
              <a:rPr sz="1800" dirty="0">
                <a:latin typeface="Calibri"/>
                <a:cs typeface="Calibri"/>
              </a:rPr>
              <a:t>s</a:t>
            </a:r>
            <a:r>
              <a:rPr sz="1800" spc="-10" dirty="0">
                <a:latin typeface="Calibri"/>
                <a:cs typeface="Calibri"/>
              </a:rPr>
              <a:t>ed</a:t>
            </a:r>
            <a:r>
              <a:rPr sz="1800" spc="-5"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dirty="0">
                <a:latin typeface="Calibri"/>
                <a:cs typeface="Calibri"/>
              </a:rPr>
              <a:t>a</a:t>
            </a:r>
            <a:r>
              <a:rPr sz="1800" spc="-45" dirty="0">
                <a:latin typeface="Times New Roman"/>
                <a:cs typeface="Times New Roman"/>
              </a:rPr>
              <a:t> </a:t>
            </a:r>
            <a:r>
              <a:rPr sz="1800" spc="-25" dirty="0">
                <a:latin typeface="Calibri"/>
                <a:cs typeface="Calibri"/>
              </a:rPr>
              <a:t>c</a:t>
            </a:r>
            <a:r>
              <a:rPr sz="1800" dirty="0">
                <a:latin typeface="Calibri"/>
                <a:cs typeface="Calibri"/>
              </a:rPr>
              <a:t>arbon</a:t>
            </a:r>
            <a:r>
              <a:rPr sz="1800" spc="-30" dirty="0">
                <a:latin typeface="Times New Roman"/>
                <a:cs typeface="Times New Roman"/>
              </a:rPr>
              <a:t> </a:t>
            </a:r>
            <a:r>
              <a:rPr sz="1800" spc="-35" dirty="0">
                <a:latin typeface="Calibri"/>
                <a:cs typeface="Calibri"/>
              </a:rPr>
              <a:t>v</a:t>
            </a:r>
            <a:r>
              <a:rPr sz="1800" dirty="0">
                <a:latin typeface="Calibri"/>
                <a:cs typeface="Calibri"/>
              </a:rPr>
              <a:t>apor</a:t>
            </a:r>
            <a:r>
              <a:rPr sz="1800" spc="-30" dirty="0">
                <a:latin typeface="Times New Roman"/>
                <a:cs typeface="Times New Roman"/>
              </a:rPr>
              <a:t> </a:t>
            </a:r>
            <a:r>
              <a:rPr sz="1800" spc="-5" dirty="0">
                <a:latin typeface="Calibri"/>
                <a:cs typeface="Calibri"/>
              </a:rPr>
              <a:t>li</a:t>
            </a:r>
            <a:r>
              <a:rPr sz="1800" dirty="0">
                <a:latin typeface="Calibri"/>
                <a:cs typeface="Calibri"/>
              </a:rPr>
              <a:t>ght</a:t>
            </a:r>
            <a:r>
              <a:rPr sz="1800" spc="-55" dirty="0">
                <a:latin typeface="Times New Roman"/>
                <a:cs typeface="Times New Roman"/>
              </a:rPr>
              <a:t> </a:t>
            </a:r>
            <a:r>
              <a:rPr sz="1800" spc="-15" dirty="0">
                <a:latin typeface="Calibri"/>
                <a:cs typeface="Calibri"/>
              </a:rPr>
              <a:t>o</a:t>
            </a:r>
            <a:r>
              <a:rPr sz="1800" spc="-10" dirty="0">
                <a:latin typeface="Calibri"/>
                <a:cs typeface="Calibri"/>
              </a:rPr>
              <a:t>r</a:t>
            </a:r>
            <a:r>
              <a:rPr sz="1800" spc="-35" dirty="0">
                <a:latin typeface="Times New Roman"/>
                <a:cs typeface="Times New Roman"/>
              </a:rPr>
              <a:t> </a:t>
            </a:r>
            <a:r>
              <a:rPr sz="1800" spc="-5" dirty="0">
                <a:latin typeface="Calibri"/>
                <a:cs typeface="Calibri"/>
              </a:rPr>
              <a:t>s</a:t>
            </a:r>
            <a:r>
              <a:rPr sz="1800" dirty="0">
                <a:latin typeface="Calibri"/>
                <a:cs typeface="Calibri"/>
              </a:rPr>
              <a:t>u</a:t>
            </a:r>
            <a:r>
              <a:rPr sz="1800" spc="-5" dirty="0">
                <a:latin typeface="Calibri"/>
                <a:cs typeface="Calibri"/>
              </a:rPr>
              <a:t>n</a:t>
            </a:r>
            <a:r>
              <a:rPr sz="1800" dirty="0">
                <a:latin typeface="Calibri"/>
                <a:cs typeface="Calibri"/>
              </a:rPr>
              <a:t>l</a:t>
            </a:r>
            <a:r>
              <a:rPr sz="1800" spc="-10" dirty="0">
                <a:latin typeface="Calibri"/>
                <a:cs typeface="Calibri"/>
              </a:rPr>
              <a:t>i</a:t>
            </a:r>
            <a:r>
              <a:rPr sz="1800" dirty="0">
                <a:latin typeface="Calibri"/>
                <a:cs typeface="Calibri"/>
              </a:rPr>
              <a:t>gh</a:t>
            </a:r>
            <a:r>
              <a:rPr sz="1800" spc="-10" dirty="0">
                <a:latin typeface="Calibri"/>
                <a:cs typeface="Calibri"/>
              </a:rPr>
              <a:t>t</a:t>
            </a:r>
            <a:r>
              <a:rPr sz="1800" dirty="0">
                <a:latin typeface="Calibri"/>
                <a:cs typeface="Calibri"/>
              </a:rPr>
              <a:t>.</a:t>
            </a:r>
            <a:r>
              <a:rPr sz="1800" spc="-40" dirty="0">
                <a:latin typeface="Times New Roman"/>
                <a:cs typeface="Times New Roman"/>
              </a:rPr>
              <a:t> </a:t>
            </a:r>
            <a:r>
              <a:rPr sz="1800" spc="-15" dirty="0">
                <a:latin typeface="Calibri"/>
                <a:cs typeface="Calibri"/>
              </a:rPr>
              <a:t>Onc</a:t>
            </a:r>
            <a:r>
              <a:rPr sz="1800" spc="-10" dirty="0">
                <a:latin typeface="Calibri"/>
                <a:cs typeface="Calibri"/>
              </a:rPr>
              <a:t>e</a:t>
            </a:r>
            <a:r>
              <a:rPr sz="1800" spc="-35" dirty="0">
                <a:latin typeface="Times New Roman"/>
                <a:cs typeface="Times New Roman"/>
              </a:rPr>
              <a:t> </a:t>
            </a:r>
            <a:r>
              <a:rPr sz="1800" spc="-10" dirty="0">
                <a:latin typeface="Calibri"/>
                <a:cs typeface="Calibri"/>
              </a:rPr>
              <a:t>the</a:t>
            </a:r>
            <a:r>
              <a:rPr sz="1800" spc="-5" dirty="0">
                <a:latin typeface="Times New Roman"/>
                <a:cs typeface="Times New Roman"/>
              </a:rPr>
              <a:t> </a:t>
            </a:r>
            <a:r>
              <a:rPr sz="1800" spc="-5" dirty="0">
                <a:latin typeface="Calibri"/>
                <a:cs typeface="Calibri"/>
              </a:rPr>
              <a:t>pri</a:t>
            </a:r>
            <a:r>
              <a:rPr sz="1800" spc="-10" dirty="0">
                <a:latin typeface="Calibri"/>
                <a:cs typeface="Calibri"/>
              </a:rPr>
              <a:t>n</a:t>
            </a:r>
            <a:r>
              <a:rPr sz="1800" dirty="0">
                <a:latin typeface="Calibri"/>
                <a:cs typeface="Calibri"/>
              </a:rPr>
              <a:t>ts</a:t>
            </a:r>
            <a:r>
              <a:rPr sz="1800" spc="-45" dirty="0">
                <a:latin typeface="Times New Roman"/>
                <a:cs typeface="Times New Roman"/>
              </a:rPr>
              <a:t> </a:t>
            </a:r>
            <a:r>
              <a:rPr sz="1800" dirty="0">
                <a:latin typeface="Calibri"/>
                <a:cs typeface="Calibri"/>
              </a:rPr>
              <a:t>h</a:t>
            </a:r>
            <a:r>
              <a:rPr sz="1800" spc="-25" dirty="0">
                <a:latin typeface="Calibri"/>
                <a:cs typeface="Calibri"/>
              </a:rPr>
              <a:t>a</a:t>
            </a:r>
            <a:r>
              <a:rPr sz="1800" spc="-20" dirty="0">
                <a:latin typeface="Calibri"/>
                <a:cs typeface="Calibri"/>
              </a:rPr>
              <a:t>v</a:t>
            </a:r>
            <a:r>
              <a:rPr sz="1800" spc="-10" dirty="0">
                <a:latin typeface="Calibri"/>
                <a:cs typeface="Calibri"/>
              </a:rPr>
              <a:t>e</a:t>
            </a:r>
            <a:r>
              <a:rPr sz="1800" spc="-50" dirty="0">
                <a:latin typeface="Times New Roman"/>
                <a:cs typeface="Times New Roman"/>
              </a:rPr>
              <a:t> </a:t>
            </a:r>
            <a:r>
              <a:rPr sz="1800" spc="-15" dirty="0">
                <a:latin typeface="Calibri"/>
                <a:cs typeface="Calibri"/>
              </a:rPr>
              <a:t>de</a:t>
            </a:r>
            <a:r>
              <a:rPr sz="1800" spc="-20" dirty="0">
                <a:latin typeface="Calibri"/>
                <a:cs typeface="Calibri"/>
              </a:rPr>
              <a:t>v</a:t>
            </a:r>
            <a:r>
              <a:rPr sz="1800" dirty="0">
                <a:latin typeface="Calibri"/>
                <a:cs typeface="Calibri"/>
              </a:rPr>
              <a:t>el</a:t>
            </a:r>
            <a:r>
              <a:rPr sz="1800" spc="-5" dirty="0">
                <a:latin typeface="Calibri"/>
                <a:cs typeface="Calibri"/>
              </a:rPr>
              <a:t>ope</a:t>
            </a:r>
            <a:r>
              <a:rPr sz="1800" dirty="0">
                <a:latin typeface="Calibri"/>
                <a:cs typeface="Calibri"/>
              </a:rPr>
              <a:t>d</a:t>
            </a:r>
            <a:r>
              <a:rPr sz="1800" spc="-30" dirty="0">
                <a:latin typeface="Times New Roman"/>
                <a:cs typeface="Times New Roman"/>
              </a:rPr>
              <a:t> </a:t>
            </a:r>
            <a:r>
              <a:rPr sz="1800" spc="-10" dirty="0">
                <a:latin typeface="Calibri"/>
                <a:cs typeface="Calibri"/>
              </a:rPr>
              <a:t>th</a:t>
            </a:r>
            <a:r>
              <a:rPr sz="1800" spc="-20" dirty="0">
                <a:latin typeface="Calibri"/>
                <a:cs typeface="Calibri"/>
              </a:rPr>
              <a:t>e</a:t>
            </a:r>
            <a:r>
              <a:rPr sz="1800" spc="-10" dirty="0">
                <a:latin typeface="Calibri"/>
                <a:cs typeface="Calibri"/>
              </a:rPr>
              <a:t>y</a:t>
            </a:r>
            <a:r>
              <a:rPr sz="1800" spc="-30" dirty="0">
                <a:latin typeface="Times New Roman"/>
                <a:cs typeface="Times New Roman"/>
              </a:rPr>
              <a:t> </a:t>
            </a:r>
            <a:r>
              <a:rPr sz="1800" spc="-5" dirty="0">
                <a:latin typeface="Calibri"/>
                <a:cs typeface="Calibri"/>
              </a:rPr>
              <a:t>s</a:t>
            </a:r>
            <a:r>
              <a:rPr sz="1800" dirty="0">
                <a:latin typeface="Calibri"/>
                <a:cs typeface="Calibri"/>
              </a:rPr>
              <a:t>h</a:t>
            </a:r>
            <a:r>
              <a:rPr sz="1800" spc="-5" dirty="0">
                <a:latin typeface="Calibri"/>
                <a:cs typeface="Calibri"/>
              </a:rPr>
              <a:t>ou</a:t>
            </a:r>
            <a:r>
              <a:rPr sz="1800" dirty="0">
                <a:latin typeface="Calibri"/>
                <a:cs typeface="Calibri"/>
              </a:rPr>
              <a:t>ld</a:t>
            </a:r>
            <a:r>
              <a:rPr sz="1800" spc="-45" dirty="0">
                <a:latin typeface="Times New Roman"/>
                <a:cs typeface="Times New Roman"/>
              </a:rPr>
              <a:t> </a:t>
            </a:r>
            <a:r>
              <a:rPr sz="1800" spc="-15" dirty="0">
                <a:latin typeface="Calibri"/>
                <a:cs typeface="Calibri"/>
              </a:rPr>
              <a:t>be</a:t>
            </a:r>
            <a:r>
              <a:rPr sz="1800" spc="-10" dirty="0">
                <a:latin typeface="Times New Roman"/>
                <a:cs typeface="Times New Roman"/>
              </a:rPr>
              <a:t> </a:t>
            </a:r>
            <a:r>
              <a:rPr sz="1800" spc="-5" dirty="0">
                <a:latin typeface="Calibri"/>
                <a:cs typeface="Calibri"/>
              </a:rPr>
              <a:t>p</a:t>
            </a:r>
            <a:r>
              <a:rPr sz="1800" dirty="0">
                <a:latin typeface="Calibri"/>
                <a:cs typeface="Calibri"/>
              </a:rPr>
              <a:t>h</a:t>
            </a:r>
            <a:r>
              <a:rPr sz="1800" spc="-5" dirty="0">
                <a:latin typeface="Calibri"/>
                <a:cs typeface="Calibri"/>
              </a:rPr>
              <a:t>o</a:t>
            </a:r>
            <a:r>
              <a:rPr sz="1800" spc="-20" dirty="0">
                <a:latin typeface="Calibri"/>
                <a:cs typeface="Calibri"/>
              </a:rPr>
              <a:t>t</a:t>
            </a:r>
            <a:r>
              <a:rPr sz="1800" spc="-15" dirty="0">
                <a:latin typeface="Calibri"/>
                <a:cs typeface="Calibri"/>
              </a:rPr>
              <a:t>og</a:t>
            </a:r>
            <a:r>
              <a:rPr sz="1800" spc="-45" dirty="0">
                <a:latin typeface="Calibri"/>
                <a:cs typeface="Calibri"/>
              </a:rPr>
              <a:t>r</a:t>
            </a:r>
            <a:r>
              <a:rPr sz="1800" dirty="0">
                <a:latin typeface="Calibri"/>
                <a:cs typeface="Calibri"/>
              </a:rPr>
              <a:t>aph</a:t>
            </a:r>
            <a:r>
              <a:rPr sz="1800" spc="-10" dirty="0">
                <a:latin typeface="Calibri"/>
                <a:cs typeface="Calibri"/>
              </a:rPr>
              <a:t>ed</a:t>
            </a:r>
            <a:r>
              <a:rPr sz="1800" spc="-30" dirty="0">
                <a:latin typeface="Times New Roman"/>
                <a:cs typeface="Times New Roman"/>
              </a:rPr>
              <a:t> </a:t>
            </a:r>
            <a:r>
              <a:rPr sz="1800" dirty="0">
                <a:latin typeface="Calibri"/>
                <a:cs typeface="Calibri"/>
              </a:rPr>
              <a:t>and</a:t>
            </a:r>
            <a:r>
              <a:rPr sz="1800" spc="-40" dirty="0">
                <a:latin typeface="Times New Roman"/>
                <a:cs typeface="Times New Roman"/>
              </a:rPr>
              <a:t> </a:t>
            </a:r>
            <a:r>
              <a:rPr sz="1800" spc="-5" dirty="0">
                <a:latin typeface="Calibri"/>
                <a:cs typeface="Calibri"/>
              </a:rPr>
              <a:t>p</a:t>
            </a:r>
            <a:r>
              <a:rPr sz="1800" spc="-25" dirty="0">
                <a:latin typeface="Calibri"/>
                <a:cs typeface="Calibri"/>
              </a:rPr>
              <a:t>r</a:t>
            </a:r>
            <a:r>
              <a:rPr sz="1800" spc="-5" dirty="0">
                <a:latin typeface="Calibri"/>
                <a:cs typeface="Calibri"/>
              </a:rPr>
              <a:t>om</a:t>
            </a:r>
            <a:r>
              <a:rPr sz="1800" spc="-10" dirty="0">
                <a:latin typeface="Calibri"/>
                <a:cs typeface="Calibri"/>
              </a:rPr>
              <a:t>p</a:t>
            </a:r>
            <a:r>
              <a:rPr sz="1800" dirty="0">
                <a:latin typeface="Calibri"/>
                <a:cs typeface="Calibri"/>
              </a:rPr>
              <a:t>t</a:t>
            </a:r>
            <a:r>
              <a:rPr sz="1800" spc="-10" dirty="0">
                <a:latin typeface="Calibri"/>
                <a:cs typeface="Calibri"/>
              </a:rPr>
              <a:t>ly</a:t>
            </a:r>
            <a:r>
              <a:rPr sz="1800" spc="-30" dirty="0">
                <a:latin typeface="Times New Roman"/>
                <a:cs typeface="Times New Roman"/>
              </a:rPr>
              <a:t> </a:t>
            </a:r>
            <a:r>
              <a:rPr sz="1800" spc="-40" dirty="0">
                <a:latin typeface="Calibri"/>
                <a:cs typeface="Calibri"/>
              </a:rPr>
              <a:t>r</a:t>
            </a:r>
            <a:r>
              <a:rPr sz="1800" spc="-10" dirty="0">
                <a:latin typeface="Calibri"/>
                <a:cs typeface="Calibri"/>
              </a:rPr>
              <a:t>em</a:t>
            </a:r>
            <a:r>
              <a:rPr sz="1800" spc="-15" dirty="0">
                <a:latin typeface="Calibri"/>
                <a:cs typeface="Calibri"/>
              </a:rPr>
              <a:t>o</a:t>
            </a:r>
            <a:r>
              <a:rPr sz="1800" spc="-20" dirty="0">
                <a:latin typeface="Calibri"/>
                <a:cs typeface="Calibri"/>
              </a:rPr>
              <a:t>v</a:t>
            </a:r>
            <a:r>
              <a:rPr sz="1800" spc="-10" dirty="0">
                <a:latin typeface="Calibri"/>
                <a:cs typeface="Calibri"/>
              </a:rPr>
              <a:t>ed</a:t>
            </a:r>
            <a:r>
              <a:rPr sz="1800" spc="-40" dirty="0">
                <a:latin typeface="Times New Roman"/>
                <a:cs typeface="Times New Roman"/>
              </a:rPr>
              <a:t> </a:t>
            </a:r>
            <a:r>
              <a:rPr sz="1800" spc="-15" dirty="0">
                <a:latin typeface="Calibri"/>
                <a:cs typeface="Calibri"/>
              </a:rPr>
              <a:t>f</a:t>
            </a:r>
            <a:r>
              <a:rPr sz="1800" spc="-35" dirty="0">
                <a:latin typeface="Calibri"/>
                <a:cs typeface="Calibri"/>
              </a:rPr>
              <a:t>r</a:t>
            </a:r>
            <a:r>
              <a:rPr sz="1800" spc="-5" dirty="0">
                <a:latin typeface="Calibri"/>
                <a:cs typeface="Calibri"/>
              </a:rPr>
              <a:t>o</a:t>
            </a:r>
            <a:r>
              <a:rPr sz="1800" dirty="0">
                <a:latin typeface="Calibri"/>
                <a:cs typeface="Calibri"/>
              </a:rPr>
              <a:t>m</a:t>
            </a:r>
            <a:r>
              <a:rPr sz="1800" spc="-45" dirty="0">
                <a:latin typeface="Times New Roman"/>
                <a:cs typeface="Times New Roman"/>
              </a:rPr>
              <a:t> </a:t>
            </a:r>
            <a:r>
              <a:rPr sz="1800" spc="-10" dirty="0">
                <a:latin typeface="Calibri"/>
                <a:cs typeface="Calibri"/>
              </a:rPr>
              <a:t>the</a:t>
            </a:r>
            <a:r>
              <a:rPr sz="1800" spc="-5" dirty="0">
                <a:latin typeface="Times New Roman"/>
                <a:cs typeface="Times New Roman"/>
              </a:rPr>
              <a:t> </a:t>
            </a:r>
            <a:r>
              <a:rPr sz="1800" spc="-5" dirty="0">
                <a:latin typeface="Calibri"/>
                <a:cs typeface="Calibri"/>
              </a:rPr>
              <a:t>li</a:t>
            </a:r>
            <a:r>
              <a:rPr sz="1800" dirty="0">
                <a:latin typeface="Calibri"/>
                <a:cs typeface="Calibri"/>
              </a:rPr>
              <a:t>ght</a:t>
            </a:r>
            <a:r>
              <a:rPr sz="1800" spc="-40" dirty="0">
                <a:latin typeface="Times New Roman"/>
                <a:cs typeface="Times New Roman"/>
              </a:rPr>
              <a:t> </a:t>
            </a:r>
            <a:r>
              <a:rPr sz="1800" spc="-5" dirty="0">
                <a:latin typeface="Calibri"/>
                <a:cs typeface="Calibri"/>
              </a:rPr>
              <a:t>so</a:t>
            </a:r>
            <a:r>
              <a:rPr sz="1800" dirty="0">
                <a:latin typeface="Calibri"/>
                <a:cs typeface="Calibri"/>
              </a:rPr>
              <a:t>u</a:t>
            </a:r>
            <a:r>
              <a:rPr sz="1800" spc="-40" dirty="0">
                <a:latin typeface="Calibri"/>
                <a:cs typeface="Calibri"/>
              </a:rPr>
              <a:t>r</a:t>
            </a:r>
            <a:r>
              <a:rPr sz="1800" spc="-20" dirty="0">
                <a:latin typeface="Calibri"/>
                <a:cs typeface="Calibri"/>
              </a:rPr>
              <a:t>c</a:t>
            </a:r>
            <a:r>
              <a:rPr sz="1800" dirty="0">
                <a:latin typeface="Calibri"/>
                <a:cs typeface="Calibri"/>
              </a:rPr>
              <a:t>e.</a:t>
            </a:r>
            <a:endParaRPr sz="1800">
              <a:latin typeface="Calibri"/>
              <a:cs typeface="Calibri"/>
            </a:endParaRPr>
          </a:p>
        </p:txBody>
      </p:sp>
      <p:sp>
        <p:nvSpPr>
          <p:cNvPr id="11" name="object 11"/>
          <p:cNvSpPr/>
          <p:nvPr/>
        </p:nvSpPr>
        <p:spPr>
          <a:xfrm>
            <a:off x="7275697" y="2209800"/>
            <a:ext cx="1676400" cy="2282442"/>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7086600" y="4519931"/>
            <a:ext cx="1976375" cy="2338068"/>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962400" y="4519980"/>
            <a:ext cx="3038475" cy="2269488"/>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751834" y="4814874"/>
            <a:ext cx="1062797" cy="1974594"/>
          </a:xfrm>
          <a:prstGeom prst="rect">
            <a:avLst/>
          </a:prstGeom>
          <a:blipFill>
            <a:blip r:embed="rId13"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984250" y="222250"/>
          <a:ext cx="7924795" cy="1894210"/>
        </p:xfrm>
        <a:graphic>
          <a:graphicData uri="http://schemas.openxmlformats.org/drawingml/2006/table">
            <a:tbl>
              <a:tblPr firstRow="1" bandRow="1">
                <a:tableStyleId>{2D5ABB26-0587-4C30-8999-92F81FD0307C}</a:tableStyleId>
              </a:tblPr>
              <a:tblGrid>
                <a:gridCol w="1584959"/>
                <a:gridCol w="1584959"/>
                <a:gridCol w="1584959"/>
                <a:gridCol w="1584959"/>
                <a:gridCol w="1584959"/>
              </a:tblGrid>
              <a:tr h="490727">
                <a:tc>
                  <a:txBody>
                    <a:bodyPr/>
                    <a:lstStyle/>
                    <a:p>
                      <a:pPr marL="389890">
                        <a:lnSpc>
                          <a:spcPct val="100000"/>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9105" marR="308610" indent="-143510">
                        <a:lnSpc>
                          <a:spcPct val="114999"/>
                        </a:lnSpc>
                      </a:pPr>
                      <a:r>
                        <a:rPr sz="1400" b="1" spc="-10" dirty="0">
                          <a:latin typeface="Arial"/>
                          <a:cs typeface="Arial"/>
                        </a:rPr>
                        <a:t>F</a:t>
                      </a:r>
                      <a:r>
                        <a:rPr sz="1400" b="1" dirty="0">
                          <a:latin typeface="Arial"/>
                          <a:cs typeface="Arial"/>
                        </a:rPr>
                        <a:t>i</a:t>
                      </a:r>
                      <a:r>
                        <a:rPr sz="1400" b="1" spc="-10" dirty="0">
                          <a:latin typeface="Arial"/>
                          <a:cs typeface="Arial"/>
                        </a:rPr>
                        <a:t>ng</a:t>
                      </a:r>
                      <a:r>
                        <a:rPr sz="1400" b="1" spc="-5" dirty="0">
                          <a:latin typeface="Arial"/>
                          <a:cs typeface="Arial"/>
                        </a:rPr>
                        <a:t>e</a:t>
                      </a:r>
                      <a:r>
                        <a:rPr sz="1400" b="1" dirty="0">
                          <a:latin typeface="Arial"/>
                          <a:cs typeface="Arial"/>
                        </a:rPr>
                        <a:t>r</a:t>
                      </a:r>
                      <a:r>
                        <a:rPr sz="1400" b="1" spc="-10" dirty="0">
                          <a:latin typeface="Arial"/>
                          <a:cs typeface="Arial"/>
                        </a:rPr>
                        <a:t>p</a:t>
                      </a:r>
                      <a:r>
                        <a:rPr sz="1400" b="1" dirty="0">
                          <a:latin typeface="Arial"/>
                          <a:cs typeface="Arial"/>
                        </a:rPr>
                        <a:t>ri</a:t>
                      </a:r>
                      <a:r>
                        <a:rPr sz="1400" b="1" spc="-10" dirty="0">
                          <a:latin typeface="Arial"/>
                          <a:cs typeface="Arial"/>
                        </a:rPr>
                        <a:t>n</a:t>
                      </a:r>
                      <a:r>
                        <a:rPr sz="1400" b="1" dirty="0">
                          <a:latin typeface="Arial"/>
                          <a:cs typeface="Arial"/>
                        </a:rPr>
                        <a:t>t</a:t>
                      </a:r>
                      <a:r>
                        <a:rPr sz="1400" b="1" dirty="0">
                          <a:latin typeface="Times New Roman"/>
                          <a:cs typeface="Times New Roman"/>
                        </a:rPr>
                        <a:t> </a:t>
                      </a:r>
                      <a:r>
                        <a:rPr sz="1400" b="1" dirty="0">
                          <a:latin typeface="Arial"/>
                          <a:cs typeface="Arial"/>
                        </a:rPr>
                        <a:t>S</a:t>
                      </a:r>
                      <a:r>
                        <a:rPr sz="1400" b="1" spc="-10" dirty="0">
                          <a:latin typeface="Arial"/>
                          <a:cs typeface="Arial"/>
                        </a:rPr>
                        <a:t>u</a:t>
                      </a:r>
                      <a:r>
                        <a:rPr sz="1400" b="1" dirty="0">
                          <a:latin typeface="Arial"/>
                          <a:cs typeface="Arial"/>
                        </a:rPr>
                        <a:t>rface</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03530">
                        <a:lnSpc>
                          <a:spcPct val="100000"/>
                        </a:lnSpc>
                      </a:pPr>
                      <a:r>
                        <a:rPr sz="1400" b="1" spc="-45" dirty="0">
                          <a:latin typeface="Arial"/>
                          <a:cs typeface="Arial"/>
                        </a:rPr>
                        <a:t>A</a:t>
                      </a:r>
                      <a:r>
                        <a:rPr sz="1400" b="1" spc="-10" dirty="0">
                          <a:latin typeface="Arial"/>
                          <a:cs typeface="Arial"/>
                        </a:rPr>
                        <a:t>pp</a:t>
                      </a:r>
                      <a:r>
                        <a:rPr sz="1400" b="1" dirty="0">
                          <a:latin typeface="Arial"/>
                          <a:cs typeface="Arial"/>
                        </a:rPr>
                        <a:t>li</a:t>
                      </a:r>
                      <a:r>
                        <a:rPr sz="1400" b="1" spc="-5" dirty="0">
                          <a:latin typeface="Arial"/>
                          <a:cs typeface="Arial"/>
                        </a:rPr>
                        <a:t>cat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10209" marR="381635" indent="-20320">
                        <a:lnSpc>
                          <a:spcPct val="114999"/>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r>
                        <a:rPr sz="1400" b="1" spc="-5" dirty="0">
                          <a:latin typeface="Times New Roman"/>
                          <a:cs typeface="Times New Roman"/>
                        </a:rPr>
                        <a:t> </a:t>
                      </a:r>
                      <a:r>
                        <a:rPr sz="1400" b="1" spc="-10" dirty="0">
                          <a:latin typeface="Arial"/>
                          <a:cs typeface="Arial"/>
                        </a:rPr>
                        <a:t>R</a:t>
                      </a:r>
                      <a:r>
                        <a:rPr sz="1400" b="1" spc="-5" dirty="0">
                          <a:latin typeface="Arial"/>
                          <a:cs typeface="Arial"/>
                        </a:rPr>
                        <a:t>eact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74980" marR="271145" indent="-195580">
                        <a:lnSpc>
                          <a:spcPct val="114999"/>
                        </a:lnSpc>
                      </a:pPr>
                      <a:r>
                        <a:rPr sz="1400" b="1" spc="-45" dirty="0">
                          <a:latin typeface="Arial"/>
                          <a:cs typeface="Arial"/>
                        </a:rPr>
                        <a:t>A</a:t>
                      </a:r>
                      <a:r>
                        <a:rPr sz="1400" b="1" spc="-10" dirty="0">
                          <a:latin typeface="Arial"/>
                          <a:cs typeface="Arial"/>
                        </a:rPr>
                        <a:t>pp</a:t>
                      </a:r>
                      <a:r>
                        <a:rPr sz="1400" b="1" spc="-5" dirty="0">
                          <a:latin typeface="Arial"/>
                          <a:cs typeface="Arial"/>
                        </a:rPr>
                        <a:t>ea</a:t>
                      </a:r>
                      <a:r>
                        <a:rPr sz="1400" b="1" dirty="0">
                          <a:latin typeface="Arial"/>
                          <a:cs typeface="Arial"/>
                        </a:rPr>
                        <a:t>r</a:t>
                      </a:r>
                      <a:r>
                        <a:rPr sz="1400" b="1" spc="-5" dirty="0">
                          <a:latin typeface="Arial"/>
                          <a:cs typeface="Arial"/>
                        </a:rPr>
                        <a:t>a</a:t>
                      </a:r>
                      <a:r>
                        <a:rPr sz="1400" b="1" spc="-10" dirty="0">
                          <a:latin typeface="Arial"/>
                          <a:cs typeface="Arial"/>
                        </a:rPr>
                        <a:t>n</a:t>
                      </a:r>
                      <a:r>
                        <a:rPr sz="1400" b="1" spc="-5" dirty="0">
                          <a:latin typeface="Arial"/>
                          <a:cs typeface="Arial"/>
                        </a:rPr>
                        <a:t>ce</a:t>
                      </a:r>
                      <a:r>
                        <a:rPr sz="1400" b="1" spc="-5" dirty="0">
                          <a:latin typeface="Times New Roman"/>
                          <a:cs typeface="Times New Roman"/>
                        </a:rPr>
                        <a:t> </a:t>
                      </a:r>
                      <a:r>
                        <a:rPr sz="1400" b="1" spc="-10" dirty="0">
                          <a:latin typeface="Arial"/>
                          <a:cs typeface="Arial"/>
                        </a:rPr>
                        <a:t>o</a:t>
                      </a:r>
                      <a:r>
                        <a:rPr sz="1400" b="1" dirty="0">
                          <a:latin typeface="Arial"/>
                          <a:cs typeface="Arial"/>
                        </a:rPr>
                        <a:t>f</a:t>
                      </a:r>
                      <a:r>
                        <a:rPr sz="1400" b="1" spc="30" dirty="0">
                          <a:latin typeface="Times New Roman"/>
                          <a:cs typeface="Times New Roman"/>
                        </a:rPr>
                        <a:t> </a:t>
                      </a:r>
                      <a:r>
                        <a:rPr sz="1400" b="1" dirty="0">
                          <a:latin typeface="Arial"/>
                          <a:cs typeface="Arial"/>
                        </a:rPr>
                        <a:t>Pri</a:t>
                      </a:r>
                      <a:r>
                        <a:rPr sz="1400" b="1" spc="-10" dirty="0">
                          <a:latin typeface="Arial"/>
                          <a:cs typeface="Arial"/>
                        </a:rPr>
                        <a:t>n</a:t>
                      </a:r>
                      <a:r>
                        <a:rPr sz="1400" b="1" dirty="0">
                          <a:latin typeface="Arial"/>
                          <a:cs typeface="Arial"/>
                        </a:rPr>
                        <a:t>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03482">
                <a:tc>
                  <a:txBody>
                    <a:bodyPr/>
                    <a:lstStyle/>
                    <a:p>
                      <a:pPr algn="ctr">
                        <a:lnSpc>
                          <a:spcPct val="100000"/>
                        </a:lnSpc>
                      </a:pPr>
                      <a:r>
                        <a:rPr sz="2400" b="1" dirty="0">
                          <a:latin typeface="Calibri"/>
                          <a:cs typeface="Calibri"/>
                        </a:rPr>
                        <a:t>Sil</a:t>
                      </a:r>
                      <a:r>
                        <a:rPr sz="2400" b="1" spc="-20" dirty="0">
                          <a:latin typeface="Calibri"/>
                          <a:cs typeface="Calibri"/>
                        </a:rPr>
                        <a:t>v</a:t>
                      </a:r>
                      <a:r>
                        <a:rPr sz="2400" b="1" spc="-5" dirty="0">
                          <a:latin typeface="Calibri"/>
                          <a:cs typeface="Calibri"/>
                        </a:rPr>
                        <a:t>er</a:t>
                      </a:r>
                      <a:endParaRPr sz="2400">
                        <a:latin typeface="Calibri"/>
                        <a:cs typeface="Calibri"/>
                      </a:endParaRPr>
                    </a:p>
                    <a:p>
                      <a:pPr algn="ctr">
                        <a:lnSpc>
                          <a:spcPct val="100000"/>
                        </a:lnSpc>
                        <a:spcBef>
                          <a:spcPts val="434"/>
                        </a:spcBef>
                      </a:pPr>
                      <a:r>
                        <a:rPr sz="2400" b="1" dirty="0">
                          <a:latin typeface="Calibri"/>
                          <a:cs typeface="Calibri"/>
                        </a:rPr>
                        <a:t>Ni</a:t>
                      </a:r>
                      <a:r>
                        <a:rPr sz="2400" b="1" spc="-10" dirty="0">
                          <a:latin typeface="Calibri"/>
                          <a:cs typeface="Calibri"/>
                        </a:rPr>
                        <a:t>t</a:t>
                      </a:r>
                      <a:r>
                        <a:rPr sz="2400" b="1" spc="-50" dirty="0">
                          <a:latin typeface="Calibri"/>
                          <a:cs typeface="Calibri"/>
                        </a:rPr>
                        <a:t>r</a:t>
                      </a:r>
                      <a:r>
                        <a:rPr sz="2400" b="1" spc="-25" dirty="0">
                          <a:latin typeface="Calibri"/>
                          <a:cs typeface="Calibri"/>
                        </a:rPr>
                        <a:t>a</a:t>
                      </a:r>
                      <a:r>
                        <a:rPr sz="2400" b="1" spc="-30" dirty="0">
                          <a:latin typeface="Calibri"/>
                          <a:cs typeface="Calibri"/>
                        </a:rPr>
                        <a:t>t</a:t>
                      </a:r>
                      <a:r>
                        <a:rPr sz="2400" b="1" dirty="0">
                          <a:latin typeface="Calibri"/>
                          <a:cs typeface="Calibri"/>
                        </a:rPr>
                        <a:t>e</a:t>
                      </a:r>
                      <a:endParaRPr sz="2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2290">
                        <a:lnSpc>
                          <a:spcPct val="114999"/>
                        </a:lnSpc>
                      </a:pPr>
                      <a:r>
                        <a:rPr sz="1800" spc="-80" dirty="0">
                          <a:latin typeface="Calibri"/>
                          <a:cs typeface="Calibri"/>
                        </a:rPr>
                        <a:t>W</a:t>
                      </a:r>
                      <a:r>
                        <a:rPr sz="1800" spc="-5" dirty="0">
                          <a:latin typeface="Calibri"/>
                          <a:cs typeface="Calibri"/>
                        </a:rPr>
                        <a:t>ood,</a:t>
                      </a:r>
                      <a:r>
                        <a:rPr sz="1800" spc="-5" dirty="0">
                          <a:latin typeface="Times New Roman"/>
                          <a:cs typeface="Times New Roman"/>
                        </a:rPr>
                        <a:t> </a:t>
                      </a:r>
                      <a:r>
                        <a:rPr sz="1800" spc="-5" dirty="0">
                          <a:latin typeface="Calibri"/>
                          <a:cs typeface="Calibri"/>
                        </a:rPr>
                        <a:t>Sty</a:t>
                      </a:r>
                      <a:r>
                        <a:rPr sz="1800" spc="-30" dirty="0">
                          <a:latin typeface="Calibri"/>
                          <a:cs typeface="Calibri"/>
                        </a:rPr>
                        <a:t>r</a:t>
                      </a:r>
                      <a:r>
                        <a:rPr sz="1800" spc="-5" dirty="0">
                          <a:latin typeface="Calibri"/>
                          <a:cs typeface="Calibri"/>
                        </a:rPr>
                        <a:t>o</a:t>
                      </a:r>
                      <a:r>
                        <a:rPr sz="1800" spc="-35" dirty="0">
                          <a:latin typeface="Calibri"/>
                          <a:cs typeface="Calibri"/>
                        </a:rPr>
                        <a:t>f</a:t>
                      </a:r>
                      <a:r>
                        <a:rPr sz="1800" spc="-5" dirty="0">
                          <a:latin typeface="Calibri"/>
                          <a:cs typeface="Calibri"/>
                        </a:rPr>
                        <a:t>oam</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90500">
                        <a:lnSpc>
                          <a:spcPct val="114999"/>
                        </a:lnSpc>
                      </a:pPr>
                      <a:r>
                        <a:rPr sz="1800" spc="-5" dirty="0">
                          <a:latin typeface="Calibri"/>
                          <a:cs typeface="Calibri"/>
                        </a:rPr>
                        <a:t>Objec</a:t>
                      </a:r>
                      <a:r>
                        <a:rPr sz="1800" dirty="0">
                          <a:latin typeface="Calibri"/>
                          <a:cs typeface="Calibri"/>
                        </a:rPr>
                        <a:t>t</a:t>
                      </a:r>
                      <a:r>
                        <a:rPr sz="1800" spc="-45" dirty="0">
                          <a:latin typeface="Times New Roman"/>
                          <a:cs typeface="Times New Roman"/>
                        </a:rPr>
                        <a:t> </a:t>
                      </a:r>
                      <a:r>
                        <a:rPr sz="1800" spc="-5" dirty="0">
                          <a:latin typeface="Calibri"/>
                          <a:cs typeface="Calibri"/>
                        </a:rPr>
                        <a:t>dip</a:t>
                      </a:r>
                      <a:r>
                        <a:rPr sz="1800" dirty="0">
                          <a:latin typeface="Calibri"/>
                          <a:cs typeface="Calibri"/>
                        </a:rPr>
                        <a:t>ped</a:t>
                      </a:r>
                      <a:r>
                        <a:rPr sz="1800" dirty="0">
                          <a:latin typeface="Times New Roman"/>
                          <a:cs typeface="Times New Roman"/>
                        </a:rPr>
                        <a:t> </a:t>
                      </a:r>
                      <a:r>
                        <a:rPr sz="1800" spc="-5" dirty="0">
                          <a:latin typeface="Calibri"/>
                          <a:cs typeface="Calibri"/>
                        </a:rPr>
                        <a:t>o</a:t>
                      </a:r>
                      <a:r>
                        <a:rPr sz="1800" dirty="0">
                          <a:latin typeface="Calibri"/>
                          <a:cs typeface="Calibri"/>
                        </a:rPr>
                        <a:t>r</a:t>
                      </a:r>
                      <a:r>
                        <a:rPr sz="1800" spc="-35" dirty="0">
                          <a:latin typeface="Times New Roman"/>
                          <a:cs typeface="Times New Roman"/>
                        </a:rPr>
                        <a:t> </a:t>
                      </a:r>
                      <a:r>
                        <a:rPr sz="1800" spc="-5" dirty="0">
                          <a:latin typeface="Calibri"/>
                          <a:cs typeface="Calibri"/>
                        </a:rPr>
                        <a:t>s</a:t>
                      </a:r>
                      <a:r>
                        <a:rPr sz="1800" dirty="0">
                          <a:latin typeface="Calibri"/>
                          <a:cs typeface="Calibri"/>
                        </a:rPr>
                        <a:t>p</a:t>
                      </a:r>
                      <a:r>
                        <a:rPr sz="1800" spc="-40" dirty="0">
                          <a:latin typeface="Calibri"/>
                          <a:cs typeface="Calibri"/>
                        </a:rPr>
                        <a:t>r</a:t>
                      </a:r>
                      <a:r>
                        <a:rPr sz="1800" spc="-35" dirty="0">
                          <a:latin typeface="Calibri"/>
                          <a:cs typeface="Calibri"/>
                        </a:rPr>
                        <a:t>a</a:t>
                      </a:r>
                      <a:r>
                        <a:rPr sz="1800" spc="-25" dirty="0">
                          <a:latin typeface="Calibri"/>
                          <a:cs typeface="Calibri"/>
                        </a:rPr>
                        <a:t>y</a:t>
                      </a:r>
                      <a:r>
                        <a:rPr sz="1800" dirty="0">
                          <a:latin typeface="Calibri"/>
                          <a:cs typeface="Calibri"/>
                        </a:rPr>
                        <a:t>ed</a:t>
                      </a:r>
                      <a:r>
                        <a:rPr sz="1800" spc="-40" dirty="0">
                          <a:latin typeface="Times New Roman"/>
                          <a:cs typeface="Times New Roman"/>
                        </a:rPr>
                        <a:t> </a:t>
                      </a:r>
                      <a:r>
                        <a:rPr sz="1800" dirty="0">
                          <a:latin typeface="Calibri"/>
                          <a:cs typeface="Calibri"/>
                        </a:rPr>
                        <a:t>in</a:t>
                      </a:r>
                      <a:r>
                        <a:rPr sz="1800" dirty="0">
                          <a:latin typeface="Times New Roman"/>
                          <a:cs typeface="Times New Roman"/>
                        </a:rPr>
                        <a:t> </a:t>
                      </a:r>
                      <a:r>
                        <a:rPr sz="1800" spc="-5" dirty="0">
                          <a:latin typeface="Calibri"/>
                          <a:cs typeface="Calibri"/>
                        </a:rPr>
                        <a:t>S</a:t>
                      </a:r>
                      <a:r>
                        <a:rPr sz="1800" dirty="0">
                          <a:latin typeface="Calibri"/>
                          <a:cs typeface="Calibri"/>
                        </a:rPr>
                        <a:t>i</a:t>
                      </a:r>
                      <a:r>
                        <a:rPr sz="1800" spc="-10" dirty="0">
                          <a:latin typeface="Calibri"/>
                          <a:cs typeface="Calibri"/>
                        </a:rPr>
                        <a:t>lv</a:t>
                      </a:r>
                      <a:r>
                        <a:rPr sz="1800" dirty="0">
                          <a:latin typeface="Calibri"/>
                          <a:cs typeface="Calibri"/>
                        </a:rPr>
                        <a:t>er</a:t>
                      </a:r>
                      <a:r>
                        <a:rPr sz="1800" spc="-45" dirty="0">
                          <a:latin typeface="Times New Roman"/>
                          <a:cs typeface="Times New Roman"/>
                        </a:rPr>
                        <a:t> </a:t>
                      </a:r>
                      <a:r>
                        <a:rPr sz="1800" dirty="0">
                          <a:latin typeface="Calibri"/>
                          <a:cs typeface="Calibri"/>
                        </a:rPr>
                        <a:t>Ni</a:t>
                      </a:r>
                      <a:r>
                        <a:rPr sz="1800" spc="-10" dirty="0">
                          <a:latin typeface="Calibri"/>
                          <a:cs typeface="Calibri"/>
                        </a:rPr>
                        <a:t>t</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e</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54610">
                        <a:lnSpc>
                          <a:spcPct val="114999"/>
                        </a:lnSpc>
                      </a:pPr>
                      <a:r>
                        <a:rPr sz="1400" spc="-5" dirty="0">
                          <a:latin typeface="Calibri"/>
                          <a:cs typeface="Calibri"/>
                        </a:rPr>
                        <a:t>C</a:t>
                      </a:r>
                      <a:r>
                        <a:rPr sz="1400" spc="-10" dirty="0">
                          <a:latin typeface="Calibri"/>
                          <a:cs typeface="Calibri"/>
                        </a:rPr>
                        <a:t>h</a:t>
                      </a:r>
                      <a:r>
                        <a:rPr sz="1400" dirty="0">
                          <a:latin typeface="Calibri"/>
                          <a:cs typeface="Calibri"/>
                        </a:rPr>
                        <a:t>lori</a:t>
                      </a:r>
                      <a:r>
                        <a:rPr sz="1400" spc="-5" dirty="0">
                          <a:latin typeface="Calibri"/>
                          <a:cs typeface="Calibri"/>
                        </a:rPr>
                        <a:t>d</a:t>
                      </a:r>
                      <a:r>
                        <a:rPr sz="1400" dirty="0">
                          <a:latin typeface="Calibri"/>
                          <a:cs typeface="Calibri"/>
                        </a:rPr>
                        <a:t>e</a:t>
                      </a:r>
                      <a:r>
                        <a:rPr sz="1400" spc="-35" dirty="0">
                          <a:latin typeface="Times New Roman"/>
                          <a:cs typeface="Times New Roman"/>
                        </a:rPr>
                        <a:t> </a:t>
                      </a:r>
                      <a:r>
                        <a:rPr sz="1400" spc="-5" dirty="0">
                          <a:latin typeface="Calibri"/>
                          <a:cs typeface="Calibri"/>
                        </a:rPr>
                        <a:t>f</a:t>
                      </a:r>
                      <a:r>
                        <a:rPr sz="1400" spc="-20" dirty="0">
                          <a:latin typeface="Calibri"/>
                          <a:cs typeface="Calibri"/>
                        </a:rPr>
                        <a:t>r</a:t>
                      </a:r>
                      <a:r>
                        <a:rPr sz="1400" spc="-5" dirty="0">
                          <a:latin typeface="Calibri"/>
                          <a:cs typeface="Calibri"/>
                        </a:rPr>
                        <a:t>o</a:t>
                      </a:r>
                      <a:r>
                        <a:rPr sz="1400" dirty="0">
                          <a:latin typeface="Calibri"/>
                          <a:cs typeface="Calibri"/>
                        </a:rPr>
                        <a:t>m</a:t>
                      </a:r>
                      <a:r>
                        <a:rPr sz="1400" spc="-65" dirty="0">
                          <a:latin typeface="Times New Roman"/>
                          <a:cs typeface="Times New Roman"/>
                        </a:rPr>
                        <a:t> </a:t>
                      </a:r>
                      <a:r>
                        <a:rPr sz="1400" spc="-5" dirty="0">
                          <a:latin typeface="Calibri"/>
                          <a:cs typeface="Calibri"/>
                        </a:rPr>
                        <a:t>sa</a:t>
                      </a:r>
                      <a:r>
                        <a:rPr sz="1400" dirty="0">
                          <a:latin typeface="Calibri"/>
                          <a:cs typeface="Calibri"/>
                        </a:rPr>
                        <a:t>lt</a:t>
                      </a:r>
                      <a:r>
                        <a:rPr sz="1400" dirty="0">
                          <a:latin typeface="Times New Roman"/>
                          <a:cs typeface="Times New Roman"/>
                        </a:rPr>
                        <a:t> </a:t>
                      </a:r>
                      <a:r>
                        <a:rPr sz="1400" dirty="0">
                          <a:latin typeface="Calibri"/>
                          <a:cs typeface="Calibri"/>
                        </a:rPr>
                        <a:t>in</a:t>
                      </a:r>
                      <a:r>
                        <a:rPr sz="1400" spc="-35" dirty="0">
                          <a:latin typeface="Times New Roman"/>
                          <a:cs typeface="Times New Roman"/>
                        </a:rPr>
                        <a:t> </a:t>
                      </a:r>
                      <a:r>
                        <a:rPr sz="1400" spc="-10" dirty="0">
                          <a:latin typeface="Calibri"/>
                          <a:cs typeface="Calibri"/>
                        </a:rPr>
                        <a:t>sw</a:t>
                      </a:r>
                      <a:r>
                        <a:rPr sz="1400" dirty="0">
                          <a:latin typeface="Calibri"/>
                          <a:cs typeface="Calibri"/>
                        </a:rPr>
                        <a:t>e</a:t>
                      </a:r>
                      <a:r>
                        <a:rPr sz="1400" spc="-20" dirty="0">
                          <a:latin typeface="Calibri"/>
                          <a:cs typeface="Calibri"/>
                        </a:rPr>
                        <a:t>a</a:t>
                      </a:r>
                      <a:r>
                        <a:rPr sz="1400" dirty="0">
                          <a:latin typeface="Calibri"/>
                          <a:cs typeface="Calibri"/>
                        </a:rPr>
                        <a:t>t</a:t>
                      </a:r>
                      <a:r>
                        <a:rPr sz="1400" spc="-40" dirty="0">
                          <a:latin typeface="Times New Roman"/>
                          <a:cs typeface="Times New Roman"/>
                        </a:rPr>
                        <a:t> </a:t>
                      </a:r>
                      <a:r>
                        <a:rPr sz="1400" spc="-5" dirty="0">
                          <a:latin typeface="Calibri"/>
                          <a:cs typeface="Calibri"/>
                        </a:rPr>
                        <a:t>o</a:t>
                      </a:r>
                      <a:r>
                        <a:rPr sz="1400" dirty="0">
                          <a:latin typeface="Calibri"/>
                          <a:cs typeface="Calibri"/>
                        </a:rPr>
                        <a:t>n</a:t>
                      </a:r>
                      <a:r>
                        <a:rPr sz="1400" spc="-40" dirty="0">
                          <a:latin typeface="Times New Roman"/>
                          <a:cs typeface="Times New Roman"/>
                        </a:rPr>
                        <a:t> </a:t>
                      </a:r>
                      <a:r>
                        <a:rPr sz="1400" dirty="0">
                          <a:latin typeface="Calibri"/>
                          <a:cs typeface="Calibri"/>
                        </a:rPr>
                        <a:t>t</a:t>
                      </a:r>
                      <a:r>
                        <a:rPr sz="1400" spc="-10" dirty="0">
                          <a:latin typeface="Calibri"/>
                          <a:cs typeface="Calibri"/>
                        </a:rPr>
                        <a:t>h</a:t>
                      </a:r>
                      <a:r>
                        <a:rPr sz="1400" dirty="0">
                          <a:latin typeface="Calibri"/>
                          <a:cs typeface="Calibri"/>
                        </a:rPr>
                        <a:t>e</a:t>
                      </a:r>
                      <a:r>
                        <a:rPr sz="1400" dirty="0">
                          <a:latin typeface="Times New Roman"/>
                          <a:cs typeface="Times New Roman"/>
                        </a:rPr>
                        <a:t> </a:t>
                      </a:r>
                      <a:r>
                        <a:rPr sz="1400" spc="-10" dirty="0">
                          <a:latin typeface="Calibri"/>
                          <a:cs typeface="Calibri"/>
                        </a:rPr>
                        <a:t>p</a:t>
                      </a:r>
                      <a:r>
                        <a:rPr sz="1400" dirty="0">
                          <a:latin typeface="Calibri"/>
                          <a:cs typeface="Calibri"/>
                        </a:rPr>
                        <a:t>ri</a:t>
                      </a:r>
                      <a:r>
                        <a:rPr sz="1400" spc="-15" dirty="0">
                          <a:latin typeface="Calibri"/>
                          <a:cs typeface="Calibri"/>
                        </a:rPr>
                        <a:t>n</a:t>
                      </a:r>
                      <a:r>
                        <a:rPr sz="1400" dirty="0">
                          <a:latin typeface="Calibri"/>
                          <a:cs typeface="Calibri"/>
                        </a:rPr>
                        <a:t>t</a:t>
                      </a:r>
                      <a:r>
                        <a:rPr sz="1400" spc="-30" dirty="0">
                          <a:latin typeface="Times New Roman"/>
                          <a:cs typeface="Times New Roman"/>
                        </a:rPr>
                        <a:t> </a:t>
                      </a:r>
                      <a:r>
                        <a:rPr sz="1400" spc="-20" dirty="0">
                          <a:latin typeface="Calibri"/>
                          <a:cs typeface="Calibri"/>
                        </a:rPr>
                        <a:t>c</a:t>
                      </a:r>
                      <a:r>
                        <a:rPr sz="1400" spc="-5" dirty="0">
                          <a:latin typeface="Calibri"/>
                          <a:cs typeface="Calibri"/>
                        </a:rPr>
                        <a:t>om</a:t>
                      </a:r>
                      <a:r>
                        <a:rPr sz="1400" spc="-10" dirty="0">
                          <a:latin typeface="Calibri"/>
                          <a:cs typeface="Calibri"/>
                        </a:rPr>
                        <a:t>b</a:t>
                      </a:r>
                      <a:r>
                        <a:rPr sz="1400" dirty="0">
                          <a:latin typeface="Calibri"/>
                          <a:cs typeface="Calibri"/>
                        </a:rPr>
                        <a:t>i</a:t>
                      </a:r>
                      <a:r>
                        <a:rPr sz="1400" spc="-5" dirty="0">
                          <a:latin typeface="Calibri"/>
                          <a:cs typeface="Calibri"/>
                        </a:rPr>
                        <a:t>n</a:t>
                      </a:r>
                      <a:r>
                        <a:rPr sz="1400" spc="-10" dirty="0">
                          <a:latin typeface="Calibri"/>
                          <a:cs typeface="Calibri"/>
                        </a:rPr>
                        <a:t>e</a:t>
                      </a:r>
                      <a:r>
                        <a:rPr sz="1400" dirty="0">
                          <a:latin typeface="Calibri"/>
                          <a:cs typeface="Calibri"/>
                        </a:rPr>
                        <a:t>s</a:t>
                      </a:r>
                      <a:r>
                        <a:rPr sz="1400" spc="-25" dirty="0">
                          <a:latin typeface="Times New Roman"/>
                          <a:cs typeface="Times New Roman"/>
                        </a:rPr>
                        <a:t> </a:t>
                      </a:r>
                      <a:r>
                        <a:rPr sz="1400" dirty="0">
                          <a:latin typeface="Calibri"/>
                          <a:cs typeface="Calibri"/>
                        </a:rPr>
                        <a:t>w</a:t>
                      </a:r>
                      <a:r>
                        <a:rPr sz="1400" spc="5" dirty="0">
                          <a:latin typeface="Calibri"/>
                          <a:cs typeface="Calibri"/>
                        </a:rPr>
                        <a:t>i</a:t>
                      </a:r>
                      <a:r>
                        <a:rPr sz="1400" dirty="0">
                          <a:latin typeface="Calibri"/>
                          <a:cs typeface="Calibri"/>
                        </a:rPr>
                        <a:t>th</a:t>
                      </a:r>
                      <a:r>
                        <a:rPr sz="1400" dirty="0">
                          <a:latin typeface="Times New Roman"/>
                          <a:cs typeface="Times New Roman"/>
                        </a:rPr>
                        <a:t> </a:t>
                      </a:r>
                      <a:r>
                        <a:rPr sz="1400" spc="-5" dirty="0">
                          <a:latin typeface="Calibri"/>
                          <a:cs typeface="Calibri"/>
                        </a:rPr>
                        <a:t>s</a:t>
                      </a:r>
                      <a:r>
                        <a:rPr sz="1400" dirty="0">
                          <a:latin typeface="Calibri"/>
                          <a:cs typeface="Calibri"/>
                        </a:rPr>
                        <a:t>i</a:t>
                      </a:r>
                      <a:r>
                        <a:rPr sz="1400" spc="5" dirty="0">
                          <a:latin typeface="Calibri"/>
                          <a:cs typeface="Calibri"/>
                        </a:rPr>
                        <a:t>l</a:t>
                      </a:r>
                      <a:r>
                        <a:rPr sz="1400" spc="-15" dirty="0">
                          <a:latin typeface="Calibri"/>
                          <a:cs typeface="Calibri"/>
                        </a:rPr>
                        <a:t>v</a:t>
                      </a:r>
                      <a:r>
                        <a:rPr sz="1400" dirty="0">
                          <a:latin typeface="Calibri"/>
                          <a:cs typeface="Calibri"/>
                        </a:rPr>
                        <a:t>er</a:t>
                      </a:r>
                      <a:r>
                        <a:rPr sz="1400" spc="-40" dirty="0">
                          <a:latin typeface="Times New Roman"/>
                          <a:cs typeface="Times New Roman"/>
                        </a:rPr>
                        <a:t> </a:t>
                      </a:r>
                      <a:r>
                        <a:rPr sz="1400" spc="-10" dirty="0">
                          <a:latin typeface="Calibri"/>
                          <a:cs typeface="Calibri"/>
                        </a:rPr>
                        <a:t>n</a:t>
                      </a:r>
                      <a:r>
                        <a:rPr sz="1400" dirty="0">
                          <a:latin typeface="Calibri"/>
                          <a:cs typeface="Calibri"/>
                        </a:rPr>
                        <a:t>it</a:t>
                      </a:r>
                      <a:r>
                        <a:rPr sz="1400" spc="-25" dirty="0">
                          <a:latin typeface="Calibri"/>
                          <a:cs typeface="Calibri"/>
                        </a:rPr>
                        <a:t>r</a:t>
                      </a:r>
                      <a:r>
                        <a:rPr sz="1400" spc="-15" dirty="0">
                          <a:latin typeface="Calibri"/>
                          <a:cs typeface="Calibri"/>
                        </a:rPr>
                        <a:t>at</a:t>
                      </a:r>
                      <a:r>
                        <a:rPr sz="1400" dirty="0">
                          <a:latin typeface="Calibri"/>
                          <a:cs typeface="Calibri"/>
                        </a:rPr>
                        <a:t>e</a:t>
                      </a:r>
                      <a:r>
                        <a:rPr sz="1400" spc="-35" dirty="0">
                          <a:latin typeface="Times New Roman"/>
                          <a:cs typeface="Times New Roman"/>
                        </a:rPr>
                        <a:t> </a:t>
                      </a:r>
                      <a:r>
                        <a:rPr sz="1400" spc="-15" dirty="0">
                          <a:latin typeface="Calibri"/>
                          <a:cs typeface="Calibri"/>
                        </a:rPr>
                        <a:t>t</a:t>
                      </a:r>
                      <a:r>
                        <a:rPr sz="1400" dirty="0">
                          <a:latin typeface="Calibri"/>
                          <a:cs typeface="Calibri"/>
                        </a:rPr>
                        <a:t>o</a:t>
                      </a:r>
                      <a:r>
                        <a:rPr sz="1400" dirty="0">
                          <a:latin typeface="Times New Roman"/>
                          <a:cs typeface="Times New Roman"/>
                        </a:rPr>
                        <a:t> </a:t>
                      </a:r>
                      <a:r>
                        <a:rPr sz="1400" spc="-20" dirty="0">
                          <a:latin typeface="Calibri"/>
                          <a:cs typeface="Calibri"/>
                        </a:rPr>
                        <a:t>f</a:t>
                      </a:r>
                      <a:r>
                        <a:rPr sz="1400" spc="-5" dirty="0">
                          <a:latin typeface="Calibri"/>
                          <a:cs typeface="Calibri"/>
                        </a:rPr>
                        <a:t>o</a:t>
                      </a:r>
                      <a:r>
                        <a:rPr sz="1400" dirty="0">
                          <a:latin typeface="Calibri"/>
                          <a:cs typeface="Calibri"/>
                        </a:rPr>
                        <a:t>rm</a:t>
                      </a:r>
                      <a:r>
                        <a:rPr sz="1400" spc="-70" dirty="0">
                          <a:latin typeface="Times New Roman"/>
                          <a:cs typeface="Times New Roman"/>
                        </a:rPr>
                        <a:t> </a:t>
                      </a:r>
                      <a:r>
                        <a:rPr sz="1400" spc="-5" dirty="0">
                          <a:latin typeface="Calibri"/>
                          <a:cs typeface="Calibri"/>
                        </a:rPr>
                        <a:t>s</a:t>
                      </a:r>
                      <a:r>
                        <a:rPr sz="1400" dirty="0">
                          <a:latin typeface="Calibri"/>
                          <a:cs typeface="Calibri"/>
                        </a:rPr>
                        <a:t>i</a:t>
                      </a:r>
                      <a:r>
                        <a:rPr sz="1400" spc="5" dirty="0">
                          <a:latin typeface="Calibri"/>
                          <a:cs typeface="Calibri"/>
                        </a:rPr>
                        <a:t>l</a:t>
                      </a:r>
                      <a:r>
                        <a:rPr sz="1400" spc="-15" dirty="0">
                          <a:latin typeface="Calibri"/>
                          <a:cs typeface="Calibri"/>
                        </a:rPr>
                        <a:t>v</a:t>
                      </a:r>
                      <a:r>
                        <a:rPr sz="1400" dirty="0">
                          <a:latin typeface="Calibri"/>
                          <a:cs typeface="Calibri"/>
                        </a:rPr>
                        <a:t>er</a:t>
                      </a:r>
                      <a:r>
                        <a:rPr sz="1400" spc="-40" dirty="0">
                          <a:latin typeface="Times New Roman"/>
                          <a:cs typeface="Times New Roman"/>
                        </a:rPr>
                        <a:t> </a:t>
                      </a:r>
                      <a:r>
                        <a:rPr sz="1400" spc="-10" dirty="0">
                          <a:latin typeface="Calibri"/>
                          <a:cs typeface="Calibri"/>
                        </a:rPr>
                        <a:t>ch</a:t>
                      </a:r>
                      <a:r>
                        <a:rPr sz="1400" dirty="0">
                          <a:latin typeface="Calibri"/>
                          <a:cs typeface="Calibri"/>
                        </a:rPr>
                        <a:t>lori</a:t>
                      </a:r>
                      <a:r>
                        <a:rPr sz="1400" spc="-5" dirty="0">
                          <a:latin typeface="Calibri"/>
                          <a:cs typeface="Calibri"/>
                        </a:rPr>
                        <a:t>de</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marR="156210">
                        <a:lnSpc>
                          <a:spcPct val="114999"/>
                        </a:lnSpc>
                      </a:pPr>
                      <a:r>
                        <a:rPr sz="1800" b="1" u="heavy" dirty="0">
                          <a:solidFill>
                            <a:srgbClr val="FF0000"/>
                          </a:solidFill>
                          <a:latin typeface="Calibri"/>
                          <a:cs typeface="Calibri"/>
                        </a:rPr>
                        <a:t>Black</a:t>
                      </a:r>
                      <a:r>
                        <a:rPr sz="1800" b="1" u="heavy" spc="-10" dirty="0">
                          <a:solidFill>
                            <a:srgbClr val="FF0000"/>
                          </a:solidFill>
                          <a:latin typeface="Calibri"/>
                          <a:cs typeface="Calibri"/>
                        </a:rPr>
                        <a:t> </a:t>
                      </a:r>
                      <a:r>
                        <a:rPr sz="1800" b="1" u="heavy" spc="5" dirty="0">
                          <a:solidFill>
                            <a:srgbClr val="FF0000"/>
                          </a:solidFill>
                          <a:latin typeface="Calibri"/>
                          <a:cs typeface="Calibri"/>
                        </a:rPr>
                        <a:t>o</a:t>
                      </a:r>
                      <a:r>
                        <a:rPr sz="1800" b="1" u="heavy" dirty="0">
                          <a:solidFill>
                            <a:srgbClr val="FF0000"/>
                          </a:solidFill>
                          <a:latin typeface="Calibri"/>
                          <a:cs typeface="Calibri"/>
                        </a:rPr>
                        <a:t>r</a:t>
                      </a:r>
                      <a:r>
                        <a:rPr sz="1800" b="1" u="heavy" spc="-20" dirty="0">
                          <a:solidFill>
                            <a:srgbClr val="FF0000"/>
                          </a:solidFill>
                          <a:latin typeface="Calibri"/>
                          <a:cs typeface="Calibri"/>
                        </a:rPr>
                        <a:t> </a:t>
                      </a:r>
                      <a:r>
                        <a:rPr sz="1800" b="1" u="heavy" spc="-30" dirty="0">
                          <a:solidFill>
                            <a:srgbClr val="FF0000"/>
                          </a:solidFill>
                          <a:latin typeface="Calibri"/>
                          <a:cs typeface="Calibri"/>
                        </a:rPr>
                        <a:t>r</a:t>
                      </a:r>
                      <a:r>
                        <a:rPr sz="1800" b="1" u="heavy" dirty="0">
                          <a:solidFill>
                            <a:srgbClr val="FF0000"/>
                          </a:solidFill>
                          <a:latin typeface="Calibri"/>
                          <a:cs typeface="Calibri"/>
                        </a:rPr>
                        <a:t>e</a:t>
                      </a:r>
                      <a:r>
                        <a:rPr sz="1800" b="1" u="heavy" spc="5" dirty="0">
                          <a:solidFill>
                            <a:srgbClr val="FF0000"/>
                          </a:solidFill>
                          <a:latin typeface="Calibri"/>
                          <a:cs typeface="Calibri"/>
                        </a:rPr>
                        <a:t>d</a:t>
                      </a:r>
                      <a:r>
                        <a:rPr sz="1800" b="1" u="heavy" dirty="0">
                          <a:solidFill>
                            <a:srgbClr val="FF0000"/>
                          </a:solidFill>
                          <a:latin typeface="Calibri"/>
                          <a:cs typeface="Calibri"/>
                        </a:rPr>
                        <a:t>-</a:t>
                      </a:r>
                      <a:r>
                        <a:rPr sz="1800" b="1" dirty="0">
                          <a:solidFill>
                            <a:srgbClr val="FF0000"/>
                          </a:solidFill>
                          <a:latin typeface="Times New Roman"/>
                          <a:cs typeface="Times New Roman"/>
                        </a:rPr>
                        <a:t> </a:t>
                      </a:r>
                      <a:r>
                        <a:rPr sz="1800" b="1" u="heavy" dirty="0">
                          <a:solidFill>
                            <a:srgbClr val="FF0000"/>
                          </a:solidFill>
                          <a:latin typeface="Calibri"/>
                          <a:cs typeface="Calibri"/>
                        </a:rPr>
                        <a:t>b</a:t>
                      </a:r>
                      <a:r>
                        <a:rPr sz="1800" b="1" u="heavy" spc="-30" dirty="0">
                          <a:solidFill>
                            <a:srgbClr val="FF0000"/>
                          </a:solidFill>
                          <a:latin typeface="Calibri"/>
                          <a:cs typeface="Calibri"/>
                        </a:rPr>
                        <a:t>r</a:t>
                      </a:r>
                      <a:r>
                        <a:rPr sz="1800" b="1" u="heavy" dirty="0">
                          <a:solidFill>
                            <a:srgbClr val="FF0000"/>
                          </a:solidFill>
                          <a:latin typeface="Calibri"/>
                          <a:cs typeface="Calibri"/>
                        </a:rPr>
                        <a:t>o</a:t>
                      </a:r>
                      <a:r>
                        <a:rPr sz="1800" b="1" u="heavy" spc="5" dirty="0">
                          <a:solidFill>
                            <a:srgbClr val="FF0000"/>
                          </a:solidFill>
                          <a:latin typeface="Calibri"/>
                          <a:cs typeface="Calibri"/>
                        </a:rPr>
                        <a:t>w</a:t>
                      </a:r>
                      <a:r>
                        <a:rPr sz="1800" b="1" u="heavy" dirty="0">
                          <a:solidFill>
                            <a:srgbClr val="FF0000"/>
                          </a:solidFill>
                          <a:latin typeface="Calibri"/>
                          <a:cs typeface="Calibri"/>
                        </a:rPr>
                        <a:t>n</a:t>
                      </a:r>
                      <a:r>
                        <a:rPr sz="1800" b="1" spc="-70" dirty="0">
                          <a:solidFill>
                            <a:srgbClr val="FF0000"/>
                          </a:solidFill>
                          <a:latin typeface="Times New Roman"/>
                          <a:cs typeface="Times New Roman"/>
                        </a:rPr>
                        <a:t> </a:t>
                      </a:r>
                      <a:r>
                        <a:rPr sz="1800" spc="-5" dirty="0">
                          <a:latin typeface="Calibri"/>
                          <a:cs typeface="Calibri"/>
                        </a:rPr>
                        <a:t>pri</a:t>
                      </a:r>
                      <a:r>
                        <a:rPr sz="1800" spc="-10" dirty="0">
                          <a:latin typeface="Calibri"/>
                          <a:cs typeface="Calibri"/>
                        </a:rPr>
                        <a:t>n</a:t>
                      </a:r>
                      <a:r>
                        <a:rPr sz="1800" dirty="0">
                          <a:latin typeface="Calibri"/>
                          <a:cs typeface="Calibri"/>
                        </a:rPr>
                        <a:t>t</a:t>
                      </a:r>
                      <a:r>
                        <a:rPr sz="1800" dirty="0">
                          <a:latin typeface="Times New Roman"/>
                          <a:cs typeface="Times New Roman"/>
                        </a:rPr>
                        <a:t> </a:t>
                      </a:r>
                      <a:r>
                        <a:rPr sz="1800" spc="-5" dirty="0">
                          <a:latin typeface="Calibri"/>
                          <a:cs typeface="Calibri"/>
                        </a:rPr>
                        <a:t>u</a:t>
                      </a:r>
                      <a:r>
                        <a:rPr sz="1800" dirty="0">
                          <a:latin typeface="Calibri"/>
                          <a:cs typeface="Calibri"/>
                        </a:rPr>
                        <a:t>n</a:t>
                      </a:r>
                      <a:r>
                        <a:rPr sz="1800" spc="-5" dirty="0">
                          <a:latin typeface="Calibri"/>
                          <a:cs typeface="Calibri"/>
                        </a:rPr>
                        <a:t>d</a:t>
                      </a:r>
                      <a:r>
                        <a:rPr sz="1800" spc="5" dirty="0">
                          <a:latin typeface="Calibri"/>
                          <a:cs typeface="Calibri"/>
                        </a:rPr>
                        <a:t>e</a:t>
                      </a:r>
                      <a:r>
                        <a:rPr sz="1800" dirty="0">
                          <a:latin typeface="Calibri"/>
                          <a:cs typeface="Calibri"/>
                        </a:rPr>
                        <a:t>r</a:t>
                      </a:r>
                      <a:r>
                        <a:rPr sz="1800" spc="-40" dirty="0">
                          <a:latin typeface="Times New Roman"/>
                          <a:cs typeface="Times New Roman"/>
                        </a:rPr>
                        <a:t> </a:t>
                      </a:r>
                      <a:r>
                        <a:rPr sz="1800" dirty="0">
                          <a:latin typeface="Calibri"/>
                          <a:cs typeface="Calibri"/>
                        </a:rPr>
                        <a:t>UV</a:t>
                      </a:r>
                      <a:r>
                        <a:rPr sz="1800" spc="-40" dirty="0">
                          <a:latin typeface="Times New Roman"/>
                          <a:cs typeface="Times New Roman"/>
                        </a:rPr>
                        <a:t> </a:t>
                      </a:r>
                      <a:r>
                        <a:rPr sz="1800" spc="-5" dirty="0">
                          <a:latin typeface="Calibri"/>
                          <a:cs typeface="Calibri"/>
                        </a:rPr>
                        <a:t>li</a:t>
                      </a:r>
                      <a:r>
                        <a:rPr sz="1800" dirty="0">
                          <a:latin typeface="Calibri"/>
                          <a:cs typeface="Calibri"/>
                        </a:rPr>
                        <a:t>ght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24" y="318002"/>
            <a:ext cx="8016750" cy="553998"/>
          </a:xfrm>
        </p:spPr>
        <p:txBody>
          <a:bodyPr/>
          <a:lstStyle/>
          <a:p>
            <a:pPr algn="ctr"/>
            <a:r>
              <a:rPr lang="en-US" sz="3600" dirty="0" smtClean="0">
                <a:solidFill>
                  <a:schemeClr val="tx1"/>
                </a:solidFill>
                <a:latin typeface="AR JULIAN" panose="02000000000000000000" pitchFamily="2" charset="0"/>
              </a:rPr>
              <a:t>Chapter 6 Vocabulary</a:t>
            </a:r>
            <a:endParaRPr lang="en-US" sz="3600" dirty="0">
              <a:solidFill>
                <a:schemeClr val="tx1"/>
              </a:solidFill>
              <a:latin typeface="AR JULIAN" panose="02000000000000000000" pitchFamily="2" charset="0"/>
            </a:endParaRPr>
          </a:p>
        </p:txBody>
      </p:sp>
      <p:sp>
        <p:nvSpPr>
          <p:cNvPr id="3" name="Text Placeholder 2"/>
          <p:cNvSpPr>
            <a:spLocks noGrp="1"/>
          </p:cNvSpPr>
          <p:nvPr>
            <p:ph type="body" idx="1"/>
          </p:nvPr>
        </p:nvSpPr>
        <p:spPr>
          <a:xfrm>
            <a:off x="1295400" y="1318022"/>
            <a:ext cx="2895600" cy="3939540"/>
          </a:xfrm>
        </p:spPr>
        <p:txBody>
          <a:bodyPr/>
          <a:lstStyle/>
          <a:p>
            <a:pPr marL="342900" indent="-342900">
              <a:buFont typeface="Arial" panose="020B0604020202020204" pitchFamily="34" charset="0"/>
              <a:buChar char="•"/>
            </a:pPr>
            <a:r>
              <a:rPr lang="en-US" sz="3200" dirty="0" smtClean="0">
                <a:solidFill>
                  <a:srgbClr val="7030A0"/>
                </a:solidFill>
                <a:latin typeface="AR JULIAN" panose="02000000000000000000" pitchFamily="2" charset="0"/>
              </a:rPr>
              <a:t>Arch</a:t>
            </a:r>
          </a:p>
          <a:p>
            <a:pPr marL="342900" indent="-342900">
              <a:buFont typeface="Arial" panose="020B0604020202020204" pitchFamily="34" charset="0"/>
              <a:buChar char="•"/>
            </a:pPr>
            <a:r>
              <a:rPr lang="en-US" sz="3200" dirty="0" smtClean="0">
                <a:solidFill>
                  <a:srgbClr val="7030A0"/>
                </a:solidFill>
                <a:latin typeface="AR JULIAN" panose="02000000000000000000" pitchFamily="2" charset="0"/>
              </a:rPr>
              <a:t>Core</a:t>
            </a:r>
          </a:p>
          <a:p>
            <a:pPr marL="342900" indent="-342900">
              <a:buFont typeface="Arial" panose="020B0604020202020204" pitchFamily="34" charset="0"/>
              <a:buChar char="•"/>
            </a:pPr>
            <a:r>
              <a:rPr lang="en-US" sz="3200" dirty="0" smtClean="0">
                <a:solidFill>
                  <a:srgbClr val="7030A0"/>
                </a:solidFill>
                <a:latin typeface="AR JULIAN" panose="02000000000000000000" pitchFamily="2" charset="0"/>
              </a:rPr>
              <a:t>Delta</a:t>
            </a:r>
          </a:p>
          <a:p>
            <a:pPr marL="342900" indent="-342900">
              <a:buFont typeface="Arial" panose="020B0604020202020204" pitchFamily="34" charset="0"/>
              <a:buChar char="•"/>
            </a:pPr>
            <a:r>
              <a:rPr lang="en-US" sz="3200" dirty="0" smtClean="0">
                <a:solidFill>
                  <a:srgbClr val="7030A0"/>
                </a:solidFill>
                <a:latin typeface="AR JULIAN" panose="02000000000000000000" pitchFamily="2" charset="0"/>
              </a:rPr>
              <a:t>Fingerprint</a:t>
            </a:r>
          </a:p>
          <a:p>
            <a:pPr marL="342900" indent="-342900">
              <a:buFont typeface="Arial" panose="020B0604020202020204" pitchFamily="34" charset="0"/>
              <a:buChar char="•"/>
            </a:pPr>
            <a:r>
              <a:rPr lang="en-US" sz="3200" dirty="0" smtClean="0">
                <a:solidFill>
                  <a:srgbClr val="7030A0"/>
                </a:solidFill>
                <a:latin typeface="AR JULIAN" panose="02000000000000000000" pitchFamily="2" charset="0"/>
              </a:rPr>
              <a:t>IAFIS</a:t>
            </a:r>
          </a:p>
          <a:p>
            <a:pPr marL="342900" indent="-342900">
              <a:buFont typeface="Arial" panose="020B0604020202020204" pitchFamily="34" charset="0"/>
              <a:buChar char="•"/>
            </a:pPr>
            <a:r>
              <a:rPr lang="en-US" sz="3200" dirty="0" smtClean="0">
                <a:solidFill>
                  <a:srgbClr val="7030A0"/>
                </a:solidFill>
                <a:latin typeface="AR JULIAN" panose="02000000000000000000" pitchFamily="2" charset="0"/>
              </a:rPr>
              <a:t>Latent fingerprint</a:t>
            </a:r>
          </a:p>
          <a:p>
            <a:pPr marL="342900" indent="-342900">
              <a:buFont typeface="Arial" panose="020B0604020202020204" pitchFamily="34" charset="0"/>
              <a:buChar char="•"/>
            </a:pPr>
            <a:r>
              <a:rPr lang="en-US" sz="3200" dirty="0" smtClean="0">
                <a:solidFill>
                  <a:srgbClr val="7030A0"/>
                </a:solidFill>
                <a:latin typeface="AR JULIAN" panose="02000000000000000000" pitchFamily="2" charset="0"/>
              </a:rPr>
              <a:t>Loop</a:t>
            </a:r>
          </a:p>
        </p:txBody>
      </p:sp>
      <p:sp>
        <p:nvSpPr>
          <p:cNvPr id="4" name="Text Placeholder 2"/>
          <p:cNvSpPr txBox="1">
            <a:spLocks/>
          </p:cNvSpPr>
          <p:nvPr/>
        </p:nvSpPr>
        <p:spPr>
          <a:xfrm>
            <a:off x="4572000" y="1318022"/>
            <a:ext cx="4191000" cy="3816429"/>
          </a:xfrm>
          <a:prstGeom prst="rect">
            <a:avLst/>
          </a:prstGeom>
        </p:spPr>
        <p:txBody>
          <a:bodyPr wrap="square" lIns="0" tIns="0" rIns="0" bIns="0">
            <a:spAutoFit/>
          </a:bodyPr>
          <a:lstStyle>
            <a:lvl1pPr marL="0">
              <a:defRPr sz="24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3200" kern="0" dirty="0" smtClean="0">
                <a:solidFill>
                  <a:srgbClr val="7030A0"/>
                </a:solidFill>
                <a:latin typeface="AR JULIAN" panose="02000000000000000000" pitchFamily="2" charset="0"/>
              </a:rPr>
              <a:t>Minutiae</a:t>
            </a:r>
          </a:p>
          <a:p>
            <a:pPr marL="342900" indent="-342900">
              <a:buFont typeface="Arial" panose="020B0604020202020204" pitchFamily="34" charset="0"/>
              <a:buChar char="•"/>
            </a:pPr>
            <a:r>
              <a:rPr lang="en-US" sz="3200" kern="0" dirty="0" smtClean="0">
                <a:solidFill>
                  <a:srgbClr val="7030A0"/>
                </a:solidFill>
                <a:latin typeface="AR JULIAN" panose="02000000000000000000" pitchFamily="2" charset="0"/>
              </a:rPr>
              <a:t>Patent fingerprint</a:t>
            </a:r>
          </a:p>
          <a:p>
            <a:pPr marL="342900" indent="-342900">
              <a:buFont typeface="Arial" panose="020B0604020202020204" pitchFamily="34" charset="0"/>
              <a:buChar char="•"/>
            </a:pPr>
            <a:r>
              <a:rPr lang="en-US" sz="3200" kern="0" dirty="0" smtClean="0">
                <a:solidFill>
                  <a:srgbClr val="7030A0"/>
                </a:solidFill>
                <a:latin typeface="AR JULIAN" panose="02000000000000000000" pitchFamily="2" charset="0"/>
              </a:rPr>
              <a:t>Plastic fingerprint</a:t>
            </a:r>
          </a:p>
          <a:p>
            <a:pPr marL="342900" indent="-342900">
              <a:buFont typeface="Arial" panose="020B0604020202020204" pitchFamily="34" charset="0"/>
              <a:buChar char="•"/>
            </a:pPr>
            <a:r>
              <a:rPr lang="en-US" sz="3200" kern="0" dirty="0" smtClean="0">
                <a:solidFill>
                  <a:srgbClr val="7030A0"/>
                </a:solidFill>
                <a:latin typeface="AR JULIAN" panose="02000000000000000000" pitchFamily="2" charset="0"/>
              </a:rPr>
              <a:t>Ridge count</a:t>
            </a:r>
          </a:p>
          <a:p>
            <a:pPr marL="342900" indent="-342900">
              <a:buFont typeface="Arial" panose="020B0604020202020204" pitchFamily="34" charset="0"/>
              <a:buChar char="•"/>
            </a:pPr>
            <a:r>
              <a:rPr lang="en-US" sz="3200" kern="0" dirty="0" smtClean="0">
                <a:solidFill>
                  <a:srgbClr val="7030A0"/>
                </a:solidFill>
                <a:latin typeface="AR JULIAN" panose="02000000000000000000" pitchFamily="2" charset="0"/>
              </a:rPr>
              <a:t>Ridge pattern</a:t>
            </a:r>
          </a:p>
          <a:p>
            <a:pPr marL="342900" indent="-342900">
              <a:buFont typeface="Arial" panose="020B0604020202020204" pitchFamily="34" charset="0"/>
              <a:buChar char="•"/>
            </a:pPr>
            <a:r>
              <a:rPr lang="en-US" sz="3200" kern="0" dirty="0" smtClean="0">
                <a:solidFill>
                  <a:srgbClr val="7030A0"/>
                </a:solidFill>
                <a:latin typeface="AR JULIAN" panose="02000000000000000000" pitchFamily="2" charset="0"/>
              </a:rPr>
              <a:t>Ten card</a:t>
            </a:r>
          </a:p>
          <a:p>
            <a:pPr marL="342900" indent="-342900">
              <a:buFont typeface="Arial" panose="020B0604020202020204" pitchFamily="34" charset="0"/>
              <a:buChar char="•"/>
            </a:pPr>
            <a:r>
              <a:rPr lang="en-US" sz="3200" kern="0" dirty="0" smtClean="0">
                <a:solidFill>
                  <a:srgbClr val="7030A0"/>
                </a:solidFill>
                <a:latin typeface="AR JULIAN" panose="02000000000000000000" pitchFamily="2" charset="0"/>
              </a:rPr>
              <a:t>Whorl</a:t>
            </a:r>
          </a:p>
          <a:p>
            <a:pPr marL="342900" indent="-342900">
              <a:buFont typeface="Arial" panose="020B0604020202020204" pitchFamily="34" charset="0"/>
              <a:buChar char="•"/>
            </a:pPr>
            <a:endParaRPr lang="en-US" kern="0" dirty="0"/>
          </a:p>
        </p:txBody>
      </p:sp>
    </p:spTree>
    <p:extLst>
      <p:ext uri="{BB962C8B-B14F-4D97-AF65-F5344CB8AC3E}">
        <p14:creationId xmlns:p14="http://schemas.microsoft.com/office/powerpoint/2010/main" val="343178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228621"/>
            <a:ext cx="1569719" cy="60384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636519" y="228621"/>
            <a:ext cx="1569719" cy="60384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206239" y="228621"/>
            <a:ext cx="1569719" cy="603848"/>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5775959" y="228621"/>
            <a:ext cx="1569719" cy="603848"/>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7345679" y="228621"/>
            <a:ext cx="1569719" cy="603848"/>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1066800" y="832448"/>
            <a:ext cx="1569719" cy="996351"/>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2898772" y="2063702"/>
            <a:ext cx="4263390" cy="1198245"/>
          </a:xfrm>
          <a:prstGeom prst="rect">
            <a:avLst/>
          </a:prstGeom>
        </p:spPr>
        <p:txBody>
          <a:bodyPr vert="horz" wrap="square" lIns="0" tIns="0" rIns="0" bIns="0" rtlCol="0">
            <a:spAutoFit/>
          </a:bodyPr>
          <a:lstStyle/>
          <a:p>
            <a:pPr marL="12700" marR="5080" algn="just">
              <a:lnSpc>
                <a:spcPct val="100000"/>
              </a:lnSpc>
            </a:pPr>
            <a:r>
              <a:rPr sz="2000" dirty="0">
                <a:latin typeface="Times New Roman"/>
                <a:cs typeface="Times New Roman"/>
              </a:rPr>
              <a:t>The   </a:t>
            </a:r>
            <a:r>
              <a:rPr sz="2000" spc="204" dirty="0">
                <a:latin typeface="Times New Roman"/>
                <a:cs typeface="Times New Roman"/>
              </a:rPr>
              <a:t> </a:t>
            </a:r>
            <a:r>
              <a:rPr sz="2000" b="1" spc="-15" dirty="0">
                <a:latin typeface="Times New Roman"/>
                <a:cs typeface="Times New Roman"/>
              </a:rPr>
              <a:t>c</a:t>
            </a:r>
            <a:r>
              <a:rPr sz="2000" b="1" dirty="0">
                <a:latin typeface="Times New Roman"/>
                <a:cs typeface="Times New Roman"/>
              </a:rPr>
              <a:t>yan</a:t>
            </a:r>
            <a:r>
              <a:rPr sz="2000" b="1" spc="-10" dirty="0">
                <a:latin typeface="Times New Roman"/>
                <a:cs typeface="Times New Roman"/>
              </a:rPr>
              <a:t>o</a:t>
            </a:r>
            <a:r>
              <a:rPr sz="2000" b="1" dirty="0">
                <a:latin typeface="Times New Roman"/>
                <a:cs typeface="Times New Roman"/>
              </a:rPr>
              <a:t>a</a:t>
            </a:r>
            <a:r>
              <a:rPr sz="2000" b="1" spc="-10" dirty="0">
                <a:latin typeface="Times New Roman"/>
                <a:cs typeface="Times New Roman"/>
              </a:rPr>
              <a:t>c</a:t>
            </a:r>
            <a:r>
              <a:rPr sz="2000" b="1" dirty="0">
                <a:latin typeface="Times New Roman"/>
                <a:cs typeface="Times New Roman"/>
              </a:rPr>
              <a:t>ry</a:t>
            </a:r>
            <a:r>
              <a:rPr sz="2000" b="1" spc="-20" dirty="0">
                <a:latin typeface="Times New Roman"/>
                <a:cs typeface="Times New Roman"/>
              </a:rPr>
              <a:t>l</a:t>
            </a:r>
            <a:r>
              <a:rPr sz="2000" b="1" dirty="0">
                <a:latin typeface="Times New Roman"/>
                <a:cs typeface="Times New Roman"/>
              </a:rPr>
              <a:t>a</a:t>
            </a:r>
            <a:r>
              <a:rPr sz="2000" b="1" spc="5" dirty="0">
                <a:latin typeface="Times New Roman"/>
                <a:cs typeface="Times New Roman"/>
              </a:rPr>
              <a:t>t</a:t>
            </a:r>
            <a:r>
              <a:rPr sz="2000" b="1" dirty="0">
                <a:latin typeface="Times New Roman"/>
                <a:cs typeface="Times New Roman"/>
              </a:rPr>
              <a:t>e   </a:t>
            </a:r>
            <a:r>
              <a:rPr sz="2000" b="1" spc="185" dirty="0">
                <a:latin typeface="Times New Roman"/>
                <a:cs typeface="Times New Roman"/>
              </a:rPr>
              <a:t> </a:t>
            </a:r>
            <a:r>
              <a:rPr sz="2000" dirty="0">
                <a:latin typeface="Times New Roman"/>
                <a:cs typeface="Times New Roman"/>
              </a:rPr>
              <a:t>f</a:t>
            </a:r>
            <a:r>
              <a:rPr sz="2000" spc="5" dirty="0">
                <a:latin typeface="Times New Roman"/>
                <a:cs typeface="Times New Roman"/>
              </a:rPr>
              <a:t>u</a:t>
            </a:r>
            <a:r>
              <a:rPr sz="2000" spc="-25" dirty="0">
                <a:latin typeface="Times New Roman"/>
                <a:cs typeface="Times New Roman"/>
              </a:rPr>
              <a:t>m</a:t>
            </a:r>
            <a:r>
              <a:rPr sz="2000" dirty="0">
                <a:latin typeface="Times New Roman"/>
                <a:cs typeface="Times New Roman"/>
              </a:rPr>
              <a:t>i</a:t>
            </a:r>
            <a:r>
              <a:rPr sz="2000" spc="-15" dirty="0">
                <a:latin typeface="Times New Roman"/>
                <a:cs typeface="Times New Roman"/>
              </a:rPr>
              <a:t>n</a:t>
            </a:r>
            <a:r>
              <a:rPr sz="2000" dirty="0">
                <a:latin typeface="Times New Roman"/>
                <a:cs typeface="Times New Roman"/>
              </a:rPr>
              <a:t>g   </a:t>
            </a:r>
            <a:r>
              <a:rPr sz="2000" spc="210" dirty="0">
                <a:latin typeface="Times New Roman"/>
                <a:cs typeface="Times New Roman"/>
              </a:rPr>
              <a:t> </a:t>
            </a:r>
            <a:r>
              <a:rPr sz="2000" spc="-25" dirty="0">
                <a:latin typeface="Times New Roman"/>
                <a:cs typeface="Times New Roman"/>
              </a:rPr>
              <a:t>m</a:t>
            </a:r>
            <a:r>
              <a:rPr sz="2000" dirty="0">
                <a:latin typeface="Times New Roman"/>
                <a:cs typeface="Times New Roman"/>
              </a:rPr>
              <a:t>e</a:t>
            </a:r>
            <a:r>
              <a:rPr sz="2000" spc="-10" dirty="0">
                <a:latin typeface="Times New Roman"/>
                <a:cs typeface="Times New Roman"/>
              </a:rPr>
              <a:t>t</a:t>
            </a:r>
            <a:r>
              <a:rPr sz="2000" dirty="0">
                <a:latin typeface="Times New Roman"/>
                <a:cs typeface="Times New Roman"/>
              </a:rPr>
              <a:t>hod (oft</a:t>
            </a:r>
            <a:r>
              <a:rPr sz="2000" spc="-20" dirty="0">
                <a:latin typeface="Times New Roman"/>
                <a:cs typeface="Times New Roman"/>
              </a:rPr>
              <a:t>e</a:t>
            </a:r>
            <a:r>
              <a:rPr sz="2000" dirty="0">
                <a:latin typeface="Times New Roman"/>
                <a:cs typeface="Times New Roman"/>
              </a:rPr>
              <a:t>n</a:t>
            </a:r>
            <a:r>
              <a:rPr sz="2000" spc="175" dirty="0">
                <a:latin typeface="Times New Roman"/>
                <a:cs typeface="Times New Roman"/>
              </a:rPr>
              <a:t> </a:t>
            </a:r>
            <a:r>
              <a:rPr sz="2000" dirty="0">
                <a:latin typeface="Times New Roman"/>
                <a:cs typeface="Times New Roman"/>
              </a:rPr>
              <a:t>ca</a:t>
            </a:r>
            <a:r>
              <a:rPr sz="2000" spc="-10" dirty="0">
                <a:latin typeface="Times New Roman"/>
                <a:cs typeface="Times New Roman"/>
              </a:rPr>
              <a:t>l</a:t>
            </a:r>
            <a:r>
              <a:rPr sz="2000" dirty="0">
                <a:latin typeface="Times New Roman"/>
                <a:cs typeface="Times New Roman"/>
              </a:rPr>
              <a:t>l</a:t>
            </a:r>
            <a:r>
              <a:rPr sz="2000" spc="-20" dirty="0">
                <a:latin typeface="Times New Roman"/>
                <a:cs typeface="Times New Roman"/>
              </a:rPr>
              <a:t>e</a:t>
            </a:r>
            <a:r>
              <a:rPr sz="2000" dirty="0">
                <a:latin typeface="Times New Roman"/>
                <a:cs typeface="Times New Roman"/>
              </a:rPr>
              <a:t>d</a:t>
            </a:r>
            <a:r>
              <a:rPr sz="2000" spc="185" dirty="0">
                <a:latin typeface="Times New Roman"/>
                <a:cs typeface="Times New Roman"/>
              </a:rPr>
              <a:t> </a:t>
            </a:r>
            <a:r>
              <a:rPr sz="2000" spc="-20" dirty="0">
                <a:latin typeface="Times New Roman"/>
                <a:cs typeface="Times New Roman"/>
              </a:rPr>
              <a:t>t</a:t>
            </a:r>
            <a:r>
              <a:rPr sz="2000" dirty="0">
                <a:latin typeface="Times New Roman"/>
                <a:cs typeface="Times New Roman"/>
              </a:rPr>
              <a:t>he</a:t>
            </a:r>
            <a:r>
              <a:rPr sz="2000" spc="185" dirty="0">
                <a:latin typeface="Times New Roman"/>
                <a:cs typeface="Times New Roman"/>
              </a:rPr>
              <a:t> </a:t>
            </a:r>
            <a:r>
              <a:rPr sz="2000" spc="-15" dirty="0">
                <a:latin typeface="Times New Roman"/>
                <a:cs typeface="Times New Roman"/>
              </a:rPr>
              <a:t>s</a:t>
            </a:r>
            <a:r>
              <a:rPr sz="2000" dirty="0">
                <a:latin typeface="Times New Roman"/>
                <a:cs typeface="Times New Roman"/>
              </a:rPr>
              <a:t>up</a:t>
            </a:r>
            <a:r>
              <a:rPr sz="2000" spc="-15" dirty="0">
                <a:latin typeface="Times New Roman"/>
                <a:cs typeface="Times New Roman"/>
              </a:rPr>
              <a:t>e</a:t>
            </a:r>
            <a:r>
              <a:rPr sz="2000" dirty="0">
                <a:latin typeface="Times New Roman"/>
                <a:cs typeface="Times New Roman"/>
              </a:rPr>
              <a:t>r</a:t>
            </a:r>
            <a:r>
              <a:rPr sz="2000" spc="175" dirty="0">
                <a:latin typeface="Times New Roman"/>
                <a:cs typeface="Times New Roman"/>
              </a:rPr>
              <a:t> </a:t>
            </a:r>
            <a:r>
              <a:rPr sz="2000" dirty="0">
                <a:latin typeface="Times New Roman"/>
                <a:cs typeface="Times New Roman"/>
              </a:rPr>
              <a:t>glue</a:t>
            </a:r>
            <a:r>
              <a:rPr sz="2000" spc="160" dirty="0">
                <a:latin typeface="Times New Roman"/>
                <a:cs typeface="Times New Roman"/>
              </a:rPr>
              <a:t> </a:t>
            </a:r>
            <a:r>
              <a:rPr sz="2000" spc="-25" dirty="0">
                <a:latin typeface="Times New Roman"/>
                <a:cs typeface="Times New Roman"/>
              </a:rPr>
              <a:t>m</a:t>
            </a:r>
            <a:r>
              <a:rPr sz="2000" dirty="0">
                <a:latin typeface="Times New Roman"/>
                <a:cs typeface="Times New Roman"/>
              </a:rPr>
              <a:t>e</a:t>
            </a:r>
            <a:r>
              <a:rPr sz="2000" spc="-10" dirty="0">
                <a:latin typeface="Times New Roman"/>
                <a:cs typeface="Times New Roman"/>
              </a:rPr>
              <a:t>t</a:t>
            </a:r>
            <a:r>
              <a:rPr sz="2000" dirty="0">
                <a:latin typeface="Times New Roman"/>
                <a:cs typeface="Times New Roman"/>
              </a:rPr>
              <a:t>h</a:t>
            </a:r>
            <a:r>
              <a:rPr sz="2000" spc="10" dirty="0">
                <a:latin typeface="Times New Roman"/>
                <a:cs typeface="Times New Roman"/>
              </a:rPr>
              <a:t>o</a:t>
            </a:r>
            <a:r>
              <a:rPr sz="2000" dirty="0">
                <a:latin typeface="Times New Roman"/>
                <a:cs typeface="Times New Roman"/>
              </a:rPr>
              <a:t>d)</a:t>
            </a:r>
            <a:r>
              <a:rPr sz="2000" spc="185" dirty="0">
                <a:latin typeface="Times New Roman"/>
                <a:cs typeface="Times New Roman"/>
              </a:rPr>
              <a:t> </a:t>
            </a:r>
            <a:r>
              <a:rPr sz="2000" spc="-20" dirty="0">
                <a:latin typeface="Times New Roman"/>
                <a:cs typeface="Times New Roman"/>
              </a:rPr>
              <a:t>i</a:t>
            </a:r>
            <a:r>
              <a:rPr sz="2000" dirty="0">
                <a:latin typeface="Times New Roman"/>
                <a:cs typeface="Times New Roman"/>
              </a:rPr>
              <a:t>s</a:t>
            </a:r>
            <a:r>
              <a:rPr sz="2000" spc="180" dirty="0">
                <a:latin typeface="Times New Roman"/>
                <a:cs typeface="Times New Roman"/>
              </a:rPr>
              <a:t> </a:t>
            </a:r>
            <a:r>
              <a:rPr sz="2000" dirty="0">
                <a:latin typeface="Times New Roman"/>
                <a:cs typeface="Times New Roman"/>
              </a:rPr>
              <a:t>a proc</a:t>
            </a:r>
            <a:r>
              <a:rPr sz="2000" spc="-10" dirty="0">
                <a:latin typeface="Times New Roman"/>
                <a:cs typeface="Times New Roman"/>
              </a:rPr>
              <a:t>e</a:t>
            </a:r>
            <a:r>
              <a:rPr sz="2000" dirty="0">
                <a:latin typeface="Times New Roman"/>
                <a:cs typeface="Times New Roman"/>
              </a:rPr>
              <a:t>dure </a:t>
            </a:r>
            <a:r>
              <a:rPr sz="2000" spc="-160" dirty="0">
                <a:latin typeface="Times New Roman"/>
                <a:cs typeface="Times New Roman"/>
              </a:rPr>
              <a:t> </a:t>
            </a:r>
            <a:r>
              <a:rPr sz="2000" spc="-20" dirty="0">
                <a:latin typeface="Times New Roman"/>
                <a:cs typeface="Times New Roman"/>
              </a:rPr>
              <a:t>t</a:t>
            </a:r>
            <a:r>
              <a:rPr sz="2000" dirty="0">
                <a:latin typeface="Times New Roman"/>
                <a:cs typeface="Times New Roman"/>
              </a:rPr>
              <a:t>hat </a:t>
            </a:r>
            <a:r>
              <a:rPr sz="2000" spc="-160" dirty="0">
                <a:latin typeface="Times New Roman"/>
                <a:cs typeface="Times New Roman"/>
              </a:rPr>
              <a:t> </a:t>
            </a:r>
            <a:r>
              <a:rPr sz="2000" spc="-10" dirty="0">
                <a:latin typeface="Times New Roman"/>
                <a:cs typeface="Times New Roman"/>
              </a:rPr>
              <a:t>i</a:t>
            </a:r>
            <a:r>
              <a:rPr sz="2000" dirty="0">
                <a:latin typeface="Times New Roman"/>
                <a:cs typeface="Times New Roman"/>
              </a:rPr>
              <a:t>s </a:t>
            </a:r>
            <a:r>
              <a:rPr sz="2000" spc="-160" dirty="0">
                <a:latin typeface="Times New Roman"/>
                <a:cs typeface="Times New Roman"/>
              </a:rPr>
              <a:t> </a:t>
            </a:r>
            <a:r>
              <a:rPr sz="2000" dirty="0">
                <a:latin typeface="Times New Roman"/>
                <a:cs typeface="Times New Roman"/>
              </a:rPr>
              <a:t>us</a:t>
            </a:r>
            <a:r>
              <a:rPr sz="2000" spc="-15" dirty="0">
                <a:latin typeface="Times New Roman"/>
                <a:cs typeface="Times New Roman"/>
              </a:rPr>
              <a:t>e</a:t>
            </a:r>
            <a:r>
              <a:rPr sz="2000" dirty="0">
                <a:latin typeface="Times New Roman"/>
                <a:cs typeface="Times New Roman"/>
              </a:rPr>
              <a:t>d </a:t>
            </a:r>
            <a:r>
              <a:rPr sz="2000" spc="-150" dirty="0">
                <a:latin typeface="Times New Roman"/>
                <a:cs typeface="Times New Roman"/>
              </a:rPr>
              <a:t> </a:t>
            </a:r>
            <a:r>
              <a:rPr sz="2000" spc="-10" dirty="0">
                <a:latin typeface="Times New Roman"/>
                <a:cs typeface="Times New Roman"/>
              </a:rPr>
              <a:t>t</a:t>
            </a:r>
            <a:r>
              <a:rPr sz="2000" dirty="0">
                <a:latin typeface="Times New Roman"/>
                <a:cs typeface="Times New Roman"/>
              </a:rPr>
              <a:t>o </a:t>
            </a:r>
            <a:r>
              <a:rPr sz="2000" spc="-155" dirty="0">
                <a:latin typeface="Times New Roman"/>
                <a:cs typeface="Times New Roman"/>
              </a:rPr>
              <a:t> </a:t>
            </a:r>
            <a:r>
              <a:rPr sz="2000" dirty="0">
                <a:latin typeface="Times New Roman"/>
                <a:cs typeface="Times New Roman"/>
              </a:rPr>
              <a:t>d</a:t>
            </a:r>
            <a:r>
              <a:rPr sz="2000" spc="-10" dirty="0">
                <a:latin typeface="Times New Roman"/>
                <a:cs typeface="Times New Roman"/>
              </a:rPr>
              <a:t>e</a:t>
            </a:r>
            <a:r>
              <a:rPr sz="2000" dirty="0">
                <a:latin typeface="Times New Roman"/>
                <a:cs typeface="Times New Roman"/>
              </a:rPr>
              <a:t>ve</a:t>
            </a:r>
            <a:r>
              <a:rPr sz="2000" spc="-15" dirty="0">
                <a:latin typeface="Times New Roman"/>
                <a:cs typeface="Times New Roman"/>
              </a:rPr>
              <a:t>l</a:t>
            </a:r>
            <a:r>
              <a:rPr sz="2000" dirty="0">
                <a:latin typeface="Times New Roman"/>
                <a:cs typeface="Times New Roman"/>
              </a:rPr>
              <a:t>op </a:t>
            </a:r>
            <a:r>
              <a:rPr sz="2000" spc="-150" dirty="0">
                <a:latin typeface="Times New Roman"/>
                <a:cs typeface="Times New Roman"/>
              </a:rPr>
              <a:t> </a:t>
            </a:r>
            <a:r>
              <a:rPr sz="2000" dirty="0">
                <a:latin typeface="Times New Roman"/>
                <a:cs typeface="Times New Roman"/>
              </a:rPr>
              <a:t>l</a:t>
            </a:r>
            <a:r>
              <a:rPr sz="2000" spc="-10" dirty="0">
                <a:latin typeface="Times New Roman"/>
                <a:cs typeface="Times New Roman"/>
              </a:rPr>
              <a:t>a</a:t>
            </a:r>
            <a:r>
              <a:rPr sz="2000" dirty="0">
                <a:latin typeface="Times New Roman"/>
                <a:cs typeface="Times New Roman"/>
              </a:rPr>
              <a:t>t</a:t>
            </a:r>
            <a:r>
              <a:rPr sz="2000" spc="-20" dirty="0">
                <a:latin typeface="Times New Roman"/>
                <a:cs typeface="Times New Roman"/>
              </a:rPr>
              <a:t>e</a:t>
            </a:r>
            <a:r>
              <a:rPr sz="2000" dirty="0">
                <a:latin typeface="Times New Roman"/>
                <a:cs typeface="Times New Roman"/>
              </a:rPr>
              <a:t>nt fin</a:t>
            </a:r>
            <a:r>
              <a:rPr sz="2000" spc="10" dirty="0">
                <a:latin typeface="Times New Roman"/>
                <a:cs typeface="Times New Roman"/>
              </a:rPr>
              <a:t>g</a:t>
            </a:r>
            <a:r>
              <a:rPr sz="2000" dirty="0">
                <a:latin typeface="Times New Roman"/>
                <a:cs typeface="Times New Roman"/>
              </a:rPr>
              <a:t>erp</a:t>
            </a:r>
            <a:r>
              <a:rPr sz="2000" spc="-10" dirty="0">
                <a:latin typeface="Times New Roman"/>
                <a:cs typeface="Times New Roman"/>
              </a:rPr>
              <a:t>r</a:t>
            </a:r>
            <a:r>
              <a:rPr sz="2000" dirty="0">
                <a:latin typeface="Times New Roman"/>
                <a:cs typeface="Times New Roman"/>
              </a:rPr>
              <a:t>in</a:t>
            </a:r>
            <a:r>
              <a:rPr sz="2000" spc="-20" dirty="0">
                <a:latin typeface="Times New Roman"/>
                <a:cs typeface="Times New Roman"/>
              </a:rPr>
              <a:t>t</a:t>
            </a:r>
            <a:r>
              <a:rPr sz="2000" dirty="0">
                <a:latin typeface="Times New Roman"/>
                <a:cs typeface="Times New Roman"/>
              </a:rPr>
              <a:t>s</a:t>
            </a:r>
            <a:r>
              <a:rPr sz="2000" spc="-35" dirty="0">
                <a:latin typeface="Times New Roman"/>
                <a:cs typeface="Times New Roman"/>
              </a:rPr>
              <a:t> </a:t>
            </a:r>
            <a:r>
              <a:rPr sz="2000" spc="5" dirty="0">
                <a:latin typeface="Times New Roman"/>
                <a:cs typeface="Times New Roman"/>
              </a:rPr>
              <a:t>o</a:t>
            </a:r>
            <a:r>
              <a:rPr sz="2000" dirty="0">
                <a:latin typeface="Times New Roman"/>
                <a:cs typeface="Times New Roman"/>
              </a:rPr>
              <a:t>n</a:t>
            </a:r>
            <a:r>
              <a:rPr sz="2000" spc="-15" dirty="0">
                <a:latin typeface="Times New Roman"/>
                <a:cs typeface="Times New Roman"/>
              </a:rPr>
              <a:t> </a:t>
            </a:r>
            <a:r>
              <a:rPr sz="2000" dirty="0">
                <a:latin typeface="Times New Roman"/>
                <a:cs typeface="Times New Roman"/>
              </a:rPr>
              <a:t>a va</a:t>
            </a:r>
            <a:r>
              <a:rPr sz="2000" spc="5" dirty="0">
                <a:latin typeface="Times New Roman"/>
                <a:cs typeface="Times New Roman"/>
              </a:rPr>
              <a:t>r</a:t>
            </a:r>
            <a:r>
              <a:rPr sz="2000" dirty="0">
                <a:latin typeface="Times New Roman"/>
                <a:cs typeface="Times New Roman"/>
              </a:rPr>
              <a:t>i</a:t>
            </a:r>
            <a:r>
              <a:rPr sz="2000" spc="-10" dirty="0">
                <a:latin typeface="Times New Roman"/>
                <a:cs typeface="Times New Roman"/>
              </a:rPr>
              <a:t>e</a:t>
            </a:r>
            <a:r>
              <a:rPr sz="2000" dirty="0">
                <a:latin typeface="Times New Roman"/>
                <a:cs typeface="Times New Roman"/>
              </a:rPr>
              <a:t>ty</a:t>
            </a:r>
            <a:r>
              <a:rPr sz="2000" spc="-30" dirty="0">
                <a:latin typeface="Times New Roman"/>
                <a:cs typeface="Times New Roman"/>
              </a:rPr>
              <a:t> </a:t>
            </a:r>
            <a:r>
              <a:rPr sz="2000" spc="5" dirty="0">
                <a:latin typeface="Times New Roman"/>
                <a:cs typeface="Times New Roman"/>
              </a:rPr>
              <a:t>o</a:t>
            </a:r>
            <a:r>
              <a:rPr sz="2000" dirty="0">
                <a:latin typeface="Times New Roman"/>
                <a:cs typeface="Times New Roman"/>
              </a:rPr>
              <a:t>f</a:t>
            </a:r>
            <a:r>
              <a:rPr sz="2000" spc="-20" dirty="0">
                <a:latin typeface="Times New Roman"/>
                <a:cs typeface="Times New Roman"/>
              </a:rPr>
              <a:t> </a:t>
            </a:r>
            <a:r>
              <a:rPr sz="2000" dirty="0">
                <a:latin typeface="Times New Roman"/>
                <a:cs typeface="Times New Roman"/>
              </a:rPr>
              <a:t>o</a:t>
            </a:r>
            <a:r>
              <a:rPr sz="2000" spc="10" dirty="0">
                <a:latin typeface="Times New Roman"/>
                <a:cs typeface="Times New Roman"/>
              </a:rPr>
              <a:t>b</a:t>
            </a:r>
            <a:r>
              <a:rPr sz="2000" dirty="0">
                <a:latin typeface="Times New Roman"/>
                <a:cs typeface="Times New Roman"/>
              </a:rPr>
              <a:t>jec</a:t>
            </a:r>
            <a:r>
              <a:rPr sz="2000" spc="-10" dirty="0">
                <a:latin typeface="Times New Roman"/>
                <a:cs typeface="Times New Roman"/>
              </a:rPr>
              <a:t>t</a:t>
            </a:r>
            <a:r>
              <a:rPr sz="2000" dirty="0">
                <a:latin typeface="Times New Roman"/>
                <a:cs typeface="Times New Roman"/>
              </a:rPr>
              <a:t>s.</a:t>
            </a:r>
            <a:endParaRPr sz="2000">
              <a:latin typeface="Times New Roman"/>
              <a:cs typeface="Times New Roman"/>
            </a:endParaRPr>
          </a:p>
        </p:txBody>
      </p:sp>
      <p:sp>
        <p:nvSpPr>
          <p:cNvPr id="10" name="object 10"/>
          <p:cNvSpPr/>
          <p:nvPr/>
        </p:nvSpPr>
        <p:spPr>
          <a:xfrm>
            <a:off x="7543800" y="1981206"/>
            <a:ext cx="1219200" cy="15970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343025" y="3962400"/>
            <a:ext cx="4335018" cy="273367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905500" y="3771900"/>
            <a:ext cx="2857500" cy="292417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028700" y="2034668"/>
            <a:ext cx="1790700" cy="1790700"/>
          </a:xfrm>
          <a:prstGeom prst="rect">
            <a:avLst/>
          </a:prstGeom>
          <a:blipFill>
            <a:blip r:embed="rId12"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1060450" y="222250"/>
          <a:ext cx="7848595" cy="1600199"/>
        </p:xfrm>
        <a:graphic>
          <a:graphicData uri="http://schemas.openxmlformats.org/drawingml/2006/table">
            <a:tbl>
              <a:tblPr firstRow="1" bandRow="1">
                <a:tableStyleId>{2D5ABB26-0587-4C30-8999-92F81FD0307C}</a:tableStyleId>
              </a:tblPr>
              <a:tblGrid>
                <a:gridCol w="1569719"/>
                <a:gridCol w="1569719"/>
                <a:gridCol w="1569719"/>
                <a:gridCol w="1569719"/>
                <a:gridCol w="1569719"/>
              </a:tblGrid>
              <a:tr h="603869">
                <a:tc>
                  <a:txBody>
                    <a:bodyPr/>
                    <a:lstStyle/>
                    <a:p>
                      <a:pPr marL="382905">
                        <a:lnSpc>
                          <a:spcPct val="100000"/>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1484" marR="300990" indent="-143510">
                        <a:lnSpc>
                          <a:spcPct val="114999"/>
                        </a:lnSpc>
                      </a:pPr>
                      <a:r>
                        <a:rPr sz="1400" b="1" spc="-10" dirty="0">
                          <a:latin typeface="Arial"/>
                          <a:cs typeface="Arial"/>
                        </a:rPr>
                        <a:t>F</a:t>
                      </a:r>
                      <a:r>
                        <a:rPr sz="1400" b="1" dirty="0">
                          <a:latin typeface="Arial"/>
                          <a:cs typeface="Arial"/>
                        </a:rPr>
                        <a:t>i</a:t>
                      </a:r>
                      <a:r>
                        <a:rPr sz="1400" b="1" spc="-10" dirty="0">
                          <a:latin typeface="Arial"/>
                          <a:cs typeface="Arial"/>
                        </a:rPr>
                        <a:t>ng</a:t>
                      </a:r>
                      <a:r>
                        <a:rPr sz="1400" b="1" spc="-5" dirty="0">
                          <a:latin typeface="Arial"/>
                          <a:cs typeface="Arial"/>
                        </a:rPr>
                        <a:t>e</a:t>
                      </a:r>
                      <a:r>
                        <a:rPr sz="1400" b="1" dirty="0">
                          <a:latin typeface="Arial"/>
                          <a:cs typeface="Arial"/>
                        </a:rPr>
                        <a:t>r</a:t>
                      </a:r>
                      <a:r>
                        <a:rPr sz="1400" b="1" spc="-10" dirty="0">
                          <a:latin typeface="Arial"/>
                          <a:cs typeface="Arial"/>
                        </a:rPr>
                        <a:t>p</a:t>
                      </a:r>
                      <a:r>
                        <a:rPr sz="1400" b="1" dirty="0">
                          <a:latin typeface="Arial"/>
                          <a:cs typeface="Arial"/>
                        </a:rPr>
                        <a:t>ri</a:t>
                      </a:r>
                      <a:r>
                        <a:rPr sz="1400" b="1" spc="-10" dirty="0">
                          <a:latin typeface="Arial"/>
                          <a:cs typeface="Arial"/>
                        </a:rPr>
                        <a:t>n</a:t>
                      </a:r>
                      <a:r>
                        <a:rPr sz="1400" b="1" dirty="0">
                          <a:latin typeface="Arial"/>
                          <a:cs typeface="Arial"/>
                        </a:rPr>
                        <a:t>t</a:t>
                      </a:r>
                      <a:r>
                        <a:rPr sz="1400" b="1" dirty="0">
                          <a:latin typeface="Times New Roman"/>
                          <a:cs typeface="Times New Roman"/>
                        </a:rPr>
                        <a:t> </a:t>
                      </a:r>
                      <a:r>
                        <a:rPr sz="1400" b="1" dirty="0">
                          <a:latin typeface="Arial"/>
                          <a:cs typeface="Arial"/>
                        </a:rPr>
                        <a:t>S</a:t>
                      </a:r>
                      <a:r>
                        <a:rPr sz="1400" b="1" spc="-10" dirty="0">
                          <a:latin typeface="Arial"/>
                          <a:cs typeface="Arial"/>
                        </a:rPr>
                        <a:t>u</a:t>
                      </a:r>
                      <a:r>
                        <a:rPr sz="1400" b="1" dirty="0">
                          <a:latin typeface="Arial"/>
                          <a:cs typeface="Arial"/>
                        </a:rPr>
                        <a:t>rface</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5910">
                        <a:lnSpc>
                          <a:spcPct val="100000"/>
                        </a:lnSpc>
                      </a:pPr>
                      <a:r>
                        <a:rPr sz="1400" b="1" spc="-45" dirty="0">
                          <a:latin typeface="Arial"/>
                          <a:cs typeface="Arial"/>
                        </a:rPr>
                        <a:t>A</a:t>
                      </a:r>
                      <a:r>
                        <a:rPr sz="1400" b="1" spc="-10" dirty="0">
                          <a:latin typeface="Arial"/>
                          <a:cs typeface="Arial"/>
                        </a:rPr>
                        <a:t>pp</a:t>
                      </a:r>
                      <a:r>
                        <a:rPr sz="1400" b="1" dirty="0">
                          <a:latin typeface="Arial"/>
                          <a:cs typeface="Arial"/>
                        </a:rPr>
                        <a:t>li</a:t>
                      </a:r>
                      <a:r>
                        <a:rPr sz="1400" b="1" spc="-5" dirty="0">
                          <a:latin typeface="Arial"/>
                          <a:cs typeface="Arial"/>
                        </a:rPr>
                        <a:t>cat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3225" marR="374015" indent="-20320">
                        <a:lnSpc>
                          <a:spcPct val="114999"/>
                        </a:lnSpc>
                      </a:pPr>
                      <a:r>
                        <a:rPr sz="1400" b="1" spc="-10" dirty="0">
                          <a:latin typeface="Arial"/>
                          <a:cs typeface="Arial"/>
                        </a:rPr>
                        <a:t>Ch</a:t>
                      </a:r>
                      <a:r>
                        <a:rPr sz="1400" b="1" spc="-5" dirty="0">
                          <a:latin typeface="Arial"/>
                          <a:cs typeface="Arial"/>
                        </a:rPr>
                        <a:t>em</a:t>
                      </a:r>
                      <a:r>
                        <a:rPr sz="1400" b="1" dirty="0">
                          <a:latin typeface="Arial"/>
                          <a:cs typeface="Arial"/>
                        </a:rPr>
                        <a:t>i</a:t>
                      </a:r>
                      <a:r>
                        <a:rPr sz="1400" b="1" spc="-5" dirty="0">
                          <a:latin typeface="Arial"/>
                          <a:cs typeface="Arial"/>
                        </a:rPr>
                        <a:t>cal</a:t>
                      </a:r>
                      <a:r>
                        <a:rPr sz="1400" b="1" spc="-5" dirty="0">
                          <a:latin typeface="Times New Roman"/>
                          <a:cs typeface="Times New Roman"/>
                        </a:rPr>
                        <a:t> </a:t>
                      </a:r>
                      <a:r>
                        <a:rPr sz="1400" b="1" spc="-10" dirty="0">
                          <a:latin typeface="Arial"/>
                          <a:cs typeface="Arial"/>
                        </a:rPr>
                        <a:t>R</a:t>
                      </a:r>
                      <a:r>
                        <a:rPr sz="1400" b="1" spc="-5" dirty="0">
                          <a:latin typeface="Arial"/>
                          <a:cs typeface="Arial"/>
                        </a:rPr>
                        <a:t>eact</a:t>
                      </a:r>
                      <a:r>
                        <a:rPr sz="1400" b="1" dirty="0">
                          <a:latin typeface="Arial"/>
                          <a:cs typeface="Arial"/>
                        </a:rPr>
                        <a:t>i</a:t>
                      </a:r>
                      <a:r>
                        <a:rPr sz="1400" b="1" spc="-10" dirty="0">
                          <a:latin typeface="Arial"/>
                          <a:cs typeface="Arial"/>
                        </a:rPr>
                        <a:t>o</a:t>
                      </a:r>
                      <a:r>
                        <a:rPr sz="1400" b="1" dirty="0">
                          <a:latin typeface="Arial"/>
                          <a:cs typeface="Arial"/>
                        </a:rPr>
                        <a:t>n</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7359" marR="263525" indent="-195580">
                        <a:lnSpc>
                          <a:spcPct val="114999"/>
                        </a:lnSpc>
                      </a:pPr>
                      <a:r>
                        <a:rPr sz="1400" b="1" spc="-45" dirty="0">
                          <a:latin typeface="Arial"/>
                          <a:cs typeface="Arial"/>
                        </a:rPr>
                        <a:t>A</a:t>
                      </a:r>
                      <a:r>
                        <a:rPr sz="1400" b="1" spc="-10" dirty="0">
                          <a:latin typeface="Arial"/>
                          <a:cs typeface="Arial"/>
                        </a:rPr>
                        <a:t>pp</a:t>
                      </a:r>
                      <a:r>
                        <a:rPr sz="1400" b="1" spc="-5" dirty="0">
                          <a:latin typeface="Arial"/>
                          <a:cs typeface="Arial"/>
                        </a:rPr>
                        <a:t>ea</a:t>
                      </a:r>
                      <a:r>
                        <a:rPr sz="1400" b="1" dirty="0">
                          <a:latin typeface="Arial"/>
                          <a:cs typeface="Arial"/>
                        </a:rPr>
                        <a:t>r</a:t>
                      </a:r>
                      <a:r>
                        <a:rPr sz="1400" b="1" spc="-5" dirty="0">
                          <a:latin typeface="Arial"/>
                          <a:cs typeface="Arial"/>
                        </a:rPr>
                        <a:t>a</a:t>
                      </a:r>
                      <a:r>
                        <a:rPr sz="1400" b="1" spc="-10" dirty="0">
                          <a:latin typeface="Arial"/>
                          <a:cs typeface="Arial"/>
                        </a:rPr>
                        <a:t>n</a:t>
                      </a:r>
                      <a:r>
                        <a:rPr sz="1400" b="1" spc="-5" dirty="0">
                          <a:latin typeface="Arial"/>
                          <a:cs typeface="Arial"/>
                        </a:rPr>
                        <a:t>ce</a:t>
                      </a:r>
                      <a:r>
                        <a:rPr sz="1400" b="1" spc="-5" dirty="0">
                          <a:latin typeface="Times New Roman"/>
                          <a:cs typeface="Times New Roman"/>
                        </a:rPr>
                        <a:t> </a:t>
                      </a:r>
                      <a:r>
                        <a:rPr sz="1400" b="1" spc="-10" dirty="0">
                          <a:latin typeface="Arial"/>
                          <a:cs typeface="Arial"/>
                        </a:rPr>
                        <a:t>o</a:t>
                      </a:r>
                      <a:r>
                        <a:rPr sz="1400" b="1" dirty="0">
                          <a:latin typeface="Arial"/>
                          <a:cs typeface="Arial"/>
                        </a:rPr>
                        <a:t>f</a:t>
                      </a:r>
                      <a:r>
                        <a:rPr sz="1400" b="1" spc="30" dirty="0">
                          <a:latin typeface="Times New Roman"/>
                          <a:cs typeface="Times New Roman"/>
                        </a:rPr>
                        <a:t> </a:t>
                      </a:r>
                      <a:r>
                        <a:rPr sz="1400" b="1" dirty="0">
                          <a:latin typeface="Arial"/>
                          <a:cs typeface="Arial"/>
                        </a:rPr>
                        <a:t>Pri</a:t>
                      </a:r>
                      <a:r>
                        <a:rPr sz="1400" b="1" spc="-10" dirty="0">
                          <a:latin typeface="Arial"/>
                          <a:cs typeface="Arial"/>
                        </a:rPr>
                        <a:t>n</a:t>
                      </a:r>
                      <a:r>
                        <a:rPr sz="1400" b="1" dirty="0">
                          <a:latin typeface="Arial"/>
                          <a:cs typeface="Arial"/>
                        </a:rPr>
                        <a:t>t</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996330">
                <a:tc>
                  <a:txBody>
                    <a:bodyPr/>
                    <a:lstStyle/>
                    <a:p>
                      <a:pPr marL="497205" marR="99060" indent="-389255">
                        <a:lnSpc>
                          <a:spcPct val="115100"/>
                        </a:lnSpc>
                      </a:pPr>
                      <a:r>
                        <a:rPr sz="1800" b="1" spc="-5" dirty="0">
                          <a:latin typeface="Calibri"/>
                          <a:cs typeface="Calibri"/>
                        </a:rPr>
                        <a:t>C</a:t>
                      </a:r>
                      <a:r>
                        <a:rPr sz="1800" b="1" spc="-30" dirty="0">
                          <a:latin typeface="Calibri"/>
                          <a:cs typeface="Calibri"/>
                        </a:rPr>
                        <a:t>y</a:t>
                      </a:r>
                      <a:r>
                        <a:rPr sz="1800" b="1" dirty="0">
                          <a:latin typeface="Calibri"/>
                          <a:cs typeface="Calibri"/>
                        </a:rPr>
                        <a:t>an</a:t>
                      </a:r>
                      <a:r>
                        <a:rPr sz="1800" b="1" spc="5" dirty="0">
                          <a:latin typeface="Calibri"/>
                          <a:cs typeface="Calibri"/>
                        </a:rPr>
                        <a:t>o</a:t>
                      </a:r>
                      <a:r>
                        <a:rPr sz="1800" b="1" dirty="0">
                          <a:latin typeface="Calibri"/>
                          <a:cs typeface="Calibri"/>
                        </a:rPr>
                        <a:t>ac</a:t>
                      </a:r>
                      <a:r>
                        <a:rPr sz="1800" b="1" spc="5" dirty="0">
                          <a:latin typeface="Calibri"/>
                          <a:cs typeface="Calibri"/>
                        </a:rPr>
                        <a:t>r</a:t>
                      </a:r>
                      <a:r>
                        <a:rPr sz="1800" b="1" dirty="0">
                          <a:latin typeface="Calibri"/>
                          <a:cs typeface="Calibri"/>
                        </a:rPr>
                        <a:t>yl</a:t>
                      </a:r>
                      <a:r>
                        <a:rPr sz="1800" b="1" spc="-25" dirty="0">
                          <a:latin typeface="Calibri"/>
                          <a:cs typeface="Calibri"/>
                        </a:rPr>
                        <a:t>at</a:t>
                      </a:r>
                      <a:r>
                        <a:rPr sz="1800" b="1" dirty="0">
                          <a:latin typeface="Calibri"/>
                          <a:cs typeface="Calibri"/>
                        </a:rPr>
                        <a:t>e</a:t>
                      </a:r>
                      <a:r>
                        <a:rPr sz="1800" b="1" dirty="0">
                          <a:latin typeface="Times New Roman"/>
                          <a:cs typeface="Times New Roman"/>
                        </a:rPr>
                        <a:t> </a:t>
                      </a:r>
                      <a:r>
                        <a:rPr sz="1800" b="1" spc="-95" dirty="0">
                          <a:latin typeface="Calibri"/>
                          <a:cs typeface="Calibri"/>
                        </a:rPr>
                        <a:t>V</a:t>
                      </a:r>
                      <a:r>
                        <a:rPr sz="1800" b="1" dirty="0">
                          <a:latin typeface="Calibri"/>
                          <a:cs typeface="Calibri"/>
                        </a:rPr>
                        <a:t>ap</a:t>
                      </a:r>
                      <a:r>
                        <a:rPr sz="1800" b="1" spc="5" dirty="0">
                          <a:latin typeface="Calibri"/>
                          <a:cs typeface="Calibri"/>
                        </a:rPr>
                        <a:t>o</a:t>
                      </a:r>
                      <a:r>
                        <a:rPr sz="1800" b="1" dirty="0">
                          <a:latin typeface="Calibri"/>
                          <a:cs typeface="Calibri"/>
                        </a:rPr>
                        <a:t>r</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222250">
                        <a:lnSpc>
                          <a:spcPct val="114999"/>
                        </a:lnSpc>
                      </a:pPr>
                      <a:r>
                        <a:rPr sz="1400" dirty="0">
                          <a:latin typeface="Calibri"/>
                          <a:cs typeface="Calibri"/>
                        </a:rPr>
                        <a:t>Ho</a:t>
                      </a:r>
                      <a:r>
                        <a:rPr sz="1400" spc="-10" dirty="0">
                          <a:latin typeface="Calibri"/>
                          <a:cs typeface="Calibri"/>
                        </a:rPr>
                        <a:t>u</a:t>
                      </a:r>
                      <a:r>
                        <a:rPr sz="1400" spc="-5" dirty="0">
                          <a:latin typeface="Calibri"/>
                          <a:cs typeface="Calibri"/>
                        </a:rPr>
                        <a:t>se</a:t>
                      </a:r>
                      <a:r>
                        <a:rPr sz="1400" spc="-10" dirty="0">
                          <a:latin typeface="Calibri"/>
                          <a:cs typeface="Calibri"/>
                        </a:rPr>
                        <a:t>h</a:t>
                      </a:r>
                      <a:r>
                        <a:rPr sz="1400" spc="-5" dirty="0">
                          <a:latin typeface="Calibri"/>
                          <a:cs typeface="Calibri"/>
                        </a:rPr>
                        <a:t>o</a:t>
                      </a:r>
                      <a:r>
                        <a:rPr sz="1400" spc="5" dirty="0">
                          <a:latin typeface="Calibri"/>
                          <a:cs typeface="Calibri"/>
                        </a:rPr>
                        <a:t>l</a:t>
                      </a:r>
                      <a:r>
                        <a:rPr sz="1400" dirty="0">
                          <a:latin typeface="Calibri"/>
                          <a:cs typeface="Calibri"/>
                        </a:rPr>
                        <a:t>d</a:t>
                      </a:r>
                      <a:r>
                        <a:rPr sz="1400" spc="-45" dirty="0">
                          <a:latin typeface="Times New Roman"/>
                          <a:cs typeface="Times New Roman"/>
                        </a:rPr>
                        <a:t> </a:t>
                      </a:r>
                      <a:r>
                        <a:rPr sz="1400" dirty="0">
                          <a:latin typeface="Calibri"/>
                          <a:cs typeface="Calibri"/>
                        </a:rPr>
                        <a:t>i</a:t>
                      </a:r>
                      <a:r>
                        <a:rPr sz="1400" spc="-15" dirty="0">
                          <a:latin typeface="Calibri"/>
                          <a:cs typeface="Calibri"/>
                        </a:rPr>
                        <a:t>t</a:t>
                      </a:r>
                      <a:r>
                        <a:rPr sz="1400" dirty="0">
                          <a:latin typeface="Calibri"/>
                          <a:cs typeface="Calibri"/>
                        </a:rPr>
                        <a:t>e</a:t>
                      </a:r>
                      <a:r>
                        <a:rPr sz="1400" spc="-10" dirty="0">
                          <a:latin typeface="Calibri"/>
                          <a:cs typeface="Calibri"/>
                        </a:rPr>
                        <a:t>m</a:t>
                      </a:r>
                      <a:r>
                        <a:rPr sz="1400" spc="-5" dirty="0">
                          <a:latin typeface="Calibri"/>
                          <a:cs typeface="Calibri"/>
                        </a:rPr>
                        <a:t>s:</a:t>
                      </a:r>
                      <a:r>
                        <a:rPr sz="1400" spc="-5" dirty="0">
                          <a:latin typeface="Times New Roman"/>
                          <a:cs typeface="Times New Roman"/>
                        </a:rPr>
                        <a:t> </a:t>
                      </a:r>
                      <a:r>
                        <a:rPr sz="1400" spc="-10" dirty="0">
                          <a:latin typeface="Calibri"/>
                          <a:cs typeface="Calibri"/>
                        </a:rPr>
                        <a:t>p</a:t>
                      </a:r>
                      <a:r>
                        <a:rPr sz="1400" dirty="0">
                          <a:latin typeface="Calibri"/>
                          <a:cs typeface="Calibri"/>
                        </a:rPr>
                        <a:t>la</a:t>
                      </a:r>
                      <a:r>
                        <a:rPr sz="1400" spc="-10" dirty="0">
                          <a:latin typeface="Calibri"/>
                          <a:cs typeface="Calibri"/>
                        </a:rPr>
                        <a:t>s</a:t>
                      </a:r>
                      <a:r>
                        <a:rPr sz="1400" dirty="0">
                          <a:latin typeface="Calibri"/>
                          <a:cs typeface="Calibri"/>
                        </a:rPr>
                        <a:t>ti</a:t>
                      </a:r>
                      <a:r>
                        <a:rPr sz="1400" spc="-10" dirty="0">
                          <a:latin typeface="Calibri"/>
                          <a:cs typeface="Calibri"/>
                        </a:rPr>
                        <a:t>c</a:t>
                      </a:r>
                      <a:r>
                        <a:rPr sz="1400" dirty="0">
                          <a:latin typeface="Calibri"/>
                          <a:cs typeface="Calibri"/>
                        </a:rPr>
                        <a:t>,</a:t>
                      </a:r>
                      <a:r>
                        <a:rPr sz="1400" spc="-35" dirty="0">
                          <a:latin typeface="Times New Roman"/>
                          <a:cs typeface="Times New Roman"/>
                        </a:rPr>
                        <a:t> </a:t>
                      </a:r>
                      <a:r>
                        <a:rPr sz="1400" dirty="0">
                          <a:latin typeface="Calibri"/>
                          <a:cs typeface="Calibri"/>
                        </a:rPr>
                        <a:t>m</a:t>
                      </a:r>
                      <a:r>
                        <a:rPr sz="1400" spc="-20" dirty="0">
                          <a:latin typeface="Calibri"/>
                          <a:cs typeface="Calibri"/>
                        </a:rPr>
                        <a:t>e</a:t>
                      </a:r>
                      <a:r>
                        <a:rPr sz="1400" spc="-15" dirty="0">
                          <a:latin typeface="Calibri"/>
                          <a:cs typeface="Calibri"/>
                        </a:rPr>
                        <a:t>t</a:t>
                      </a:r>
                      <a:r>
                        <a:rPr sz="1400" dirty="0">
                          <a:latin typeface="Calibri"/>
                          <a:cs typeface="Calibri"/>
                        </a:rPr>
                        <a:t>al,</a:t>
                      </a:r>
                      <a:r>
                        <a:rPr sz="1400" dirty="0">
                          <a:latin typeface="Times New Roman"/>
                          <a:cs typeface="Times New Roman"/>
                        </a:rPr>
                        <a:t> </a:t>
                      </a:r>
                      <a:r>
                        <a:rPr sz="1400" dirty="0">
                          <a:latin typeface="Calibri"/>
                          <a:cs typeface="Calibri"/>
                        </a:rPr>
                        <a:t>glass,</a:t>
                      </a:r>
                      <a:r>
                        <a:rPr sz="1400" spc="-45" dirty="0">
                          <a:latin typeface="Times New Roman"/>
                          <a:cs typeface="Times New Roman"/>
                        </a:rPr>
                        <a:t> </a:t>
                      </a:r>
                      <a:r>
                        <a:rPr sz="1400" dirty="0">
                          <a:latin typeface="Calibri"/>
                          <a:cs typeface="Calibri"/>
                        </a:rPr>
                        <a:t>a</a:t>
                      </a:r>
                      <a:r>
                        <a:rPr sz="1400" spc="-10" dirty="0">
                          <a:latin typeface="Calibri"/>
                          <a:cs typeface="Calibri"/>
                        </a:rPr>
                        <a:t>n</a:t>
                      </a:r>
                      <a:r>
                        <a:rPr sz="1400" dirty="0">
                          <a:latin typeface="Calibri"/>
                          <a:cs typeface="Calibri"/>
                        </a:rPr>
                        <a:t>d</a:t>
                      </a:r>
                      <a:r>
                        <a:rPr sz="1400" spc="-25" dirty="0">
                          <a:latin typeface="Times New Roman"/>
                          <a:cs typeface="Times New Roman"/>
                        </a:rPr>
                        <a:t> </a:t>
                      </a:r>
                      <a:r>
                        <a:rPr sz="1400" spc="-5" dirty="0">
                          <a:latin typeface="Calibri"/>
                          <a:cs typeface="Calibri"/>
                        </a:rPr>
                        <a:t>sk</a:t>
                      </a:r>
                      <a:r>
                        <a:rPr sz="1400" dirty="0">
                          <a:latin typeface="Calibri"/>
                          <a:cs typeface="Calibri"/>
                        </a:rPr>
                        <a:t>in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282575">
                        <a:lnSpc>
                          <a:spcPct val="115199"/>
                        </a:lnSpc>
                      </a:pPr>
                      <a:r>
                        <a:rPr sz="1400" dirty="0">
                          <a:latin typeface="Calibri"/>
                          <a:cs typeface="Calibri"/>
                        </a:rPr>
                        <a:t>He</a:t>
                      </a:r>
                      <a:r>
                        <a:rPr sz="1400" spc="-15" dirty="0">
                          <a:latin typeface="Calibri"/>
                          <a:cs typeface="Calibri"/>
                        </a:rPr>
                        <a:t>a</a:t>
                      </a:r>
                      <a:r>
                        <a:rPr sz="1400" dirty="0">
                          <a:latin typeface="Calibri"/>
                          <a:cs typeface="Calibri"/>
                        </a:rPr>
                        <a:t>t</a:t>
                      </a:r>
                      <a:r>
                        <a:rPr sz="1400" spc="-30" dirty="0">
                          <a:latin typeface="Times New Roman"/>
                          <a:cs typeface="Times New Roman"/>
                        </a:rPr>
                        <a:t> </a:t>
                      </a:r>
                      <a:r>
                        <a:rPr sz="1400" spc="-5" dirty="0">
                          <a:latin typeface="Calibri"/>
                          <a:cs typeface="Calibri"/>
                        </a:rPr>
                        <a:t>sam</a:t>
                      </a:r>
                      <a:r>
                        <a:rPr sz="1400" spc="-10" dirty="0">
                          <a:latin typeface="Calibri"/>
                          <a:cs typeface="Calibri"/>
                        </a:rPr>
                        <a:t>p</a:t>
                      </a:r>
                      <a:r>
                        <a:rPr sz="1400" dirty="0">
                          <a:latin typeface="Calibri"/>
                          <a:cs typeface="Calibri"/>
                        </a:rPr>
                        <a:t>le</a:t>
                      </a:r>
                      <a:r>
                        <a:rPr sz="1400" spc="-30" dirty="0">
                          <a:latin typeface="Times New Roman"/>
                          <a:cs typeface="Times New Roman"/>
                        </a:rPr>
                        <a:t> </a:t>
                      </a:r>
                      <a:r>
                        <a:rPr sz="1400" dirty="0">
                          <a:latin typeface="Calibri"/>
                          <a:cs typeface="Calibri"/>
                        </a:rPr>
                        <a:t>in</a:t>
                      </a:r>
                      <a:r>
                        <a:rPr sz="1400" spc="-45" dirty="0">
                          <a:latin typeface="Times New Roman"/>
                          <a:cs typeface="Times New Roman"/>
                        </a:rPr>
                        <a:t> </a:t>
                      </a:r>
                      <a:r>
                        <a:rPr sz="1400" dirty="0">
                          <a:latin typeface="Calibri"/>
                          <a:cs typeface="Calibri"/>
                        </a:rPr>
                        <a:t>a</a:t>
                      </a:r>
                      <a:r>
                        <a:rPr sz="1400" dirty="0">
                          <a:latin typeface="Times New Roman"/>
                          <a:cs typeface="Times New Roman"/>
                        </a:rPr>
                        <a:t> </a:t>
                      </a:r>
                      <a:r>
                        <a:rPr sz="1400" spc="-25" dirty="0">
                          <a:latin typeface="Calibri"/>
                          <a:cs typeface="Calibri"/>
                        </a:rPr>
                        <a:t>v</a:t>
                      </a:r>
                      <a:r>
                        <a:rPr sz="1400" dirty="0">
                          <a:latin typeface="Calibri"/>
                          <a:cs typeface="Calibri"/>
                        </a:rPr>
                        <a:t>a</a:t>
                      </a:r>
                      <a:r>
                        <a:rPr sz="1400" spc="-10" dirty="0">
                          <a:latin typeface="Calibri"/>
                          <a:cs typeface="Calibri"/>
                        </a:rPr>
                        <a:t>p</a:t>
                      </a:r>
                      <a:r>
                        <a:rPr sz="1400" spc="-5" dirty="0">
                          <a:latin typeface="Calibri"/>
                          <a:cs typeface="Calibri"/>
                        </a:rPr>
                        <a:t>o</a:t>
                      </a:r>
                      <a:r>
                        <a:rPr sz="1400" dirty="0">
                          <a:latin typeface="Calibri"/>
                          <a:cs typeface="Calibri"/>
                        </a:rPr>
                        <a:t>r</a:t>
                      </a:r>
                      <a:r>
                        <a:rPr sz="1400" spc="-35" dirty="0">
                          <a:latin typeface="Times New Roman"/>
                          <a:cs typeface="Times New Roman"/>
                        </a:rPr>
                        <a:t> </a:t>
                      </a:r>
                      <a:r>
                        <a:rPr sz="1400" spc="-15" dirty="0">
                          <a:latin typeface="Calibri"/>
                          <a:cs typeface="Calibri"/>
                        </a:rPr>
                        <a:t>t</a:t>
                      </a:r>
                      <a:r>
                        <a:rPr sz="1400" dirty="0">
                          <a:latin typeface="Calibri"/>
                          <a:cs typeface="Calibri"/>
                        </a:rPr>
                        <a:t>e</a:t>
                      </a:r>
                      <a:r>
                        <a:rPr sz="1400" spc="-25" dirty="0">
                          <a:latin typeface="Calibri"/>
                          <a:cs typeface="Calibri"/>
                        </a:rPr>
                        <a:t>n</a:t>
                      </a:r>
                      <a:r>
                        <a:rPr sz="1400" dirty="0">
                          <a:latin typeface="Calibri"/>
                          <a:cs typeface="Calibri"/>
                        </a:rPr>
                        <a:t>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55575">
                        <a:lnSpc>
                          <a:spcPct val="115199"/>
                        </a:lnSpc>
                      </a:pPr>
                      <a:r>
                        <a:rPr sz="1400" spc="-20" dirty="0">
                          <a:latin typeface="Calibri"/>
                          <a:cs typeface="Calibri"/>
                        </a:rPr>
                        <a:t>R</a:t>
                      </a:r>
                      <a:r>
                        <a:rPr sz="1400" dirty="0">
                          <a:latin typeface="Calibri"/>
                          <a:cs typeface="Calibri"/>
                        </a:rPr>
                        <a:t>ea</a:t>
                      </a:r>
                      <a:r>
                        <a:rPr sz="1400" spc="-15" dirty="0">
                          <a:latin typeface="Calibri"/>
                          <a:cs typeface="Calibri"/>
                        </a:rPr>
                        <a:t>c</a:t>
                      </a:r>
                      <a:r>
                        <a:rPr sz="1400" dirty="0">
                          <a:latin typeface="Calibri"/>
                          <a:cs typeface="Calibri"/>
                        </a:rPr>
                        <a:t>ts</a:t>
                      </a:r>
                      <a:r>
                        <a:rPr sz="1400" spc="-40" dirty="0">
                          <a:latin typeface="Times New Roman"/>
                          <a:cs typeface="Times New Roman"/>
                        </a:rPr>
                        <a:t> </a:t>
                      </a:r>
                      <a:r>
                        <a:rPr sz="1400" dirty="0">
                          <a:latin typeface="Calibri"/>
                          <a:cs typeface="Calibri"/>
                        </a:rPr>
                        <a:t>w</a:t>
                      </a:r>
                      <a:r>
                        <a:rPr sz="1400" spc="5" dirty="0">
                          <a:latin typeface="Calibri"/>
                          <a:cs typeface="Calibri"/>
                        </a:rPr>
                        <a:t>i</a:t>
                      </a:r>
                      <a:r>
                        <a:rPr sz="1400" dirty="0">
                          <a:latin typeface="Calibri"/>
                          <a:cs typeface="Calibri"/>
                        </a:rPr>
                        <a:t>th</a:t>
                      </a:r>
                      <a:r>
                        <a:rPr sz="1400" spc="-35" dirty="0">
                          <a:latin typeface="Times New Roman"/>
                          <a:cs typeface="Times New Roman"/>
                        </a:rPr>
                        <a:t> </a:t>
                      </a:r>
                      <a:r>
                        <a:rPr sz="1400" dirty="0">
                          <a:latin typeface="Calibri"/>
                          <a:cs typeface="Calibri"/>
                        </a:rPr>
                        <a:t>a</a:t>
                      </a:r>
                      <a:r>
                        <a:rPr sz="1400" spc="-10" dirty="0">
                          <a:latin typeface="Calibri"/>
                          <a:cs typeface="Calibri"/>
                        </a:rPr>
                        <a:t>m</a:t>
                      </a:r>
                      <a:r>
                        <a:rPr sz="1400" dirty="0">
                          <a:latin typeface="Calibri"/>
                          <a:cs typeface="Calibri"/>
                        </a:rPr>
                        <a:t>i</a:t>
                      </a:r>
                      <a:r>
                        <a:rPr sz="1400" spc="-5" dirty="0">
                          <a:latin typeface="Calibri"/>
                          <a:cs typeface="Calibri"/>
                        </a:rPr>
                        <a:t>no</a:t>
                      </a:r>
                      <a:r>
                        <a:rPr sz="1400" spc="-5" dirty="0">
                          <a:latin typeface="Times New Roman"/>
                          <a:cs typeface="Times New Roman"/>
                        </a:rPr>
                        <a:t> </a:t>
                      </a:r>
                      <a:r>
                        <a:rPr sz="1400" dirty="0">
                          <a:latin typeface="Calibri"/>
                          <a:cs typeface="Calibri"/>
                        </a:rPr>
                        <a:t>a</a:t>
                      </a:r>
                      <a:r>
                        <a:rPr sz="1400" spc="-10" dirty="0">
                          <a:latin typeface="Calibri"/>
                          <a:cs typeface="Calibri"/>
                        </a:rPr>
                        <a:t>c</a:t>
                      </a:r>
                      <a:r>
                        <a:rPr sz="1400" dirty="0">
                          <a:latin typeface="Calibri"/>
                          <a:cs typeface="Calibri"/>
                        </a:rPr>
                        <a:t>i</a:t>
                      </a:r>
                      <a:r>
                        <a:rPr sz="1400" spc="-5" dirty="0">
                          <a:latin typeface="Calibri"/>
                          <a:cs typeface="Calibri"/>
                        </a:rPr>
                        <a:t>ds</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4330">
                        <a:lnSpc>
                          <a:spcPct val="100000"/>
                        </a:lnSpc>
                      </a:pPr>
                      <a:r>
                        <a:rPr sz="1400" b="1" u="heavy" spc="-5" dirty="0">
                          <a:solidFill>
                            <a:srgbClr val="FF0000"/>
                          </a:solidFill>
                          <a:latin typeface="Calibri"/>
                          <a:cs typeface="Calibri"/>
                        </a:rPr>
                        <a:t>Wh</a:t>
                      </a:r>
                      <a:r>
                        <a:rPr sz="1400" b="1" u="heavy" dirty="0">
                          <a:solidFill>
                            <a:srgbClr val="FF0000"/>
                          </a:solidFill>
                          <a:latin typeface="Calibri"/>
                          <a:cs typeface="Calibri"/>
                        </a:rPr>
                        <a:t>i</a:t>
                      </a:r>
                      <a:r>
                        <a:rPr sz="1400" b="1" u="heavy" spc="-10" dirty="0">
                          <a:solidFill>
                            <a:srgbClr val="FF0000"/>
                          </a:solidFill>
                          <a:latin typeface="Calibri"/>
                          <a:cs typeface="Calibri"/>
                        </a:rPr>
                        <a:t>t</a:t>
                      </a:r>
                      <a:r>
                        <a:rPr sz="1400" b="1" u="heavy" dirty="0">
                          <a:solidFill>
                            <a:srgbClr val="FF0000"/>
                          </a:solidFill>
                          <a:latin typeface="Calibri"/>
                          <a:cs typeface="Calibri"/>
                        </a:rPr>
                        <a:t>e</a:t>
                      </a:r>
                      <a:r>
                        <a:rPr sz="1400" b="1" u="heavy" spc="-30" dirty="0">
                          <a:solidFill>
                            <a:srgbClr val="FF0000"/>
                          </a:solidFill>
                          <a:latin typeface="Calibri"/>
                          <a:cs typeface="Calibri"/>
                        </a:rPr>
                        <a:t> </a:t>
                      </a:r>
                      <a:r>
                        <a:rPr sz="1400" b="1" u="heavy" dirty="0">
                          <a:solidFill>
                            <a:srgbClr val="FF0000"/>
                          </a:solidFill>
                          <a:latin typeface="Calibri"/>
                          <a:cs typeface="Calibri"/>
                        </a:rPr>
                        <a:t>p</a:t>
                      </a:r>
                      <a:r>
                        <a:rPr sz="1400" b="1" u="heavy" spc="5" dirty="0">
                          <a:solidFill>
                            <a:srgbClr val="FF0000"/>
                          </a:solidFill>
                          <a:latin typeface="Calibri"/>
                          <a:cs typeface="Calibri"/>
                        </a:rPr>
                        <a:t>r</a:t>
                      </a:r>
                      <a:r>
                        <a:rPr sz="1400" b="1" u="heavy" dirty="0">
                          <a:solidFill>
                            <a:srgbClr val="FF0000"/>
                          </a:solidFill>
                          <a:latin typeface="Calibri"/>
                          <a:cs typeface="Calibri"/>
                        </a:rPr>
                        <a:t>i</a:t>
                      </a:r>
                      <a:r>
                        <a:rPr sz="1400" b="1" u="heavy" spc="-10" dirty="0">
                          <a:solidFill>
                            <a:srgbClr val="FF0000"/>
                          </a:solidFill>
                          <a:latin typeface="Calibri"/>
                          <a:cs typeface="Calibri"/>
                        </a:rPr>
                        <a:t>n</a:t>
                      </a:r>
                      <a:r>
                        <a:rPr sz="1400" b="1" u="heavy" dirty="0">
                          <a:solidFill>
                            <a:srgbClr val="FF0000"/>
                          </a:solidFill>
                          <a:latin typeface="Calibri"/>
                          <a:cs typeface="Calibri"/>
                        </a:rPr>
                        <a:t>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52400"/>
            <a:ext cx="8001000" cy="3385542"/>
          </a:xfrm>
        </p:spPr>
        <p:txBody>
          <a:bodyPr/>
          <a:lstStyle/>
          <a:p>
            <a:r>
              <a:rPr lang="en-US" sz="2200" b="1" dirty="0"/>
              <a:t>Roll a Fingerprint </a:t>
            </a:r>
            <a:endParaRPr lang="en-US" sz="2200" dirty="0"/>
          </a:p>
          <a:p>
            <a:r>
              <a:rPr lang="en-US" sz="2200" dirty="0"/>
              <a:t>(4.31) </a:t>
            </a:r>
            <a:r>
              <a:rPr lang="en-US" sz="2200" u="sng" dirty="0">
                <a:hlinkClick r:id="rId2"/>
              </a:rPr>
              <a:t>https://www.youtube.com/watch?v=d7N-4UNAzsw</a:t>
            </a:r>
            <a:endParaRPr lang="en-US" sz="2200" dirty="0"/>
          </a:p>
          <a:p>
            <a:r>
              <a:rPr lang="en-US" sz="2200" b="1" dirty="0" smtClean="0"/>
              <a:t>How </a:t>
            </a:r>
            <a:r>
              <a:rPr lang="en-US" sz="2200" b="1" dirty="0"/>
              <a:t>to Lift Fingerprints</a:t>
            </a:r>
            <a:endParaRPr lang="en-US" sz="2200" dirty="0"/>
          </a:p>
          <a:p>
            <a:r>
              <a:rPr lang="en-US" sz="2200" dirty="0"/>
              <a:t>(11.34 minutes) </a:t>
            </a:r>
            <a:r>
              <a:rPr lang="en-US" sz="2200" u="sng" dirty="0">
                <a:hlinkClick r:id="rId3"/>
              </a:rPr>
              <a:t>https://www.youtube.com/watch?v=ph0QOPhrnEQ</a:t>
            </a:r>
            <a:endParaRPr lang="en-US" sz="2200" dirty="0"/>
          </a:p>
          <a:p>
            <a:r>
              <a:rPr lang="en-US" sz="2200" b="1" dirty="0"/>
              <a:t>Develop Fingerprints with Superglue</a:t>
            </a:r>
            <a:endParaRPr lang="en-US" sz="2200" dirty="0"/>
          </a:p>
          <a:p>
            <a:r>
              <a:rPr lang="en-US" sz="2200" dirty="0" smtClean="0"/>
              <a:t>(13.13 </a:t>
            </a:r>
            <a:r>
              <a:rPr lang="en-US" sz="2200" dirty="0"/>
              <a:t>minutes) </a:t>
            </a:r>
            <a:r>
              <a:rPr lang="en-US" sz="2200" u="sng" dirty="0">
                <a:hlinkClick r:id="rId4"/>
              </a:rPr>
              <a:t>https://</a:t>
            </a:r>
            <a:r>
              <a:rPr lang="en-US" sz="2200" u="sng" dirty="0" smtClean="0">
                <a:hlinkClick r:id="rId4"/>
              </a:rPr>
              <a:t>www.youtube.com/watch?time_continue=753&amp;v=66p-XA8Qi0o</a:t>
            </a:r>
            <a:endParaRPr lang="en-US" sz="2200" u="sng" dirty="0" smtClean="0"/>
          </a:p>
          <a:p>
            <a:r>
              <a:rPr lang="en-US" sz="2200" b="1" dirty="0" smtClean="0"/>
              <a:t>Fingerprinting </a:t>
            </a:r>
            <a:r>
              <a:rPr lang="en-US" sz="2200" b="1" dirty="0"/>
              <a:t>with Magnetic Powder</a:t>
            </a:r>
            <a:endParaRPr lang="en-US" sz="2200" dirty="0"/>
          </a:p>
          <a:p>
            <a:r>
              <a:rPr lang="en-US" sz="2200" dirty="0"/>
              <a:t>(10.54 minutes) </a:t>
            </a:r>
            <a:r>
              <a:rPr lang="en-US" sz="2200" u="sng" dirty="0">
                <a:hlinkClick r:id="rId5"/>
              </a:rPr>
              <a:t>https://www.youtube.com/watch?v=qxrjjql6FCE</a:t>
            </a:r>
            <a:endParaRPr lang="en-US" sz="22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7205" y="3581400"/>
            <a:ext cx="5101995" cy="3100983"/>
          </a:xfrm>
          <a:prstGeom prst="rect">
            <a:avLst/>
          </a:prstGeom>
        </p:spPr>
      </p:pic>
    </p:spTree>
    <p:extLst>
      <p:ext uri="{BB962C8B-B14F-4D97-AF65-F5344CB8AC3E}">
        <p14:creationId xmlns:p14="http://schemas.microsoft.com/office/powerpoint/2010/main" val="3356159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228663"/>
            <a:ext cx="8534400" cy="64611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374395" y="851657"/>
            <a:ext cx="5717540" cy="1061720"/>
          </a:xfrm>
          <a:prstGeom prst="rect">
            <a:avLst/>
          </a:prstGeom>
        </p:spPr>
        <p:txBody>
          <a:bodyPr vert="horz" wrap="square" lIns="0" tIns="0" rIns="0" bIns="0" rtlCol="0">
            <a:spAutoFit/>
          </a:bodyPr>
          <a:lstStyle/>
          <a:p>
            <a:pPr marL="12700" marR="5080">
              <a:lnSpc>
                <a:spcPct val="100000"/>
              </a:lnSpc>
            </a:pPr>
            <a:r>
              <a:rPr sz="2400" spc="-5" dirty="0">
                <a:solidFill>
                  <a:srgbClr val="0000FF"/>
                </a:solidFill>
                <a:latin typeface="Calibri"/>
                <a:cs typeface="Calibri"/>
              </a:rPr>
              <a:t>Th</a:t>
            </a:r>
            <a:r>
              <a:rPr sz="2400" dirty="0">
                <a:solidFill>
                  <a:srgbClr val="0000FF"/>
                </a:solidFill>
                <a:latin typeface="Calibri"/>
                <a:cs typeface="Calibri"/>
              </a:rPr>
              <a:t>e</a:t>
            </a:r>
            <a:r>
              <a:rPr sz="2400" spc="-50" dirty="0">
                <a:solidFill>
                  <a:srgbClr val="0000FF"/>
                </a:solidFill>
                <a:latin typeface="Times New Roman"/>
                <a:cs typeface="Times New Roman"/>
              </a:rPr>
              <a:t> </a:t>
            </a:r>
            <a:r>
              <a:rPr sz="2400" spc="-5" dirty="0">
                <a:solidFill>
                  <a:srgbClr val="0000FF"/>
                </a:solidFill>
                <a:latin typeface="Calibri"/>
                <a:cs typeface="Calibri"/>
              </a:rPr>
              <a:t>pr</a:t>
            </a:r>
            <a:r>
              <a:rPr sz="2400" dirty="0">
                <a:solidFill>
                  <a:srgbClr val="0000FF"/>
                </a:solidFill>
                <a:latin typeface="Calibri"/>
                <a:cs typeface="Calibri"/>
              </a:rPr>
              <a:t>i</a:t>
            </a:r>
            <a:r>
              <a:rPr sz="2400" spc="-20" dirty="0">
                <a:solidFill>
                  <a:srgbClr val="0000FF"/>
                </a:solidFill>
                <a:latin typeface="Calibri"/>
                <a:cs typeface="Calibri"/>
              </a:rPr>
              <a:t>ma</a:t>
            </a:r>
            <a:r>
              <a:rPr sz="2400" dirty="0">
                <a:solidFill>
                  <a:srgbClr val="0000FF"/>
                </a:solidFill>
                <a:latin typeface="Calibri"/>
                <a:cs typeface="Calibri"/>
              </a:rPr>
              <a:t>r</a:t>
            </a:r>
            <a:r>
              <a:rPr sz="2400" spc="-15" dirty="0">
                <a:solidFill>
                  <a:srgbClr val="0000FF"/>
                </a:solidFill>
                <a:latin typeface="Calibri"/>
                <a:cs typeface="Calibri"/>
              </a:rPr>
              <a:t>y</a:t>
            </a:r>
            <a:r>
              <a:rPr sz="2400" spc="-80" dirty="0">
                <a:solidFill>
                  <a:srgbClr val="0000FF"/>
                </a:solidFill>
                <a:latin typeface="Times New Roman"/>
                <a:cs typeface="Times New Roman"/>
              </a:rPr>
              <a:t> </a:t>
            </a:r>
            <a:r>
              <a:rPr sz="2400" spc="-5" dirty="0">
                <a:solidFill>
                  <a:srgbClr val="0000FF"/>
                </a:solidFill>
                <a:latin typeface="Calibri"/>
                <a:cs typeface="Calibri"/>
              </a:rPr>
              <a:t>p</a:t>
            </a:r>
            <a:r>
              <a:rPr sz="2400" spc="-35" dirty="0">
                <a:solidFill>
                  <a:srgbClr val="0000FF"/>
                </a:solidFill>
                <a:latin typeface="Calibri"/>
                <a:cs typeface="Calibri"/>
              </a:rPr>
              <a:t>r</a:t>
            </a:r>
            <a:r>
              <a:rPr sz="2400" spc="-15" dirty="0">
                <a:solidFill>
                  <a:srgbClr val="0000FF"/>
                </a:solidFill>
                <a:latin typeface="Calibri"/>
                <a:cs typeface="Calibri"/>
              </a:rPr>
              <a:t>e</a:t>
            </a:r>
            <a:r>
              <a:rPr sz="2400" spc="-30" dirty="0">
                <a:solidFill>
                  <a:srgbClr val="0000FF"/>
                </a:solidFill>
                <a:latin typeface="Calibri"/>
                <a:cs typeface="Calibri"/>
              </a:rPr>
              <a:t>c</a:t>
            </a:r>
            <a:r>
              <a:rPr sz="2400" dirty="0">
                <a:solidFill>
                  <a:srgbClr val="0000FF"/>
                </a:solidFill>
                <a:latin typeface="Calibri"/>
                <a:cs typeface="Calibri"/>
              </a:rPr>
              <a:t>auti</a:t>
            </a:r>
            <a:r>
              <a:rPr sz="2400" spc="-5" dirty="0">
                <a:solidFill>
                  <a:srgbClr val="0000FF"/>
                </a:solidFill>
                <a:latin typeface="Calibri"/>
                <a:cs typeface="Calibri"/>
              </a:rPr>
              <a:t>o</a:t>
            </a:r>
            <a:r>
              <a:rPr sz="2400" dirty="0">
                <a:solidFill>
                  <a:srgbClr val="0000FF"/>
                </a:solidFill>
                <a:latin typeface="Calibri"/>
                <a:cs typeface="Calibri"/>
              </a:rPr>
              <a:t>n</a:t>
            </a:r>
            <a:r>
              <a:rPr sz="2400" spc="-60" dirty="0">
                <a:solidFill>
                  <a:srgbClr val="0000FF"/>
                </a:solidFill>
                <a:latin typeface="Times New Roman"/>
                <a:cs typeface="Times New Roman"/>
              </a:rPr>
              <a:t> </a:t>
            </a:r>
            <a:r>
              <a:rPr sz="2400" dirty="0">
                <a:solidFill>
                  <a:srgbClr val="0000FF"/>
                </a:solidFill>
                <a:latin typeface="Calibri"/>
                <a:cs typeface="Calibri"/>
              </a:rPr>
              <a:t>in</a:t>
            </a:r>
            <a:r>
              <a:rPr sz="2400" spc="-60" dirty="0">
                <a:solidFill>
                  <a:srgbClr val="0000FF"/>
                </a:solidFill>
                <a:latin typeface="Times New Roman"/>
                <a:cs typeface="Times New Roman"/>
              </a:rPr>
              <a:t> </a:t>
            </a:r>
            <a:r>
              <a:rPr sz="2400" dirty="0">
                <a:solidFill>
                  <a:srgbClr val="0000FF"/>
                </a:solidFill>
                <a:latin typeface="Calibri"/>
                <a:cs typeface="Calibri"/>
              </a:rPr>
              <a:t>all</a:t>
            </a:r>
            <a:r>
              <a:rPr sz="2400" spc="-80" dirty="0">
                <a:solidFill>
                  <a:srgbClr val="0000FF"/>
                </a:solidFill>
                <a:latin typeface="Times New Roman"/>
                <a:cs typeface="Times New Roman"/>
              </a:rPr>
              <a:t> </a:t>
            </a:r>
            <a:r>
              <a:rPr sz="2400" spc="-35" dirty="0">
                <a:solidFill>
                  <a:srgbClr val="0000FF"/>
                </a:solidFill>
                <a:latin typeface="Calibri"/>
                <a:cs typeface="Calibri"/>
              </a:rPr>
              <a:t>c</a:t>
            </a:r>
            <a:r>
              <a:rPr sz="2400" spc="-15" dirty="0">
                <a:solidFill>
                  <a:srgbClr val="0000FF"/>
                </a:solidFill>
                <a:latin typeface="Calibri"/>
                <a:cs typeface="Calibri"/>
              </a:rPr>
              <a:t>ases</a:t>
            </a:r>
            <a:r>
              <a:rPr sz="2400" spc="-60" dirty="0">
                <a:solidFill>
                  <a:srgbClr val="0000FF"/>
                </a:solidFill>
                <a:latin typeface="Times New Roman"/>
                <a:cs typeface="Times New Roman"/>
              </a:rPr>
              <a:t> </a:t>
            </a:r>
            <a:r>
              <a:rPr sz="2400" dirty="0">
                <a:solidFill>
                  <a:srgbClr val="0000FF"/>
                </a:solidFill>
                <a:latin typeface="Calibri"/>
                <a:cs typeface="Calibri"/>
              </a:rPr>
              <a:t>is</a:t>
            </a:r>
            <a:r>
              <a:rPr sz="2400" spc="-75" dirty="0">
                <a:solidFill>
                  <a:srgbClr val="0000FF"/>
                </a:solidFill>
                <a:latin typeface="Times New Roman"/>
                <a:cs typeface="Times New Roman"/>
              </a:rPr>
              <a:t> </a:t>
            </a:r>
            <a:r>
              <a:rPr sz="2400" spc="-15" dirty="0">
                <a:solidFill>
                  <a:srgbClr val="0000FF"/>
                </a:solidFill>
                <a:latin typeface="Calibri"/>
                <a:cs typeface="Calibri"/>
              </a:rPr>
              <a:t>the</a:t>
            </a:r>
            <a:r>
              <a:rPr sz="2400" spc="-10" dirty="0">
                <a:solidFill>
                  <a:srgbClr val="0000FF"/>
                </a:solidFill>
                <a:latin typeface="Times New Roman"/>
                <a:cs typeface="Times New Roman"/>
              </a:rPr>
              <a:t> </a:t>
            </a:r>
            <a:r>
              <a:rPr sz="2400" spc="-5" dirty="0">
                <a:solidFill>
                  <a:srgbClr val="0000FF"/>
                </a:solidFill>
                <a:latin typeface="Calibri"/>
                <a:cs typeface="Calibri"/>
              </a:rPr>
              <a:t>p</a:t>
            </a:r>
            <a:r>
              <a:rPr sz="2400" spc="-35" dirty="0">
                <a:solidFill>
                  <a:srgbClr val="0000FF"/>
                </a:solidFill>
                <a:latin typeface="Calibri"/>
                <a:cs typeface="Calibri"/>
              </a:rPr>
              <a:t>r</a:t>
            </a:r>
            <a:r>
              <a:rPr sz="2400" spc="-15" dirty="0">
                <a:solidFill>
                  <a:srgbClr val="0000FF"/>
                </a:solidFill>
                <a:latin typeface="Calibri"/>
                <a:cs typeface="Calibri"/>
              </a:rPr>
              <a:t>e</a:t>
            </a:r>
            <a:r>
              <a:rPr sz="2400" spc="-55" dirty="0">
                <a:solidFill>
                  <a:srgbClr val="0000FF"/>
                </a:solidFill>
                <a:latin typeface="Calibri"/>
                <a:cs typeface="Calibri"/>
              </a:rPr>
              <a:t>v</a:t>
            </a:r>
            <a:r>
              <a:rPr sz="2400" spc="-15" dirty="0">
                <a:solidFill>
                  <a:srgbClr val="0000FF"/>
                </a:solidFill>
                <a:latin typeface="Calibri"/>
                <a:cs typeface="Calibri"/>
              </a:rPr>
              <a:t>e</a:t>
            </a:r>
            <a:r>
              <a:rPr sz="2400" spc="-40" dirty="0">
                <a:solidFill>
                  <a:srgbClr val="0000FF"/>
                </a:solidFill>
                <a:latin typeface="Calibri"/>
                <a:cs typeface="Calibri"/>
              </a:rPr>
              <a:t>n</a:t>
            </a:r>
            <a:r>
              <a:rPr sz="2400" dirty="0">
                <a:solidFill>
                  <a:srgbClr val="0000FF"/>
                </a:solidFill>
                <a:latin typeface="Calibri"/>
                <a:cs typeface="Calibri"/>
              </a:rPr>
              <a:t>ti</a:t>
            </a:r>
            <a:r>
              <a:rPr sz="2400" spc="-5" dirty="0">
                <a:solidFill>
                  <a:srgbClr val="0000FF"/>
                </a:solidFill>
                <a:latin typeface="Calibri"/>
                <a:cs typeface="Calibri"/>
              </a:rPr>
              <a:t>o</a:t>
            </a:r>
            <a:r>
              <a:rPr sz="2400" dirty="0">
                <a:solidFill>
                  <a:srgbClr val="0000FF"/>
                </a:solidFill>
                <a:latin typeface="Calibri"/>
                <a:cs typeface="Calibri"/>
              </a:rPr>
              <a:t>n</a:t>
            </a:r>
            <a:r>
              <a:rPr sz="2400" spc="-60" dirty="0">
                <a:solidFill>
                  <a:srgbClr val="0000FF"/>
                </a:solidFill>
                <a:latin typeface="Times New Roman"/>
                <a:cs typeface="Times New Roman"/>
              </a:rPr>
              <a:t> </a:t>
            </a:r>
            <a:r>
              <a:rPr sz="2400" spc="-5" dirty="0">
                <a:solidFill>
                  <a:srgbClr val="0000FF"/>
                </a:solidFill>
                <a:latin typeface="Calibri"/>
                <a:cs typeface="Calibri"/>
              </a:rPr>
              <a:t>o</a:t>
            </a:r>
            <a:r>
              <a:rPr sz="2400" dirty="0">
                <a:solidFill>
                  <a:srgbClr val="0000FF"/>
                </a:solidFill>
                <a:latin typeface="Calibri"/>
                <a:cs typeface="Calibri"/>
              </a:rPr>
              <a:t>f</a:t>
            </a:r>
            <a:r>
              <a:rPr sz="2400" spc="-45" dirty="0">
                <a:solidFill>
                  <a:srgbClr val="0000FF"/>
                </a:solidFill>
                <a:latin typeface="Times New Roman"/>
                <a:cs typeface="Times New Roman"/>
              </a:rPr>
              <a:t> </a:t>
            </a:r>
            <a:r>
              <a:rPr sz="2400" b="1" u="heavy" spc="-15" dirty="0">
                <a:solidFill>
                  <a:srgbClr val="FF0000"/>
                </a:solidFill>
                <a:latin typeface="Calibri"/>
                <a:cs typeface="Calibri"/>
              </a:rPr>
              <a:t>ad</a:t>
            </a:r>
            <a:r>
              <a:rPr sz="2400" b="1" u="heavy" spc="-25" dirty="0">
                <a:solidFill>
                  <a:srgbClr val="FF0000"/>
                </a:solidFill>
                <a:latin typeface="Calibri"/>
                <a:cs typeface="Calibri"/>
              </a:rPr>
              <a:t>d</a:t>
            </a:r>
            <a:r>
              <a:rPr sz="2400" b="1" u="heavy" spc="-10" dirty="0">
                <a:solidFill>
                  <a:srgbClr val="FF0000"/>
                </a:solidFill>
                <a:latin typeface="Calibri"/>
                <a:cs typeface="Calibri"/>
              </a:rPr>
              <a:t>ing</a:t>
            </a:r>
            <a:r>
              <a:rPr sz="2400" b="1" spc="-70" dirty="0">
                <a:solidFill>
                  <a:srgbClr val="FF0000"/>
                </a:solidFill>
                <a:latin typeface="Times New Roman"/>
                <a:cs typeface="Times New Roman"/>
              </a:rPr>
              <a:t> </a:t>
            </a:r>
            <a:r>
              <a:rPr sz="2400" spc="-5" dirty="0">
                <a:solidFill>
                  <a:srgbClr val="0000FF"/>
                </a:solidFill>
                <a:latin typeface="Calibri"/>
                <a:cs typeface="Calibri"/>
              </a:rPr>
              <a:t>f</a:t>
            </a:r>
            <a:r>
              <a:rPr sz="2400" dirty="0">
                <a:solidFill>
                  <a:srgbClr val="0000FF"/>
                </a:solidFill>
                <a:latin typeface="Calibri"/>
                <a:cs typeface="Calibri"/>
              </a:rPr>
              <a:t>i</a:t>
            </a:r>
            <a:r>
              <a:rPr sz="2400" spc="-5" dirty="0">
                <a:solidFill>
                  <a:srgbClr val="0000FF"/>
                </a:solidFill>
                <a:latin typeface="Calibri"/>
                <a:cs typeface="Calibri"/>
              </a:rPr>
              <a:t>n</a:t>
            </a:r>
            <a:r>
              <a:rPr sz="2400" spc="-30" dirty="0">
                <a:solidFill>
                  <a:srgbClr val="0000FF"/>
                </a:solidFill>
                <a:latin typeface="Calibri"/>
                <a:cs typeface="Calibri"/>
              </a:rPr>
              <a:t>g</a:t>
            </a:r>
            <a:r>
              <a:rPr sz="2400" spc="-15" dirty="0">
                <a:solidFill>
                  <a:srgbClr val="0000FF"/>
                </a:solidFill>
                <a:latin typeface="Calibri"/>
                <a:cs typeface="Calibri"/>
              </a:rPr>
              <a:t>erp</a:t>
            </a:r>
            <a:r>
              <a:rPr sz="2400" dirty="0">
                <a:solidFill>
                  <a:srgbClr val="0000FF"/>
                </a:solidFill>
                <a:latin typeface="Calibri"/>
                <a:cs typeface="Calibri"/>
              </a:rPr>
              <a:t>ri</a:t>
            </a:r>
            <a:r>
              <a:rPr sz="2400" spc="-25" dirty="0">
                <a:solidFill>
                  <a:srgbClr val="0000FF"/>
                </a:solidFill>
                <a:latin typeface="Calibri"/>
                <a:cs typeface="Calibri"/>
              </a:rPr>
              <a:t>n</a:t>
            </a:r>
            <a:r>
              <a:rPr sz="2400" dirty="0">
                <a:solidFill>
                  <a:srgbClr val="0000FF"/>
                </a:solidFill>
                <a:latin typeface="Calibri"/>
                <a:cs typeface="Calibri"/>
              </a:rPr>
              <a:t>ts</a:t>
            </a:r>
            <a:r>
              <a:rPr sz="2400" spc="-60" dirty="0">
                <a:solidFill>
                  <a:srgbClr val="0000FF"/>
                </a:solidFill>
                <a:latin typeface="Times New Roman"/>
                <a:cs typeface="Times New Roman"/>
              </a:rPr>
              <a:t> </a:t>
            </a:r>
            <a:r>
              <a:rPr sz="2400" spc="-40" dirty="0">
                <a:solidFill>
                  <a:srgbClr val="0000FF"/>
                </a:solidFill>
                <a:latin typeface="Calibri"/>
                <a:cs typeface="Calibri"/>
              </a:rPr>
              <a:t>t</a:t>
            </a:r>
            <a:r>
              <a:rPr sz="2400" dirty="0">
                <a:solidFill>
                  <a:srgbClr val="0000FF"/>
                </a:solidFill>
                <a:latin typeface="Calibri"/>
                <a:cs typeface="Calibri"/>
              </a:rPr>
              <a:t>o</a:t>
            </a:r>
            <a:r>
              <a:rPr sz="2400" spc="-60" dirty="0">
                <a:solidFill>
                  <a:srgbClr val="0000FF"/>
                </a:solidFill>
                <a:latin typeface="Times New Roman"/>
                <a:cs typeface="Times New Roman"/>
              </a:rPr>
              <a:t> </a:t>
            </a:r>
            <a:r>
              <a:rPr sz="2400" spc="-30" dirty="0">
                <a:solidFill>
                  <a:srgbClr val="0000FF"/>
                </a:solidFill>
                <a:latin typeface="Calibri"/>
                <a:cs typeface="Calibri"/>
              </a:rPr>
              <a:t>e</a:t>
            </a:r>
            <a:r>
              <a:rPr sz="2400" dirty="0">
                <a:solidFill>
                  <a:srgbClr val="0000FF"/>
                </a:solidFill>
                <a:latin typeface="Calibri"/>
                <a:cs typeface="Calibri"/>
              </a:rPr>
              <a:t>vi</a:t>
            </a:r>
            <a:r>
              <a:rPr sz="2400" spc="-20" dirty="0">
                <a:solidFill>
                  <a:srgbClr val="0000FF"/>
                </a:solidFill>
                <a:latin typeface="Calibri"/>
                <a:cs typeface="Calibri"/>
              </a:rPr>
              <a:t>denc</a:t>
            </a:r>
            <a:r>
              <a:rPr sz="2400" spc="-5" dirty="0">
                <a:solidFill>
                  <a:srgbClr val="0000FF"/>
                </a:solidFill>
                <a:latin typeface="Calibri"/>
                <a:cs typeface="Calibri"/>
              </a:rPr>
              <a:t>e</a:t>
            </a:r>
            <a:r>
              <a:rPr sz="2400" spc="-10" dirty="0">
                <a:solidFill>
                  <a:srgbClr val="0000FF"/>
                </a:solidFill>
                <a:latin typeface="Calibri"/>
                <a:cs typeface="Calibri"/>
              </a:rPr>
              <a:t>,</a:t>
            </a:r>
            <a:r>
              <a:rPr sz="2400" spc="-10" dirty="0">
                <a:solidFill>
                  <a:srgbClr val="0000FF"/>
                </a:solidFill>
                <a:latin typeface="Times New Roman"/>
                <a:cs typeface="Times New Roman"/>
              </a:rPr>
              <a:t> </a:t>
            </a:r>
            <a:r>
              <a:rPr sz="2400" spc="-20" dirty="0">
                <a:solidFill>
                  <a:srgbClr val="0000FF"/>
                </a:solidFill>
                <a:latin typeface="Calibri"/>
                <a:cs typeface="Calibri"/>
              </a:rPr>
              <a:t>o</a:t>
            </a:r>
            <a:r>
              <a:rPr sz="2400" spc="-10" dirty="0">
                <a:solidFill>
                  <a:srgbClr val="0000FF"/>
                </a:solidFill>
                <a:latin typeface="Calibri"/>
                <a:cs typeface="Calibri"/>
              </a:rPr>
              <a:t>r</a:t>
            </a:r>
            <a:r>
              <a:rPr sz="2400" spc="-60" dirty="0">
                <a:solidFill>
                  <a:srgbClr val="0000FF"/>
                </a:solidFill>
                <a:latin typeface="Times New Roman"/>
                <a:cs typeface="Times New Roman"/>
              </a:rPr>
              <a:t> </a:t>
            </a:r>
            <a:r>
              <a:rPr sz="2400" spc="-15" dirty="0">
                <a:solidFill>
                  <a:srgbClr val="0000FF"/>
                </a:solidFill>
                <a:latin typeface="Calibri"/>
                <a:cs typeface="Calibri"/>
              </a:rPr>
              <a:t>o</a:t>
            </a:r>
            <a:r>
              <a:rPr sz="2400" dirty="0">
                <a:solidFill>
                  <a:srgbClr val="0000FF"/>
                </a:solidFill>
                <a:latin typeface="Calibri"/>
                <a:cs typeface="Calibri"/>
              </a:rPr>
              <a:t>f</a:t>
            </a:r>
            <a:r>
              <a:rPr sz="2400" spc="-65" dirty="0">
                <a:solidFill>
                  <a:srgbClr val="0000FF"/>
                </a:solidFill>
                <a:latin typeface="Times New Roman"/>
                <a:cs typeface="Times New Roman"/>
              </a:rPr>
              <a:t> </a:t>
            </a:r>
            <a:r>
              <a:rPr sz="2400" b="1" u="heavy" spc="-15" dirty="0">
                <a:solidFill>
                  <a:srgbClr val="FF0000"/>
                </a:solidFill>
                <a:latin typeface="Calibri"/>
                <a:cs typeface="Calibri"/>
              </a:rPr>
              <a:t>de</a:t>
            </a:r>
            <a:r>
              <a:rPr sz="2400" b="1" u="heavy" spc="-35" dirty="0">
                <a:solidFill>
                  <a:srgbClr val="FF0000"/>
                </a:solidFill>
                <a:latin typeface="Calibri"/>
                <a:cs typeface="Calibri"/>
              </a:rPr>
              <a:t>s</a:t>
            </a:r>
            <a:r>
              <a:rPr sz="2400" b="1" u="heavy" dirty="0">
                <a:solidFill>
                  <a:srgbClr val="FF0000"/>
                </a:solidFill>
                <a:latin typeface="Calibri"/>
                <a:cs typeface="Calibri"/>
              </a:rPr>
              <a:t>t</a:t>
            </a:r>
            <a:r>
              <a:rPr sz="2400" b="1" u="heavy" spc="-30" dirty="0">
                <a:solidFill>
                  <a:srgbClr val="FF0000"/>
                </a:solidFill>
                <a:latin typeface="Calibri"/>
                <a:cs typeface="Calibri"/>
              </a:rPr>
              <a:t>r</a:t>
            </a:r>
            <a:r>
              <a:rPr sz="2400" b="1" u="heavy" spc="-15" dirty="0">
                <a:solidFill>
                  <a:srgbClr val="FF0000"/>
                </a:solidFill>
                <a:latin typeface="Calibri"/>
                <a:cs typeface="Calibri"/>
              </a:rPr>
              <a:t>oy</a:t>
            </a:r>
            <a:r>
              <a:rPr sz="2400" b="1" u="heavy" spc="-20" dirty="0">
                <a:solidFill>
                  <a:srgbClr val="FF0000"/>
                </a:solidFill>
                <a:latin typeface="Calibri"/>
                <a:cs typeface="Calibri"/>
              </a:rPr>
              <a:t>i</a:t>
            </a:r>
            <a:r>
              <a:rPr sz="2400" b="1" u="heavy" spc="-15" dirty="0">
                <a:solidFill>
                  <a:srgbClr val="FF0000"/>
                </a:solidFill>
                <a:latin typeface="Calibri"/>
                <a:cs typeface="Calibri"/>
              </a:rPr>
              <a:t>ng</a:t>
            </a:r>
            <a:r>
              <a:rPr sz="2400" b="1" spc="-75" dirty="0">
                <a:solidFill>
                  <a:srgbClr val="FF0000"/>
                </a:solidFill>
                <a:latin typeface="Times New Roman"/>
                <a:cs typeface="Times New Roman"/>
              </a:rPr>
              <a:t> </a:t>
            </a:r>
            <a:r>
              <a:rPr sz="2400" dirty="0">
                <a:solidFill>
                  <a:srgbClr val="0000FF"/>
                </a:solidFill>
                <a:latin typeface="Calibri"/>
                <a:cs typeface="Calibri"/>
              </a:rPr>
              <a:t>tho</a:t>
            </a:r>
            <a:r>
              <a:rPr sz="2400" spc="-10" dirty="0">
                <a:solidFill>
                  <a:srgbClr val="0000FF"/>
                </a:solidFill>
                <a:latin typeface="Calibri"/>
                <a:cs typeface="Calibri"/>
              </a:rPr>
              <a:t>s</a:t>
            </a:r>
            <a:r>
              <a:rPr sz="2400" spc="-15" dirty="0">
                <a:solidFill>
                  <a:srgbClr val="0000FF"/>
                </a:solidFill>
                <a:latin typeface="Calibri"/>
                <a:cs typeface="Calibri"/>
              </a:rPr>
              <a:t>e</a:t>
            </a:r>
            <a:r>
              <a:rPr sz="2400" spc="-55" dirty="0">
                <a:solidFill>
                  <a:srgbClr val="0000FF"/>
                </a:solidFill>
                <a:latin typeface="Times New Roman"/>
                <a:cs typeface="Times New Roman"/>
              </a:rPr>
              <a:t> </a:t>
            </a:r>
            <a:r>
              <a:rPr sz="2400" dirty="0">
                <a:solidFill>
                  <a:srgbClr val="0000FF"/>
                </a:solidFill>
                <a:latin typeface="Calibri"/>
                <a:cs typeface="Calibri"/>
              </a:rPr>
              <a:t>al</a:t>
            </a:r>
            <a:r>
              <a:rPr sz="2400" spc="-45" dirty="0">
                <a:solidFill>
                  <a:srgbClr val="0000FF"/>
                </a:solidFill>
                <a:latin typeface="Calibri"/>
                <a:cs typeface="Calibri"/>
              </a:rPr>
              <a:t>r</a:t>
            </a:r>
            <a:r>
              <a:rPr sz="2400" spc="-15" dirty="0">
                <a:solidFill>
                  <a:srgbClr val="0000FF"/>
                </a:solidFill>
                <a:latin typeface="Calibri"/>
                <a:cs typeface="Calibri"/>
              </a:rPr>
              <a:t>ea</a:t>
            </a:r>
            <a:r>
              <a:rPr sz="2400" spc="-5" dirty="0">
                <a:solidFill>
                  <a:srgbClr val="0000FF"/>
                </a:solidFill>
                <a:latin typeface="Calibri"/>
                <a:cs typeface="Calibri"/>
              </a:rPr>
              <a:t>d</a:t>
            </a:r>
            <a:r>
              <a:rPr sz="2400" dirty="0">
                <a:solidFill>
                  <a:srgbClr val="0000FF"/>
                </a:solidFill>
                <a:latin typeface="Calibri"/>
                <a:cs typeface="Calibri"/>
              </a:rPr>
              <a:t>y</a:t>
            </a:r>
            <a:r>
              <a:rPr sz="2400" spc="-60" dirty="0">
                <a:solidFill>
                  <a:srgbClr val="0000FF"/>
                </a:solidFill>
                <a:latin typeface="Times New Roman"/>
                <a:cs typeface="Times New Roman"/>
              </a:rPr>
              <a:t> </a:t>
            </a:r>
            <a:r>
              <a:rPr sz="2400" spc="-5" dirty="0">
                <a:solidFill>
                  <a:srgbClr val="0000FF"/>
                </a:solidFill>
                <a:latin typeface="Calibri"/>
                <a:cs typeface="Calibri"/>
              </a:rPr>
              <a:t>p</a:t>
            </a:r>
            <a:r>
              <a:rPr sz="2400" spc="-35" dirty="0">
                <a:solidFill>
                  <a:srgbClr val="0000FF"/>
                </a:solidFill>
                <a:latin typeface="Calibri"/>
                <a:cs typeface="Calibri"/>
              </a:rPr>
              <a:t>r</a:t>
            </a:r>
            <a:r>
              <a:rPr sz="2400" spc="-15" dirty="0">
                <a:solidFill>
                  <a:srgbClr val="0000FF"/>
                </a:solidFill>
                <a:latin typeface="Calibri"/>
                <a:cs typeface="Calibri"/>
              </a:rPr>
              <a:t>ese</a:t>
            </a:r>
            <a:r>
              <a:rPr sz="2400" spc="-25" dirty="0">
                <a:solidFill>
                  <a:srgbClr val="0000FF"/>
                </a:solidFill>
                <a:latin typeface="Calibri"/>
                <a:cs typeface="Calibri"/>
              </a:rPr>
              <a:t>n</a:t>
            </a:r>
            <a:r>
              <a:rPr sz="2400" dirty="0">
                <a:solidFill>
                  <a:srgbClr val="0000FF"/>
                </a:solidFill>
                <a:latin typeface="Calibri"/>
                <a:cs typeface="Calibri"/>
              </a:rPr>
              <a:t>t.</a:t>
            </a:r>
            <a:endParaRPr sz="2400">
              <a:latin typeface="Calibri"/>
              <a:cs typeface="Calibri"/>
            </a:endParaRPr>
          </a:p>
        </p:txBody>
      </p:sp>
      <p:sp>
        <p:nvSpPr>
          <p:cNvPr id="4" name="object 4"/>
          <p:cNvSpPr txBox="1"/>
          <p:nvPr/>
        </p:nvSpPr>
        <p:spPr>
          <a:xfrm>
            <a:off x="1298195" y="1981200"/>
            <a:ext cx="5803265" cy="4694106"/>
          </a:xfrm>
          <a:prstGeom prst="rect">
            <a:avLst/>
          </a:prstGeom>
        </p:spPr>
        <p:txBody>
          <a:bodyPr vert="horz" wrap="square" lIns="0" tIns="0" rIns="0" bIns="0" rtlCol="0">
            <a:spAutoFit/>
          </a:bodyPr>
          <a:lstStyle/>
          <a:p>
            <a:pPr marL="469900" marR="5080" indent="-457200">
              <a:lnSpc>
                <a:spcPct val="114999"/>
              </a:lnSpc>
              <a:buFont typeface="+mj-lt"/>
              <a:buAutoNum type="arabicPeriod"/>
              <a:tabLst>
                <a:tab pos="241300" algn="l"/>
              </a:tabLst>
            </a:pPr>
            <a:r>
              <a:rPr sz="2200" spc="-10" dirty="0">
                <a:latin typeface="Calibri"/>
                <a:cs typeface="Calibri"/>
              </a:rPr>
              <a:t>I</a:t>
            </a:r>
            <a:r>
              <a:rPr sz="2200" spc="-55" dirty="0">
                <a:latin typeface="Calibri"/>
                <a:cs typeface="Calibri"/>
              </a:rPr>
              <a:t>n</a:t>
            </a:r>
            <a:r>
              <a:rPr sz="2200" spc="-30" dirty="0">
                <a:latin typeface="Calibri"/>
                <a:cs typeface="Calibri"/>
              </a:rPr>
              <a:t>v</a:t>
            </a:r>
            <a:r>
              <a:rPr sz="2200" spc="-15" dirty="0">
                <a:latin typeface="Calibri"/>
                <a:cs typeface="Calibri"/>
              </a:rPr>
              <a:t>e</a:t>
            </a:r>
            <a:r>
              <a:rPr sz="2200" spc="-30" dirty="0">
                <a:latin typeface="Calibri"/>
                <a:cs typeface="Calibri"/>
              </a:rPr>
              <a:t>s</a:t>
            </a:r>
            <a:r>
              <a:rPr sz="2200" spc="-10" dirty="0">
                <a:latin typeface="Calibri"/>
                <a:cs typeface="Calibri"/>
              </a:rPr>
              <a:t>ti</a:t>
            </a:r>
            <a:r>
              <a:rPr sz="2200" spc="-60" dirty="0">
                <a:latin typeface="Calibri"/>
                <a:cs typeface="Calibri"/>
              </a:rPr>
              <a:t>g</a:t>
            </a:r>
            <a:r>
              <a:rPr sz="2200" spc="-35" dirty="0">
                <a:latin typeface="Calibri"/>
                <a:cs typeface="Calibri"/>
              </a:rPr>
              <a:t>a</a:t>
            </a:r>
            <a:r>
              <a:rPr sz="2200" spc="-40" dirty="0">
                <a:latin typeface="Calibri"/>
                <a:cs typeface="Calibri"/>
              </a:rPr>
              <a:t>t</a:t>
            </a:r>
            <a:r>
              <a:rPr sz="2200" spc="-15" dirty="0">
                <a:latin typeface="Calibri"/>
                <a:cs typeface="Calibri"/>
              </a:rPr>
              <a:t>o</a:t>
            </a:r>
            <a:r>
              <a:rPr sz="2200" spc="-45" dirty="0">
                <a:latin typeface="Calibri"/>
                <a:cs typeface="Calibri"/>
              </a:rPr>
              <a:t>r</a:t>
            </a:r>
            <a:r>
              <a:rPr sz="2200" spc="-10" dirty="0">
                <a:latin typeface="Calibri"/>
                <a:cs typeface="Calibri"/>
              </a:rPr>
              <a:t>s</a:t>
            </a:r>
            <a:r>
              <a:rPr sz="2200" spc="-55" dirty="0">
                <a:latin typeface="Times New Roman"/>
                <a:cs typeface="Times New Roman"/>
              </a:rPr>
              <a:t> </a:t>
            </a:r>
            <a:r>
              <a:rPr sz="2200" spc="-15" dirty="0">
                <a:latin typeface="Calibri"/>
                <a:cs typeface="Calibri"/>
              </a:rPr>
              <a:t>sh</a:t>
            </a:r>
            <a:r>
              <a:rPr sz="2200" spc="-10" dirty="0">
                <a:latin typeface="Calibri"/>
                <a:cs typeface="Calibri"/>
              </a:rPr>
              <a:t>o</a:t>
            </a:r>
            <a:r>
              <a:rPr sz="2200" spc="-20" dirty="0">
                <a:latin typeface="Calibri"/>
                <a:cs typeface="Calibri"/>
              </a:rPr>
              <a:t>u</a:t>
            </a:r>
            <a:r>
              <a:rPr sz="2200" spc="-10" dirty="0">
                <a:latin typeface="Calibri"/>
                <a:cs typeface="Calibri"/>
              </a:rPr>
              <a:t>ld</a:t>
            </a:r>
            <a:r>
              <a:rPr sz="2200" spc="-65" dirty="0">
                <a:latin typeface="Times New Roman"/>
                <a:cs typeface="Times New Roman"/>
              </a:rPr>
              <a:t> </a:t>
            </a:r>
            <a:r>
              <a:rPr sz="2200" spc="-45" dirty="0">
                <a:latin typeface="Calibri"/>
                <a:cs typeface="Calibri"/>
              </a:rPr>
              <a:t>w</a:t>
            </a:r>
            <a:r>
              <a:rPr sz="2200" spc="-10" dirty="0">
                <a:latin typeface="Calibri"/>
                <a:cs typeface="Calibri"/>
              </a:rPr>
              <a:t>ear</a:t>
            </a:r>
            <a:r>
              <a:rPr sz="2200" spc="-40" dirty="0">
                <a:latin typeface="Times New Roman"/>
                <a:cs typeface="Times New Roman"/>
              </a:rPr>
              <a:t> </a:t>
            </a:r>
            <a:r>
              <a:rPr sz="2200" b="1" u="heavy" spc="-15" dirty="0">
                <a:solidFill>
                  <a:srgbClr val="FF0000"/>
                </a:solidFill>
                <a:latin typeface="Calibri"/>
                <a:cs typeface="Calibri"/>
              </a:rPr>
              <a:t>gl</a:t>
            </a:r>
            <a:r>
              <a:rPr sz="2200" b="1" u="heavy" spc="-30" dirty="0">
                <a:solidFill>
                  <a:srgbClr val="FF0000"/>
                </a:solidFill>
                <a:latin typeface="Calibri"/>
                <a:cs typeface="Calibri"/>
              </a:rPr>
              <a:t>o</a:t>
            </a:r>
            <a:r>
              <a:rPr sz="2200" b="1" u="heavy" spc="-35" dirty="0">
                <a:solidFill>
                  <a:srgbClr val="FF0000"/>
                </a:solidFill>
                <a:latin typeface="Calibri"/>
                <a:cs typeface="Calibri"/>
              </a:rPr>
              <a:t>v</a:t>
            </a:r>
            <a:r>
              <a:rPr sz="2200" b="1" u="heavy" spc="-20" dirty="0">
                <a:solidFill>
                  <a:srgbClr val="FF0000"/>
                </a:solidFill>
                <a:latin typeface="Calibri"/>
                <a:cs typeface="Calibri"/>
              </a:rPr>
              <a:t>e</a:t>
            </a:r>
            <a:r>
              <a:rPr sz="2200" b="1" u="heavy" spc="-10" dirty="0">
                <a:solidFill>
                  <a:srgbClr val="FF0000"/>
                </a:solidFill>
                <a:latin typeface="Calibri"/>
                <a:cs typeface="Calibri"/>
              </a:rPr>
              <a:t>s</a:t>
            </a:r>
            <a:r>
              <a:rPr sz="2200" b="1" spc="-45" dirty="0">
                <a:solidFill>
                  <a:srgbClr val="FF0000"/>
                </a:solidFill>
                <a:latin typeface="Times New Roman"/>
                <a:cs typeface="Times New Roman"/>
              </a:rPr>
              <a:t> </a:t>
            </a:r>
            <a:r>
              <a:rPr sz="2200" spc="-35" dirty="0">
                <a:latin typeface="Calibri"/>
                <a:cs typeface="Calibri"/>
              </a:rPr>
              <a:t>a</a:t>
            </a:r>
            <a:r>
              <a:rPr sz="2200" spc="-10" dirty="0">
                <a:latin typeface="Calibri"/>
                <a:cs typeface="Calibri"/>
              </a:rPr>
              <a:t>t</a:t>
            </a:r>
            <a:r>
              <a:rPr sz="2200" spc="-55" dirty="0">
                <a:latin typeface="Times New Roman"/>
                <a:cs typeface="Times New Roman"/>
              </a:rPr>
              <a:t> </a:t>
            </a:r>
            <a:r>
              <a:rPr sz="2200" spc="-10" dirty="0">
                <a:latin typeface="Calibri"/>
                <a:cs typeface="Calibri"/>
              </a:rPr>
              <a:t>a</a:t>
            </a:r>
            <a:r>
              <a:rPr sz="2200" dirty="0">
                <a:latin typeface="Calibri"/>
                <a:cs typeface="Calibri"/>
              </a:rPr>
              <a:t>ll</a:t>
            </a:r>
            <a:r>
              <a:rPr sz="2200" spc="-55" dirty="0">
                <a:latin typeface="Times New Roman"/>
                <a:cs typeface="Times New Roman"/>
              </a:rPr>
              <a:t> </a:t>
            </a:r>
            <a:r>
              <a:rPr sz="2200" spc="-25" dirty="0">
                <a:latin typeface="Calibri"/>
                <a:cs typeface="Calibri"/>
              </a:rPr>
              <a:t>t</a:t>
            </a:r>
            <a:r>
              <a:rPr sz="2200" dirty="0">
                <a:latin typeface="Calibri"/>
                <a:cs typeface="Calibri"/>
              </a:rPr>
              <a:t>i</a:t>
            </a:r>
            <a:r>
              <a:rPr sz="2200" spc="-15" dirty="0">
                <a:latin typeface="Calibri"/>
                <a:cs typeface="Calibri"/>
              </a:rPr>
              <a:t>mes,</a:t>
            </a:r>
            <a:r>
              <a:rPr sz="2200" spc="-35" dirty="0">
                <a:latin typeface="Times New Roman"/>
                <a:cs typeface="Times New Roman"/>
              </a:rPr>
              <a:t> </a:t>
            </a:r>
            <a:r>
              <a:rPr sz="2200" spc="-15" dirty="0">
                <a:latin typeface="Calibri"/>
                <a:cs typeface="Calibri"/>
              </a:rPr>
              <a:t>and</a:t>
            </a:r>
            <a:r>
              <a:rPr sz="2200" spc="-10" dirty="0">
                <a:latin typeface="Times New Roman"/>
                <a:cs typeface="Times New Roman"/>
              </a:rPr>
              <a:t> </a:t>
            </a:r>
            <a:r>
              <a:rPr sz="2200" spc="-50" dirty="0">
                <a:latin typeface="Calibri"/>
                <a:cs typeface="Calibri"/>
              </a:rPr>
              <a:t>a</a:t>
            </a:r>
            <a:r>
              <a:rPr sz="2200" spc="-30" dirty="0">
                <a:latin typeface="Calibri"/>
                <a:cs typeface="Calibri"/>
              </a:rPr>
              <a:t>v</a:t>
            </a:r>
            <a:r>
              <a:rPr sz="2200" spc="-15" dirty="0">
                <a:latin typeface="Calibri"/>
                <a:cs typeface="Calibri"/>
              </a:rPr>
              <a:t>o</a:t>
            </a:r>
            <a:r>
              <a:rPr sz="2200" dirty="0">
                <a:latin typeface="Calibri"/>
                <a:cs typeface="Calibri"/>
              </a:rPr>
              <a:t>i</a:t>
            </a:r>
            <a:r>
              <a:rPr sz="2200" spc="-15" dirty="0">
                <a:latin typeface="Calibri"/>
                <a:cs typeface="Calibri"/>
              </a:rPr>
              <a:t>d</a:t>
            </a:r>
            <a:r>
              <a:rPr sz="2200" spc="-75" dirty="0">
                <a:latin typeface="Times New Roman"/>
                <a:cs typeface="Times New Roman"/>
              </a:rPr>
              <a:t> </a:t>
            </a:r>
            <a:r>
              <a:rPr sz="2200" spc="-20" dirty="0">
                <a:latin typeface="Calibri"/>
                <a:cs typeface="Calibri"/>
              </a:rPr>
              <a:t>hand</a:t>
            </a:r>
            <a:r>
              <a:rPr sz="2200" spc="-5" dirty="0">
                <a:latin typeface="Calibri"/>
                <a:cs typeface="Calibri"/>
              </a:rPr>
              <a:t>l</a:t>
            </a:r>
            <a:r>
              <a:rPr sz="2200" dirty="0">
                <a:latin typeface="Calibri"/>
                <a:cs typeface="Calibri"/>
              </a:rPr>
              <a:t>i</a:t>
            </a:r>
            <a:r>
              <a:rPr sz="2200" spc="-20" dirty="0">
                <a:latin typeface="Calibri"/>
                <a:cs typeface="Calibri"/>
              </a:rPr>
              <a:t>n</a:t>
            </a:r>
            <a:r>
              <a:rPr sz="2200" spc="-15" dirty="0">
                <a:latin typeface="Calibri"/>
                <a:cs typeface="Calibri"/>
              </a:rPr>
              <a:t>g</a:t>
            </a:r>
            <a:r>
              <a:rPr sz="2200" spc="-75" dirty="0">
                <a:latin typeface="Times New Roman"/>
                <a:cs typeface="Times New Roman"/>
              </a:rPr>
              <a:t> </a:t>
            </a:r>
            <a:r>
              <a:rPr sz="2200" spc="-30" dirty="0">
                <a:latin typeface="Calibri"/>
                <a:cs typeface="Calibri"/>
              </a:rPr>
              <a:t>e</a:t>
            </a:r>
            <a:r>
              <a:rPr sz="2200" spc="-10" dirty="0">
                <a:latin typeface="Calibri"/>
                <a:cs typeface="Calibri"/>
              </a:rPr>
              <a:t>vi</a:t>
            </a:r>
            <a:r>
              <a:rPr sz="2200" spc="-20" dirty="0">
                <a:latin typeface="Calibri"/>
                <a:cs typeface="Calibri"/>
              </a:rPr>
              <a:t>denc</a:t>
            </a:r>
            <a:r>
              <a:rPr sz="2200" spc="-15" dirty="0">
                <a:latin typeface="Calibri"/>
                <a:cs typeface="Calibri"/>
              </a:rPr>
              <a:t>e</a:t>
            </a:r>
            <a:r>
              <a:rPr sz="2200" spc="-40" dirty="0">
                <a:latin typeface="Times New Roman"/>
                <a:cs typeface="Times New Roman"/>
              </a:rPr>
              <a:t> </a:t>
            </a:r>
            <a:r>
              <a:rPr sz="2200" spc="-10" dirty="0">
                <a:latin typeface="Calibri"/>
                <a:cs typeface="Calibri"/>
              </a:rPr>
              <a:t>as</a:t>
            </a:r>
            <a:r>
              <a:rPr sz="2200" spc="-50" dirty="0">
                <a:latin typeface="Times New Roman"/>
                <a:cs typeface="Times New Roman"/>
              </a:rPr>
              <a:t> </a:t>
            </a:r>
            <a:r>
              <a:rPr sz="2200" spc="-30" dirty="0">
                <a:latin typeface="Calibri"/>
                <a:cs typeface="Calibri"/>
              </a:rPr>
              <a:t>m</a:t>
            </a:r>
            <a:r>
              <a:rPr sz="2200" spc="-20" dirty="0">
                <a:latin typeface="Calibri"/>
                <a:cs typeface="Calibri"/>
              </a:rPr>
              <a:t>uc</a:t>
            </a:r>
            <a:r>
              <a:rPr sz="2200" spc="-15" dirty="0">
                <a:latin typeface="Calibri"/>
                <a:cs typeface="Calibri"/>
              </a:rPr>
              <a:t>h</a:t>
            </a:r>
            <a:r>
              <a:rPr sz="2200" spc="-55" dirty="0">
                <a:latin typeface="Times New Roman"/>
                <a:cs typeface="Times New Roman"/>
              </a:rPr>
              <a:t> </a:t>
            </a:r>
            <a:r>
              <a:rPr sz="2200" spc="-10" dirty="0">
                <a:latin typeface="Calibri"/>
                <a:cs typeface="Calibri"/>
              </a:rPr>
              <a:t>as</a:t>
            </a:r>
            <a:r>
              <a:rPr sz="2200" spc="-50" dirty="0">
                <a:latin typeface="Times New Roman"/>
                <a:cs typeface="Times New Roman"/>
              </a:rPr>
              <a:t> </a:t>
            </a:r>
            <a:r>
              <a:rPr sz="2200" spc="-20" dirty="0">
                <a:latin typeface="Calibri"/>
                <a:cs typeface="Calibri"/>
              </a:rPr>
              <a:t>po</a:t>
            </a:r>
            <a:r>
              <a:rPr sz="2200" spc="-10" dirty="0">
                <a:latin typeface="Calibri"/>
                <a:cs typeface="Calibri"/>
              </a:rPr>
              <a:t>s</a:t>
            </a:r>
            <a:r>
              <a:rPr sz="2200" spc="-15" dirty="0">
                <a:latin typeface="Calibri"/>
                <a:cs typeface="Calibri"/>
              </a:rPr>
              <a:t>s</a:t>
            </a:r>
            <a:r>
              <a:rPr sz="2200" spc="-5" dirty="0">
                <a:latin typeface="Calibri"/>
                <a:cs typeface="Calibri"/>
              </a:rPr>
              <a:t>i</a:t>
            </a:r>
            <a:r>
              <a:rPr sz="2200" spc="-20" dirty="0">
                <a:latin typeface="Calibri"/>
                <a:cs typeface="Calibri"/>
              </a:rPr>
              <a:t>b</a:t>
            </a:r>
            <a:r>
              <a:rPr sz="2200" spc="-5" dirty="0">
                <a:latin typeface="Calibri"/>
                <a:cs typeface="Calibri"/>
              </a:rPr>
              <a:t>l</a:t>
            </a:r>
            <a:r>
              <a:rPr sz="2200" dirty="0">
                <a:latin typeface="Calibri"/>
                <a:cs typeface="Calibri"/>
              </a:rPr>
              <a:t>e</a:t>
            </a:r>
            <a:r>
              <a:rPr sz="2200" spc="-10" dirty="0">
                <a:latin typeface="Calibri"/>
                <a:cs typeface="Calibri"/>
              </a:rPr>
              <a:t>.</a:t>
            </a:r>
            <a:endParaRPr sz="2200" dirty="0">
              <a:latin typeface="Calibri"/>
              <a:cs typeface="Calibri"/>
            </a:endParaRPr>
          </a:p>
          <a:p>
            <a:pPr marL="469900" marR="64135" indent="-457200">
              <a:lnSpc>
                <a:spcPct val="114999"/>
              </a:lnSpc>
              <a:spcBef>
                <a:spcPts val="1660"/>
              </a:spcBef>
              <a:buFont typeface="+mj-lt"/>
              <a:buAutoNum type="arabicPeriod"/>
              <a:tabLst>
                <a:tab pos="241300" algn="l"/>
              </a:tabLst>
            </a:pPr>
            <a:r>
              <a:rPr sz="2200" spc="-215" dirty="0">
                <a:latin typeface="Calibri"/>
                <a:cs typeface="Calibri"/>
              </a:rPr>
              <a:t>T</a:t>
            </a:r>
            <a:r>
              <a:rPr sz="2200" spc="-20" dirty="0">
                <a:latin typeface="Calibri"/>
                <a:cs typeface="Calibri"/>
              </a:rPr>
              <a:t>ouc</a:t>
            </a:r>
            <a:r>
              <a:rPr sz="2200" spc="-15" dirty="0">
                <a:latin typeface="Calibri"/>
                <a:cs typeface="Calibri"/>
              </a:rPr>
              <a:t>h</a:t>
            </a:r>
            <a:r>
              <a:rPr sz="2200" spc="-50" dirty="0">
                <a:latin typeface="Times New Roman"/>
                <a:cs typeface="Times New Roman"/>
              </a:rPr>
              <a:t> </a:t>
            </a:r>
            <a:r>
              <a:rPr sz="2200" spc="-10" dirty="0">
                <a:latin typeface="Calibri"/>
                <a:cs typeface="Calibri"/>
              </a:rPr>
              <a:t>as</a:t>
            </a:r>
            <a:r>
              <a:rPr sz="2200" spc="-50" dirty="0">
                <a:latin typeface="Times New Roman"/>
                <a:cs typeface="Times New Roman"/>
              </a:rPr>
              <a:t> </a:t>
            </a:r>
            <a:r>
              <a:rPr sz="2200" dirty="0">
                <a:latin typeface="Calibri"/>
                <a:cs typeface="Calibri"/>
              </a:rPr>
              <a:t>l</a:t>
            </a:r>
            <a:r>
              <a:rPr sz="2200" spc="-10" dirty="0">
                <a:latin typeface="Calibri"/>
                <a:cs typeface="Calibri"/>
              </a:rPr>
              <a:t>i</a:t>
            </a:r>
            <a:r>
              <a:rPr sz="2200" spc="-50" dirty="0">
                <a:latin typeface="Calibri"/>
                <a:cs typeface="Calibri"/>
              </a:rPr>
              <a:t>t</a:t>
            </a:r>
            <a:r>
              <a:rPr sz="2200" dirty="0">
                <a:latin typeface="Calibri"/>
                <a:cs typeface="Calibri"/>
              </a:rPr>
              <a:t>tl</a:t>
            </a:r>
            <a:r>
              <a:rPr sz="2200" spc="-15" dirty="0">
                <a:latin typeface="Calibri"/>
                <a:cs typeface="Calibri"/>
              </a:rPr>
              <a:t>e</a:t>
            </a:r>
            <a:r>
              <a:rPr sz="2200" spc="-60" dirty="0">
                <a:latin typeface="Times New Roman"/>
                <a:cs typeface="Times New Roman"/>
              </a:rPr>
              <a:t> </a:t>
            </a:r>
            <a:r>
              <a:rPr sz="2200" spc="-10" dirty="0">
                <a:latin typeface="Calibri"/>
                <a:cs typeface="Calibri"/>
              </a:rPr>
              <a:t>as</a:t>
            </a:r>
            <a:r>
              <a:rPr sz="2200" spc="-50" dirty="0">
                <a:latin typeface="Times New Roman"/>
                <a:cs typeface="Times New Roman"/>
              </a:rPr>
              <a:t> </a:t>
            </a:r>
            <a:r>
              <a:rPr sz="2200" spc="-10" dirty="0">
                <a:latin typeface="Calibri"/>
                <a:cs typeface="Calibri"/>
              </a:rPr>
              <a:t>p</a:t>
            </a:r>
            <a:r>
              <a:rPr sz="2200" spc="-20" dirty="0">
                <a:latin typeface="Calibri"/>
                <a:cs typeface="Calibri"/>
              </a:rPr>
              <a:t>o</a:t>
            </a:r>
            <a:r>
              <a:rPr sz="2200" spc="-5" dirty="0">
                <a:latin typeface="Calibri"/>
                <a:cs typeface="Calibri"/>
              </a:rPr>
              <a:t>ss</a:t>
            </a:r>
            <a:r>
              <a:rPr sz="2200" dirty="0">
                <a:latin typeface="Calibri"/>
                <a:cs typeface="Calibri"/>
              </a:rPr>
              <a:t>i</a:t>
            </a:r>
            <a:r>
              <a:rPr sz="2200" spc="-5" dirty="0">
                <a:latin typeface="Calibri"/>
                <a:cs typeface="Calibri"/>
              </a:rPr>
              <a:t>b</a:t>
            </a:r>
            <a:r>
              <a:rPr sz="2200" dirty="0">
                <a:latin typeface="Calibri"/>
                <a:cs typeface="Calibri"/>
              </a:rPr>
              <a:t>l</a:t>
            </a:r>
            <a:r>
              <a:rPr sz="2200" spc="-10" dirty="0">
                <a:latin typeface="Calibri"/>
                <a:cs typeface="Calibri"/>
              </a:rPr>
              <a:t>e,</a:t>
            </a:r>
            <a:r>
              <a:rPr sz="2200" spc="-55" dirty="0">
                <a:latin typeface="Times New Roman"/>
                <a:cs typeface="Times New Roman"/>
              </a:rPr>
              <a:t> </a:t>
            </a:r>
            <a:r>
              <a:rPr sz="2200" spc="-15" dirty="0">
                <a:latin typeface="Calibri"/>
                <a:cs typeface="Calibri"/>
              </a:rPr>
              <a:t>and</a:t>
            </a:r>
            <a:r>
              <a:rPr sz="2200" spc="-65" dirty="0">
                <a:latin typeface="Times New Roman"/>
                <a:cs typeface="Times New Roman"/>
              </a:rPr>
              <a:t> </a:t>
            </a:r>
            <a:r>
              <a:rPr sz="2200" spc="-20" dirty="0">
                <a:latin typeface="Calibri"/>
                <a:cs typeface="Calibri"/>
              </a:rPr>
              <a:t>the</a:t>
            </a:r>
            <a:r>
              <a:rPr sz="2200" spc="-15" dirty="0">
                <a:latin typeface="Calibri"/>
                <a:cs typeface="Calibri"/>
              </a:rPr>
              <a:t>n</a:t>
            </a:r>
            <a:r>
              <a:rPr sz="2200" spc="-55" dirty="0">
                <a:latin typeface="Times New Roman"/>
                <a:cs typeface="Times New Roman"/>
              </a:rPr>
              <a:t> </a:t>
            </a:r>
            <a:r>
              <a:rPr sz="2200" spc="-5" dirty="0">
                <a:latin typeface="Calibri"/>
                <a:cs typeface="Calibri"/>
              </a:rPr>
              <a:t>on</a:t>
            </a:r>
            <a:r>
              <a:rPr sz="2200" dirty="0">
                <a:latin typeface="Calibri"/>
                <a:cs typeface="Calibri"/>
              </a:rPr>
              <a:t>l</a:t>
            </a:r>
            <a:r>
              <a:rPr sz="2200" spc="-10" dirty="0">
                <a:latin typeface="Calibri"/>
                <a:cs typeface="Calibri"/>
              </a:rPr>
              <a:t>y</a:t>
            </a:r>
            <a:r>
              <a:rPr sz="2200" spc="-50" dirty="0">
                <a:latin typeface="Times New Roman"/>
                <a:cs typeface="Times New Roman"/>
              </a:rPr>
              <a:t> </a:t>
            </a:r>
            <a:r>
              <a:rPr sz="2200" dirty="0">
                <a:latin typeface="Calibri"/>
                <a:cs typeface="Calibri"/>
              </a:rPr>
              <a:t>in</a:t>
            </a:r>
            <a:r>
              <a:rPr sz="2200" spc="-65" dirty="0">
                <a:latin typeface="Times New Roman"/>
                <a:cs typeface="Times New Roman"/>
              </a:rPr>
              <a:t> </a:t>
            </a:r>
            <a:r>
              <a:rPr sz="2200" spc="-15" dirty="0">
                <a:latin typeface="Calibri"/>
                <a:cs typeface="Calibri"/>
              </a:rPr>
              <a:t>a</a:t>
            </a:r>
            <a:r>
              <a:rPr sz="2200" spc="-30" dirty="0">
                <a:latin typeface="Calibri"/>
                <a:cs typeface="Calibri"/>
              </a:rPr>
              <a:t>r</a:t>
            </a:r>
            <a:r>
              <a:rPr sz="2200" spc="-10" dirty="0">
                <a:latin typeface="Calibri"/>
                <a:cs typeface="Calibri"/>
              </a:rPr>
              <a:t>eas</a:t>
            </a:r>
            <a:r>
              <a:rPr sz="2200" spc="-10" dirty="0">
                <a:latin typeface="Times New Roman"/>
                <a:cs typeface="Times New Roman"/>
              </a:rPr>
              <a:t> </a:t>
            </a:r>
            <a:r>
              <a:rPr sz="2200" b="1" u="heavy" spc="-10" dirty="0">
                <a:solidFill>
                  <a:srgbClr val="FF0000"/>
                </a:solidFill>
                <a:latin typeface="Calibri"/>
                <a:cs typeface="Calibri"/>
              </a:rPr>
              <a:t>lea</a:t>
            </a:r>
            <a:r>
              <a:rPr sz="2200" b="1" u="heavy" spc="-45" dirty="0">
                <a:solidFill>
                  <a:srgbClr val="FF0000"/>
                </a:solidFill>
                <a:latin typeface="Calibri"/>
                <a:cs typeface="Calibri"/>
              </a:rPr>
              <a:t>s</a:t>
            </a:r>
            <a:r>
              <a:rPr sz="2200" b="1" u="heavy" spc="-10" dirty="0">
                <a:solidFill>
                  <a:srgbClr val="FF0000"/>
                </a:solidFill>
                <a:latin typeface="Calibri"/>
                <a:cs typeface="Calibri"/>
              </a:rPr>
              <a:t>t</a:t>
            </a:r>
            <a:r>
              <a:rPr sz="2200" b="1" spc="-40" dirty="0">
                <a:solidFill>
                  <a:srgbClr val="FF0000"/>
                </a:solidFill>
                <a:latin typeface="Times New Roman"/>
                <a:cs typeface="Times New Roman"/>
              </a:rPr>
              <a:t> </a:t>
            </a:r>
            <a:r>
              <a:rPr sz="2200" dirty="0">
                <a:latin typeface="Calibri"/>
                <a:cs typeface="Calibri"/>
              </a:rPr>
              <a:t>li</a:t>
            </a:r>
            <a:r>
              <a:rPr sz="2200" spc="-90" dirty="0">
                <a:latin typeface="Calibri"/>
                <a:cs typeface="Calibri"/>
              </a:rPr>
              <a:t>k</a:t>
            </a:r>
            <a:r>
              <a:rPr sz="2200" spc="-10" dirty="0">
                <a:latin typeface="Calibri"/>
                <a:cs typeface="Calibri"/>
              </a:rPr>
              <a:t>ely</a:t>
            </a:r>
            <a:r>
              <a:rPr sz="2200" spc="-55" dirty="0">
                <a:latin typeface="Times New Roman"/>
                <a:cs typeface="Times New Roman"/>
              </a:rPr>
              <a:t> </a:t>
            </a:r>
            <a:r>
              <a:rPr sz="2200" spc="-35" dirty="0">
                <a:latin typeface="Calibri"/>
                <a:cs typeface="Calibri"/>
              </a:rPr>
              <a:t>t</a:t>
            </a:r>
            <a:r>
              <a:rPr sz="2200" spc="-15" dirty="0">
                <a:latin typeface="Calibri"/>
                <a:cs typeface="Calibri"/>
              </a:rPr>
              <a:t>o</a:t>
            </a:r>
            <a:r>
              <a:rPr sz="2200" spc="-45" dirty="0">
                <a:latin typeface="Times New Roman"/>
                <a:cs typeface="Times New Roman"/>
              </a:rPr>
              <a:t> </a:t>
            </a:r>
            <a:r>
              <a:rPr sz="2200" spc="-40" dirty="0">
                <a:latin typeface="Calibri"/>
                <a:cs typeface="Calibri"/>
              </a:rPr>
              <a:t>c</a:t>
            </a:r>
            <a:r>
              <a:rPr sz="2200" spc="-15" dirty="0">
                <a:latin typeface="Calibri"/>
                <a:cs typeface="Calibri"/>
              </a:rPr>
              <a:t>o</a:t>
            </a:r>
            <a:r>
              <a:rPr sz="2200" spc="-40" dirty="0">
                <a:latin typeface="Calibri"/>
                <a:cs typeface="Calibri"/>
              </a:rPr>
              <a:t>nt</a:t>
            </a:r>
            <a:r>
              <a:rPr sz="2200" spc="-10" dirty="0">
                <a:latin typeface="Calibri"/>
                <a:cs typeface="Calibri"/>
              </a:rPr>
              <a:t>ain</a:t>
            </a:r>
            <a:r>
              <a:rPr sz="2200" spc="-50" dirty="0">
                <a:latin typeface="Times New Roman"/>
                <a:cs typeface="Times New Roman"/>
              </a:rPr>
              <a:t> </a:t>
            </a:r>
            <a:r>
              <a:rPr sz="2200" dirty="0">
                <a:latin typeface="Calibri"/>
                <a:cs typeface="Calibri"/>
              </a:rPr>
              <a:t>i</a:t>
            </a:r>
            <a:r>
              <a:rPr sz="2200" spc="-20" dirty="0">
                <a:latin typeface="Calibri"/>
                <a:cs typeface="Calibri"/>
              </a:rPr>
              <a:t>de</a:t>
            </a:r>
            <a:r>
              <a:rPr sz="2200" spc="-45" dirty="0">
                <a:latin typeface="Calibri"/>
                <a:cs typeface="Calibri"/>
              </a:rPr>
              <a:t>n</a:t>
            </a:r>
            <a:r>
              <a:rPr sz="2200" spc="-10" dirty="0">
                <a:latin typeface="Calibri"/>
                <a:cs typeface="Calibri"/>
              </a:rPr>
              <a:t>ti</a:t>
            </a:r>
            <a:r>
              <a:rPr sz="2200" spc="-15" dirty="0">
                <a:latin typeface="Calibri"/>
                <a:cs typeface="Calibri"/>
              </a:rPr>
              <a:t>f</a:t>
            </a:r>
            <a:r>
              <a:rPr sz="2200" spc="-10" dirty="0">
                <a:latin typeface="Calibri"/>
                <a:cs typeface="Calibri"/>
              </a:rPr>
              <a:t>iable</a:t>
            </a:r>
            <a:r>
              <a:rPr sz="2200" spc="-55" dirty="0">
                <a:latin typeface="Times New Roman"/>
                <a:cs typeface="Times New Roman"/>
              </a:rPr>
              <a:t> </a:t>
            </a:r>
            <a:r>
              <a:rPr sz="2200" dirty="0">
                <a:latin typeface="Calibri"/>
                <a:cs typeface="Calibri"/>
              </a:rPr>
              <a:t>l</a:t>
            </a:r>
            <a:r>
              <a:rPr sz="2200" spc="-35" dirty="0">
                <a:latin typeface="Calibri"/>
                <a:cs typeface="Calibri"/>
              </a:rPr>
              <a:t>a</a:t>
            </a:r>
            <a:r>
              <a:rPr sz="2200" spc="-40" dirty="0">
                <a:latin typeface="Calibri"/>
                <a:cs typeface="Calibri"/>
              </a:rPr>
              <a:t>t</a:t>
            </a:r>
            <a:r>
              <a:rPr sz="2200" spc="-15" dirty="0">
                <a:latin typeface="Calibri"/>
                <a:cs typeface="Calibri"/>
              </a:rPr>
              <a:t>e</a:t>
            </a:r>
            <a:r>
              <a:rPr sz="2200" spc="-45" dirty="0">
                <a:latin typeface="Calibri"/>
                <a:cs typeface="Calibri"/>
              </a:rPr>
              <a:t>n</a:t>
            </a:r>
            <a:r>
              <a:rPr sz="2200" spc="-10" dirty="0">
                <a:latin typeface="Calibri"/>
                <a:cs typeface="Calibri"/>
              </a:rPr>
              <a:t>t</a:t>
            </a:r>
            <a:r>
              <a:rPr sz="2200" spc="-55" dirty="0">
                <a:latin typeface="Times New Roman"/>
                <a:cs typeface="Times New Roman"/>
              </a:rPr>
              <a:t> </a:t>
            </a:r>
            <a:r>
              <a:rPr sz="2200" spc="-15" dirty="0">
                <a:latin typeface="Calibri"/>
                <a:cs typeface="Calibri"/>
              </a:rPr>
              <a:t>pr</a:t>
            </a:r>
            <a:r>
              <a:rPr sz="2200" spc="-5" dirty="0">
                <a:latin typeface="Calibri"/>
                <a:cs typeface="Calibri"/>
              </a:rPr>
              <a:t>i</a:t>
            </a:r>
            <a:r>
              <a:rPr sz="2200" spc="-40" dirty="0">
                <a:latin typeface="Calibri"/>
                <a:cs typeface="Calibri"/>
              </a:rPr>
              <a:t>n</a:t>
            </a:r>
            <a:r>
              <a:rPr sz="2200" spc="-10" dirty="0">
                <a:latin typeface="Calibri"/>
                <a:cs typeface="Calibri"/>
              </a:rPr>
              <a:t>ts,</a:t>
            </a:r>
            <a:r>
              <a:rPr sz="2200" spc="-10" dirty="0">
                <a:latin typeface="Times New Roman"/>
                <a:cs typeface="Times New Roman"/>
              </a:rPr>
              <a:t> </a:t>
            </a:r>
            <a:r>
              <a:rPr sz="2200" spc="-15" dirty="0">
                <a:latin typeface="Calibri"/>
                <a:cs typeface="Calibri"/>
              </a:rPr>
              <a:t>such</a:t>
            </a:r>
            <a:r>
              <a:rPr sz="2200" spc="-55" dirty="0">
                <a:latin typeface="Times New Roman"/>
                <a:cs typeface="Times New Roman"/>
              </a:rPr>
              <a:t> </a:t>
            </a:r>
            <a:r>
              <a:rPr sz="2200" spc="-10" dirty="0">
                <a:latin typeface="Calibri"/>
                <a:cs typeface="Calibri"/>
              </a:rPr>
              <a:t>as</a:t>
            </a:r>
            <a:r>
              <a:rPr sz="2200" spc="-55" dirty="0">
                <a:latin typeface="Times New Roman"/>
                <a:cs typeface="Times New Roman"/>
              </a:rPr>
              <a:t> </a:t>
            </a:r>
            <a:r>
              <a:rPr sz="2200" spc="-45" dirty="0">
                <a:latin typeface="Calibri"/>
                <a:cs typeface="Calibri"/>
              </a:rPr>
              <a:t>r</a:t>
            </a:r>
            <a:r>
              <a:rPr sz="2200" spc="-15" dirty="0">
                <a:latin typeface="Calibri"/>
                <a:cs typeface="Calibri"/>
              </a:rPr>
              <a:t>o</a:t>
            </a:r>
            <a:r>
              <a:rPr sz="2200" spc="-20" dirty="0">
                <a:latin typeface="Calibri"/>
                <a:cs typeface="Calibri"/>
              </a:rPr>
              <a:t>ug</a:t>
            </a:r>
            <a:r>
              <a:rPr sz="2200" spc="-15" dirty="0">
                <a:latin typeface="Calibri"/>
                <a:cs typeface="Calibri"/>
              </a:rPr>
              <a:t>h</a:t>
            </a:r>
            <a:r>
              <a:rPr sz="2200" spc="-55" dirty="0">
                <a:latin typeface="Times New Roman"/>
                <a:cs typeface="Times New Roman"/>
              </a:rPr>
              <a:t> </a:t>
            </a:r>
            <a:r>
              <a:rPr sz="2200" spc="-5" dirty="0">
                <a:latin typeface="Calibri"/>
                <a:cs typeface="Calibri"/>
              </a:rPr>
              <a:t>s</a:t>
            </a:r>
            <a:r>
              <a:rPr sz="2200" spc="-15" dirty="0">
                <a:latin typeface="Calibri"/>
                <a:cs typeface="Calibri"/>
              </a:rPr>
              <a:t>ur</a:t>
            </a:r>
            <a:r>
              <a:rPr sz="2200" spc="-55" dirty="0">
                <a:latin typeface="Calibri"/>
                <a:cs typeface="Calibri"/>
              </a:rPr>
              <a:t>f</a:t>
            </a:r>
            <a:r>
              <a:rPr sz="2200" spc="-10" dirty="0">
                <a:latin typeface="Calibri"/>
                <a:cs typeface="Calibri"/>
              </a:rPr>
              <a:t>aces.</a:t>
            </a:r>
            <a:endParaRPr sz="2200" dirty="0">
              <a:latin typeface="Calibri"/>
              <a:cs typeface="Calibri"/>
            </a:endParaRPr>
          </a:p>
          <a:p>
            <a:pPr marL="469900" marR="38100" indent="-457200">
              <a:lnSpc>
                <a:spcPct val="114999"/>
              </a:lnSpc>
              <a:spcBef>
                <a:spcPts val="1655"/>
              </a:spcBef>
              <a:buFont typeface="+mj-lt"/>
              <a:buAutoNum type="arabicPeriod"/>
              <a:tabLst>
                <a:tab pos="275590" algn="l"/>
              </a:tabLst>
            </a:pPr>
            <a:r>
              <a:rPr sz="2200" spc="-10" dirty="0">
                <a:latin typeface="Calibri"/>
                <a:cs typeface="Calibri"/>
              </a:rPr>
              <a:t>Al</a:t>
            </a:r>
            <a:r>
              <a:rPr sz="2200" spc="-20" dirty="0">
                <a:latin typeface="Calibri"/>
                <a:cs typeface="Calibri"/>
              </a:rPr>
              <a:t>thoug</a:t>
            </a:r>
            <a:r>
              <a:rPr sz="2200" spc="-15" dirty="0">
                <a:latin typeface="Calibri"/>
                <a:cs typeface="Calibri"/>
              </a:rPr>
              <a:t>h</a:t>
            </a:r>
            <a:r>
              <a:rPr sz="2200" spc="-50" dirty="0">
                <a:latin typeface="Times New Roman"/>
                <a:cs typeface="Times New Roman"/>
              </a:rPr>
              <a:t> </a:t>
            </a:r>
            <a:r>
              <a:rPr sz="2200" spc="-5" dirty="0">
                <a:latin typeface="Calibri"/>
                <a:cs typeface="Calibri"/>
              </a:rPr>
              <a:t>us</a:t>
            </a:r>
            <a:r>
              <a:rPr sz="2200" dirty="0">
                <a:latin typeface="Calibri"/>
                <a:cs typeface="Calibri"/>
              </a:rPr>
              <a:t>i</a:t>
            </a:r>
            <a:r>
              <a:rPr sz="2200" spc="-20" dirty="0">
                <a:latin typeface="Calibri"/>
                <a:cs typeface="Calibri"/>
              </a:rPr>
              <a:t>n</a:t>
            </a:r>
            <a:r>
              <a:rPr sz="2200" spc="-15" dirty="0">
                <a:latin typeface="Calibri"/>
                <a:cs typeface="Calibri"/>
              </a:rPr>
              <a:t>g</a:t>
            </a:r>
            <a:r>
              <a:rPr sz="2200" spc="-65" dirty="0">
                <a:latin typeface="Times New Roman"/>
                <a:cs typeface="Times New Roman"/>
              </a:rPr>
              <a:t> </a:t>
            </a:r>
            <a:r>
              <a:rPr sz="2200" spc="-15" dirty="0">
                <a:latin typeface="Calibri"/>
                <a:cs typeface="Calibri"/>
              </a:rPr>
              <a:t>a</a:t>
            </a:r>
            <a:r>
              <a:rPr sz="2200" spc="-55" dirty="0">
                <a:latin typeface="Times New Roman"/>
                <a:cs typeface="Times New Roman"/>
              </a:rPr>
              <a:t> </a:t>
            </a:r>
            <a:r>
              <a:rPr sz="2200" spc="-20" dirty="0">
                <a:latin typeface="Calibri"/>
                <a:cs typeface="Calibri"/>
              </a:rPr>
              <a:t>c</a:t>
            </a:r>
            <a:r>
              <a:rPr sz="2200" dirty="0">
                <a:latin typeface="Calibri"/>
                <a:cs typeface="Calibri"/>
              </a:rPr>
              <a:t>l</a:t>
            </a:r>
            <a:r>
              <a:rPr sz="2200" spc="-15" dirty="0">
                <a:latin typeface="Calibri"/>
                <a:cs typeface="Calibri"/>
              </a:rPr>
              <a:t>oth</a:t>
            </a:r>
            <a:r>
              <a:rPr sz="2200" spc="-55" dirty="0">
                <a:latin typeface="Times New Roman"/>
                <a:cs typeface="Times New Roman"/>
              </a:rPr>
              <a:t> </a:t>
            </a:r>
            <a:r>
              <a:rPr sz="2200" spc="-35" dirty="0">
                <a:latin typeface="Calibri"/>
                <a:cs typeface="Calibri"/>
              </a:rPr>
              <a:t>t</a:t>
            </a:r>
            <a:r>
              <a:rPr sz="2200" spc="-15" dirty="0">
                <a:latin typeface="Calibri"/>
                <a:cs typeface="Calibri"/>
              </a:rPr>
              <a:t>o</a:t>
            </a:r>
            <a:r>
              <a:rPr sz="2200" spc="-45" dirty="0">
                <a:latin typeface="Times New Roman"/>
                <a:cs typeface="Times New Roman"/>
              </a:rPr>
              <a:t> </a:t>
            </a:r>
            <a:r>
              <a:rPr sz="2200" spc="-5" dirty="0">
                <a:latin typeface="Calibri"/>
                <a:cs typeface="Calibri"/>
              </a:rPr>
              <a:t>p</a:t>
            </a:r>
            <a:r>
              <a:rPr sz="2200" dirty="0">
                <a:latin typeface="Calibri"/>
                <a:cs typeface="Calibri"/>
              </a:rPr>
              <a:t>i</a:t>
            </a:r>
            <a:r>
              <a:rPr sz="2200" spc="-20" dirty="0">
                <a:latin typeface="Calibri"/>
                <a:cs typeface="Calibri"/>
              </a:rPr>
              <a:t>c</a:t>
            </a:r>
            <a:r>
              <a:rPr sz="2200" spc="-10" dirty="0">
                <a:latin typeface="Calibri"/>
                <a:cs typeface="Calibri"/>
              </a:rPr>
              <a:t>k</a:t>
            </a:r>
            <a:r>
              <a:rPr sz="2200" spc="-55" dirty="0">
                <a:latin typeface="Times New Roman"/>
                <a:cs typeface="Times New Roman"/>
              </a:rPr>
              <a:t> </a:t>
            </a:r>
            <a:r>
              <a:rPr sz="2200" spc="-5" dirty="0">
                <a:latin typeface="Calibri"/>
                <a:cs typeface="Calibri"/>
              </a:rPr>
              <a:t>u</a:t>
            </a:r>
            <a:r>
              <a:rPr sz="2200" dirty="0">
                <a:latin typeface="Calibri"/>
                <a:cs typeface="Calibri"/>
              </a:rPr>
              <a:t>p</a:t>
            </a:r>
            <a:r>
              <a:rPr sz="2200" spc="-55" dirty="0">
                <a:latin typeface="Times New Roman"/>
                <a:cs typeface="Times New Roman"/>
              </a:rPr>
              <a:t> </a:t>
            </a:r>
            <a:r>
              <a:rPr sz="2200" spc="-65" dirty="0">
                <a:latin typeface="Calibri"/>
                <a:cs typeface="Calibri"/>
              </a:rPr>
              <a:t>e</a:t>
            </a:r>
            <a:r>
              <a:rPr sz="2200" spc="-5" dirty="0">
                <a:latin typeface="Calibri"/>
                <a:cs typeface="Calibri"/>
              </a:rPr>
              <a:t>xh</a:t>
            </a:r>
            <a:r>
              <a:rPr sz="2200" spc="-10" dirty="0">
                <a:latin typeface="Calibri"/>
                <a:cs typeface="Calibri"/>
              </a:rPr>
              <a:t>i</a:t>
            </a:r>
            <a:r>
              <a:rPr sz="2200" spc="-5" dirty="0">
                <a:latin typeface="Calibri"/>
                <a:cs typeface="Calibri"/>
              </a:rPr>
              <a:t>b</a:t>
            </a:r>
            <a:r>
              <a:rPr sz="2200" dirty="0">
                <a:latin typeface="Calibri"/>
                <a:cs typeface="Calibri"/>
              </a:rPr>
              <a:t>i</a:t>
            </a:r>
            <a:r>
              <a:rPr sz="2200" spc="-20" dirty="0">
                <a:latin typeface="Calibri"/>
                <a:cs typeface="Calibri"/>
              </a:rPr>
              <a:t>t</a:t>
            </a:r>
            <a:r>
              <a:rPr sz="2200" spc="-10" dirty="0">
                <a:latin typeface="Calibri"/>
                <a:cs typeface="Calibri"/>
              </a:rPr>
              <a:t>s</a:t>
            </a:r>
            <a:r>
              <a:rPr sz="2200" spc="-10" dirty="0">
                <a:latin typeface="Times New Roman"/>
                <a:cs typeface="Times New Roman"/>
              </a:rPr>
              <a:t> </a:t>
            </a:r>
            <a:r>
              <a:rPr sz="2200" spc="-20" dirty="0">
                <a:latin typeface="Calibri"/>
                <a:cs typeface="Calibri"/>
              </a:rPr>
              <a:t>p</a:t>
            </a:r>
            <a:r>
              <a:rPr sz="2200" spc="-35" dirty="0">
                <a:latin typeface="Calibri"/>
                <a:cs typeface="Calibri"/>
              </a:rPr>
              <a:t>r</a:t>
            </a:r>
            <a:r>
              <a:rPr sz="2200" spc="-30" dirty="0">
                <a:latin typeface="Calibri"/>
                <a:cs typeface="Calibri"/>
              </a:rPr>
              <a:t>ev</a:t>
            </a:r>
            <a:r>
              <a:rPr sz="2200" spc="-15" dirty="0">
                <a:latin typeface="Calibri"/>
                <a:cs typeface="Calibri"/>
              </a:rPr>
              <a:t>e</a:t>
            </a:r>
            <a:r>
              <a:rPr sz="2200" spc="-45" dirty="0">
                <a:latin typeface="Calibri"/>
                <a:cs typeface="Calibri"/>
              </a:rPr>
              <a:t>n</a:t>
            </a:r>
            <a:r>
              <a:rPr sz="2200" spc="-10" dirty="0">
                <a:latin typeface="Calibri"/>
                <a:cs typeface="Calibri"/>
              </a:rPr>
              <a:t>ts</a:t>
            </a:r>
            <a:r>
              <a:rPr sz="2200" spc="-50" dirty="0">
                <a:latin typeface="Times New Roman"/>
                <a:cs typeface="Times New Roman"/>
              </a:rPr>
              <a:t> </a:t>
            </a:r>
            <a:r>
              <a:rPr sz="2200" dirty="0">
                <a:latin typeface="Calibri"/>
                <a:cs typeface="Calibri"/>
              </a:rPr>
              <a:t>l</a:t>
            </a:r>
            <a:r>
              <a:rPr sz="2200" spc="-15" dirty="0">
                <a:latin typeface="Calibri"/>
                <a:cs typeface="Calibri"/>
              </a:rPr>
              <a:t>e</a:t>
            </a:r>
            <a:r>
              <a:rPr sz="2200" spc="-55" dirty="0">
                <a:latin typeface="Calibri"/>
                <a:cs typeface="Calibri"/>
              </a:rPr>
              <a:t>a</a:t>
            </a:r>
            <a:r>
              <a:rPr sz="2200" spc="-10" dirty="0">
                <a:latin typeface="Calibri"/>
                <a:cs typeface="Calibri"/>
              </a:rPr>
              <a:t>vi</a:t>
            </a:r>
            <a:r>
              <a:rPr sz="2200" spc="-20" dirty="0">
                <a:latin typeface="Calibri"/>
                <a:cs typeface="Calibri"/>
              </a:rPr>
              <a:t>n</a:t>
            </a:r>
            <a:r>
              <a:rPr sz="2200" spc="-15" dirty="0">
                <a:latin typeface="Calibri"/>
                <a:cs typeface="Calibri"/>
              </a:rPr>
              <a:t>g</a:t>
            </a:r>
            <a:r>
              <a:rPr sz="2200" spc="-55" dirty="0">
                <a:latin typeface="Times New Roman"/>
                <a:cs typeface="Times New Roman"/>
              </a:rPr>
              <a:t> </a:t>
            </a:r>
            <a:r>
              <a:rPr sz="2200" spc="-15" dirty="0">
                <a:latin typeface="Calibri"/>
                <a:cs typeface="Calibri"/>
              </a:rPr>
              <a:t>add</a:t>
            </a:r>
            <a:r>
              <a:rPr sz="2200" spc="-10" dirty="0">
                <a:latin typeface="Calibri"/>
                <a:cs typeface="Calibri"/>
              </a:rPr>
              <a:t>i</a:t>
            </a:r>
            <a:r>
              <a:rPr sz="2200" spc="-20" dirty="0">
                <a:latin typeface="Calibri"/>
                <a:cs typeface="Calibri"/>
              </a:rPr>
              <a:t>t</a:t>
            </a:r>
            <a:r>
              <a:rPr sz="2200" dirty="0">
                <a:latin typeface="Calibri"/>
                <a:cs typeface="Calibri"/>
              </a:rPr>
              <a:t>i</a:t>
            </a:r>
            <a:r>
              <a:rPr sz="2200" spc="-20" dirty="0">
                <a:latin typeface="Calibri"/>
                <a:cs typeface="Calibri"/>
              </a:rPr>
              <a:t>on</a:t>
            </a:r>
            <a:r>
              <a:rPr sz="2200" spc="-10" dirty="0">
                <a:latin typeface="Calibri"/>
                <a:cs typeface="Calibri"/>
              </a:rPr>
              <a:t>a</a:t>
            </a:r>
            <a:r>
              <a:rPr sz="2200" dirty="0">
                <a:latin typeface="Calibri"/>
                <a:cs typeface="Calibri"/>
              </a:rPr>
              <a:t>l</a:t>
            </a:r>
            <a:r>
              <a:rPr sz="2200" spc="-85" dirty="0">
                <a:latin typeface="Times New Roman"/>
                <a:cs typeface="Times New Roman"/>
              </a:rPr>
              <a:t> </a:t>
            </a:r>
            <a:r>
              <a:rPr sz="2200" spc="-15" dirty="0">
                <a:latin typeface="Calibri"/>
                <a:cs typeface="Calibri"/>
              </a:rPr>
              <a:t>pr</a:t>
            </a:r>
            <a:r>
              <a:rPr sz="2200" spc="-5" dirty="0">
                <a:latin typeface="Calibri"/>
                <a:cs typeface="Calibri"/>
              </a:rPr>
              <a:t>i</a:t>
            </a:r>
            <a:r>
              <a:rPr sz="2200" spc="-45" dirty="0">
                <a:latin typeface="Calibri"/>
                <a:cs typeface="Calibri"/>
              </a:rPr>
              <a:t>n</a:t>
            </a:r>
            <a:r>
              <a:rPr sz="2200" spc="-10" dirty="0">
                <a:latin typeface="Calibri"/>
                <a:cs typeface="Calibri"/>
              </a:rPr>
              <a:t>ts</a:t>
            </a:r>
            <a:r>
              <a:rPr sz="2200" spc="-55" dirty="0">
                <a:latin typeface="Times New Roman"/>
                <a:cs typeface="Times New Roman"/>
              </a:rPr>
              <a:t> </a:t>
            </a:r>
            <a:r>
              <a:rPr sz="2200" spc="-20" dirty="0">
                <a:latin typeface="Calibri"/>
                <a:cs typeface="Calibri"/>
              </a:rPr>
              <a:t>o</a:t>
            </a:r>
            <a:r>
              <a:rPr sz="2200" spc="-15" dirty="0">
                <a:latin typeface="Calibri"/>
                <a:cs typeface="Calibri"/>
              </a:rPr>
              <a:t>n</a:t>
            </a:r>
            <a:r>
              <a:rPr sz="2200" spc="-45" dirty="0">
                <a:latin typeface="Times New Roman"/>
                <a:cs typeface="Times New Roman"/>
              </a:rPr>
              <a:t> </a:t>
            </a:r>
            <a:r>
              <a:rPr sz="2200" spc="-10" dirty="0">
                <a:latin typeface="Calibri"/>
                <a:cs typeface="Calibri"/>
              </a:rPr>
              <a:t>the</a:t>
            </a:r>
            <a:r>
              <a:rPr sz="2200" spc="-55" dirty="0">
                <a:latin typeface="Times New Roman"/>
                <a:cs typeface="Times New Roman"/>
              </a:rPr>
              <a:t> </a:t>
            </a:r>
            <a:r>
              <a:rPr sz="2200" spc="-15" dirty="0">
                <a:latin typeface="Calibri"/>
                <a:cs typeface="Calibri"/>
              </a:rPr>
              <a:t>a</a:t>
            </a:r>
            <a:r>
              <a:rPr sz="2200" spc="-5" dirty="0">
                <a:latin typeface="Calibri"/>
                <a:cs typeface="Calibri"/>
              </a:rPr>
              <a:t>r</a:t>
            </a:r>
            <a:r>
              <a:rPr sz="2200" spc="-10" dirty="0">
                <a:latin typeface="Calibri"/>
                <a:cs typeface="Calibri"/>
              </a:rPr>
              <a:t>ti</a:t>
            </a:r>
            <a:r>
              <a:rPr sz="2200" spc="-20" dirty="0">
                <a:latin typeface="Calibri"/>
                <a:cs typeface="Calibri"/>
              </a:rPr>
              <a:t>c</a:t>
            </a:r>
            <a:r>
              <a:rPr sz="2200" dirty="0">
                <a:latin typeface="Calibri"/>
                <a:cs typeface="Calibri"/>
              </a:rPr>
              <a:t>l</a:t>
            </a:r>
            <a:r>
              <a:rPr sz="2200" spc="-10" dirty="0">
                <a:latin typeface="Calibri"/>
                <a:cs typeface="Calibri"/>
              </a:rPr>
              <a:t>es,</a:t>
            </a:r>
            <a:r>
              <a:rPr sz="2200" spc="-10" dirty="0">
                <a:latin typeface="Times New Roman"/>
                <a:cs typeface="Times New Roman"/>
              </a:rPr>
              <a:t> </a:t>
            </a:r>
            <a:r>
              <a:rPr sz="2200" spc="-10" dirty="0">
                <a:latin typeface="Calibri"/>
                <a:cs typeface="Calibri"/>
              </a:rPr>
              <a:t>the</a:t>
            </a:r>
            <a:r>
              <a:rPr sz="2200" spc="-45" dirty="0">
                <a:latin typeface="Times New Roman"/>
                <a:cs typeface="Times New Roman"/>
              </a:rPr>
              <a:t> </a:t>
            </a:r>
            <a:r>
              <a:rPr sz="2200" spc="-10" dirty="0">
                <a:latin typeface="Calibri"/>
                <a:cs typeface="Calibri"/>
              </a:rPr>
              <a:t>cl</a:t>
            </a:r>
            <a:r>
              <a:rPr sz="2200" spc="-15" dirty="0">
                <a:latin typeface="Calibri"/>
                <a:cs typeface="Calibri"/>
              </a:rPr>
              <a:t>oth</a:t>
            </a:r>
            <a:r>
              <a:rPr sz="2200" spc="-65" dirty="0">
                <a:latin typeface="Times New Roman"/>
                <a:cs typeface="Times New Roman"/>
              </a:rPr>
              <a:t> </a:t>
            </a:r>
            <a:r>
              <a:rPr sz="2200" spc="-15" dirty="0">
                <a:latin typeface="Calibri"/>
                <a:cs typeface="Calibri"/>
              </a:rPr>
              <a:t>wi</a:t>
            </a:r>
            <a:r>
              <a:rPr sz="2200" dirty="0">
                <a:latin typeface="Calibri"/>
                <a:cs typeface="Calibri"/>
              </a:rPr>
              <a:t>ll</a:t>
            </a:r>
            <a:r>
              <a:rPr sz="2200" spc="-55" dirty="0">
                <a:latin typeface="Times New Roman"/>
                <a:cs typeface="Times New Roman"/>
              </a:rPr>
              <a:t> </a:t>
            </a:r>
            <a:r>
              <a:rPr sz="2200" spc="-15" dirty="0">
                <a:latin typeface="Calibri"/>
                <a:cs typeface="Calibri"/>
              </a:rPr>
              <a:t>f</a:t>
            </a:r>
            <a:r>
              <a:rPr sz="2200" spc="-40" dirty="0">
                <a:latin typeface="Calibri"/>
                <a:cs typeface="Calibri"/>
              </a:rPr>
              <a:t>r</a:t>
            </a:r>
            <a:r>
              <a:rPr sz="2200" spc="-15" dirty="0">
                <a:latin typeface="Calibri"/>
                <a:cs typeface="Calibri"/>
              </a:rPr>
              <a:t>eque</a:t>
            </a:r>
            <a:r>
              <a:rPr sz="2200" spc="-55" dirty="0">
                <a:latin typeface="Calibri"/>
                <a:cs typeface="Calibri"/>
              </a:rPr>
              <a:t>n</a:t>
            </a:r>
            <a:r>
              <a:rPr sz="2200" spc="-10" dirty="0">
                <a:latin typeface="Calibri"/>
                <a:cs typeface="Calibri"/>
              </a:rPr>
              <a:t>tly</a:t>
            </a:r>
            <a:r>
              <a:rPr sz="2200" spc="-40" dirty="0">
                <a:latin typeface="Times New Roman"/>
                <a:cs typeface="Times New Roman"/>
              </a:rPr>
              <a:t> </a:t>
            </a:r>
            <a:r>
              <a:rPr sz="2200" spc="-15" dirty="0">
                <a:latin typeface="Calibri"/>
                <a:cs typeface="Calibri"/>
              </a:rPr>
              <a:t>wi</a:t>
            </a:r>
            <a:r>
              <a:rPr sz="2200" spc="-20" dirty="0">
                <a:latin typeface="Calibri"/>
                <a:cs typeface="Calibri"/>
              </a:rPr>
              <a:t>p</a:t>
            </a:r>
            <a:r>
              <a:rPr sz="2200" spc="-15" dirty="0">
                <a:latin typeface="Calibri"/>
                <a:cs typeface="Calibri"/>
              </a:rPr>
              <a:t>e</a:t>
            </a:r>
            <a:r>
              <a:rPr sz="2200" spc="-55" dirty="0">
                <a:latin typeface="Times New Roman"/>
                <a:cs typeface="Times New Roman"/>
              </a:rPr>
              <a:t> </a:t>
            </a:r>
            <a:r>
              <a:rPr sz="2200" spc="-5" dirty="0">
                <a:latin typeface="Calibri"/>
                <a:cs typeface="Calibri"/>
              </a:rPr>
              <a:t>o</a:t>
            </a:r>
            <a:r>
              <a:rPr sz="2200" spc="-35" dirty="0">
                <a:latin typeface="Calibri"/>
                <a:cs typeface="Calibri"/>
              </a:rPr>
              <a:t>f</a:t>
            </a:r>
            <a:r>
              <a:rPr sz="2200" spc="-10" dirty="0">
                <a:latin typeface="Calibri"/>
                <a:cs typeface="Calibri"/>
              </a:rPr>
              <a:t>f</a:t>
            </a:r>
            <a:r>
              <a:rPr sz="2200" spc="-50" dirty="0">
                <a:latin typeface="Times New Roman"/>
                <a:cs typeface="Times New Roman"/>
              </a:rPr>
              <a:t> </a:t>
            </a:r>
            <a:r>
              <a:rPr sz="2200" spc="-10" dirty="0">
                <a:latin typeface="Calibri"/>
                <a:cs typeface="Calibri"/>
              </a:rPr>
              <a:t>or</a:t>
            </a:r>
            <a:r>
              <a:rPr sz="2200" spc="-40" dirty="0">
                <a:latin typeface="Times New Roman"/>
                <a:cs typeface="Times New Roman"/>
              </a:rPr>
              <a:t> </a:t>
            </a:r>
            <a:r>
              <a:rPr sz="2200" b="1" u="heavy" spc="-15" dirty="0">
                <a:solidFill>
                  <a:srgbClr val="FF0000"/>
                </a:solidFill>
                <a:latin typeface="Calibri"/>
                <a:cs typeface="Calibri"/>
              </a:rPr>
              <a:t>smear</a:t>
            </a:r>
            <a:r>
              <a:rPr sz="2200" b="1" spc="-30" dirty="0">
                <a:solidFill>
                  <a:srgbClr val="FF0000"/>
                </a:solidFill>
                <a:latin typeface="Times New Roman"/>
                <a:cs typeface="Times New Roman"/>
              </a:rPr>
              <a:t> </a:t>
            </a:r>
            <a:r>
              <a:rPr sz="2200" spc="-15" dirty="0">
                <a:latin typeface="Calibri"/>
                <a:cs typeface="Calibri"/>
              </a:rPr>
              <a:t>a</a:t>
            </a:r>
            <a:r>
              <a:rPr sz="2200" spc="-50" dirty="0">
                <a:latin typeface="Calibri"/>
                <a:cs typeface="Calibri"/>
              </a:rPr>
              <a:t>n</a:t>
            </a:r>
            <a:r>
              <a:rPr sz="2200" spc="-10" dirty="0">
                <a:latin typeface="Calibri"/>
                <a:cs typeface="Calibri"/>
              </a:rPr>
              <a:t>y</a:t>
            </a:r>
            <a:r>
              <a:rPr sz="2200" spc="-10" dirty="0">
                <a:latin typeface="Times New Roman"/>
                <a:cs typeface="Times New Roman"/>
              </a:rPr>
              <a:t> </a:t>
            </a:r>
            <a:r>
              <a:rPr sz="2200" spc="-15" dirty="0">
                <a:latin typeface="Calibri"/>
                <a:cs typeface="Calibri"/>
              </a:rPr>
              <a:t>pr</a:t>
            </a:r>
            <a:r>
              <a:rPr sz="2200" spc="-5" dirty="0">
                <a:latin typeface="Calibri"/>
                <a:cs typeface="Calibri"/>
              </a:rPr>
              <a:t>i</a:t>
            </a:r>
            <a:r>
              <a:rPr sz="2200" spc="-45" dirty="0">
                <a:latin typeface="Calibri"/>
                <a:cs typeface="Calibri"/>
              </a:rPr>
              <a:t>n</a:t>
            </a:r>
            <a:r>
              <a:rPr sz="2200" spc="-10" dirty="0">
                <a:latin typeface="Calibri"/>
                <a:cs typeface="Calibri"/>
              </a:rPr>
              <a:t>ts</a:t>
            </a:r>
            <a:r>
              <a:rPr sz="2200" spc="-55" dirty="0">
                <a:latin typeface="Times New Roman"/>
                <a:cs typeface="Times New Roman"/>
              </a:rPr>
              <a:t> </a:t>
            </a:r>
            <a:r>
              <a:rPr sz="2200" spc="-15" dirty="0">
                <a:latin typeface="Calibri"/>
                <a:cs typeface="Calibri"/>
              </a:rPr>
              <a:t>or</a:t>
            </a:r>
            <a:r>
              <a:rPr sz="2200" spc="-10" dirty="0">
                <a:latin typeface="Calibri"/>
                <a:cs typeface="Calibri"/>
              </a:rPr>
              <a:t>igi</a:t>
            </a:r>
            <a:r>
              <a:rPr sz="2200" spc="-20" dirty="0">
                <a:latin typeface="Calibri"/>
                <a:cs typeface="Calibri"/>
              </a:rPr>
              <a:t>na</a:t>
            </a:r>
            <a:r>
              <a:rPr sz="2200" spc="-5" dirty="0">
                <a:latin typeface="Calibri"/>
                <a:cs typeface="Calibri"/>
              </a:rPr>
              <a:t>l</a:t>
            </a:r>
            <a:r>
              <a:rPr sz="2200" dirty="0">
                <a:latin typeface="Calibri"/>
                <a:cs typeface="Calibri"/>
              </a:rPr>
              <a:t>l</a:t>
            </a:r>
            <a:r>
              <a:rPr sz="2200" spc="-10" dirty="0">
                <a:latin typeface="Calibri"/>
                <a:cs typeface="Calibri"/>
              </a:rPr>
              <a:t>y</a:t>
            </a:r>
            <a:r>
              <a:rPr sz="2200" spc="-70" dirty="0">
                <a:latin typeface="Times New Roman"/>
                <a:cs typeface="Times New Roman"/>
              </a:rPr>
              <a:t> </a:t>
            </a:r>
            <a:r>
              <a:rPr sz="2200" spc="-20" dirty="0">
                <a:latin typeface="Calibri"/>
                <a:cs typeface="Calibri"/>
              </a:rPr>
              <a:t>p</a:t>
            </a:r>
            <a:r>
              <a:rPr sz="2200" spc="-35" dirty="0">
                <a:latin typeface="Calibri"/>
                <a:cs typeface="Calibri"/>
              </a:rPr>
              <a:t>r</a:t>
            </a:r>
            <a:r>
              <a:rPr sz="2200" spc="-15" dirty="0">
                <a:latin typeface="Calibri"/>
                <a:cs typeface="Calibri"/>
              </a:rPr>
              <a:t>ese</a:t>
            </a:r>
            <a:r>
              <a:rPr sz="2200" spc="-40" dirty="0">
                <a:latin typeface="Calibri"/>
                <a:cs typeface="Calibri"/>
              </a:rPr>
              <a:t>n</a:t>
            </a:r>
            <a:r>
              <a:rPr sz="2200" spc="-10" dirty="0">
                <a:latin typeface="Calibri"/>
                <a:cs typeface="Calibri"/>
              </a:rPr>
              <a:t>t,</a:t>
            </a:r>
            <a:r>
              <a:rPr sz="2200" spc="-50" dirty="0">
                <a:latin typeface="Times New Roman"/>
                <a:cs typeface="Times New Roman"/>
              </a:rPr>
              <a:t> </a:t>
            </a:r>
            <a:r>
              <a:rPr sz="2200" spc="-20" dirty="0">
                <a:latin typeface="Calibri"/>
                <a:cs typeface="Calibri"/>
              </a:rPr>
              <a:t>un</a:t>
            </a:r>
            <a:r>
              <a:rPr sz="2200" spc="-10" dirty="0">
                <a:latin typeface="Calibri"/>
                <a:cs typeface="Calibri"/>
              </a:rPr>
              <a:t>less</a:t>
            </a:r>
            <a:r>
              <a:rPr sz="2200" spc="-50" dirty="0">
                <a:latin typeface="Times New Roman"/>
                <a:cs typeface="Times New Roman"/>
              </a:rPr>
              <a:t> </a:t>
            </a:r>
            <a:r>
              <a:rPr sz="2200" spc="-15" dirty="0">
                <a:latin typeface="Calibri"/>
                <a:cs typeface="Calibri"/>
              </a:rPr>
              <a:t>g</a:t>
            </a:r>
            <a:r>
              <a:rPr sz="2200" spc="-35" dirty="0">
                <a:latin typeface="Calibri"/>
                <a:cs typeface="Calibri"/>
              </a:rPr>
              <a:t>r</a:t>
            </a:r>
            <a:r>
              <a:rPr sz="2200" spc="-15" dirty="0">
                <a:latin typeface="Calibri"/>
                <a:cs typeface="Calibri"/>
              </a:rPr>
              <a:t>e</a:t>
            </a:r>
            <a:r>
              <a:rPr sz="2200" spc="-40" dirty="0">
                <a:latin typeface="Calibri"/>
                <a:cs typeface="Calibri"/>
              </a:rPr>
              <a:t>a</a:t>
            </a:r>
            <a:r>
              <a:rPr sz="2200" spc="-10" dirty="0">
                <a:latin typeface="Calibri"/>
                <a:cs typeface="Calibri"/>
              </a:rPr>
              <a:t>t</a:t>
            </a:r>
            <a:r>
              <a:rPr sz="2200" spc="-55" dirty="0">
                <a:latin typeface="Times New Roman"/>
                <a:cs typeface="Times New Roman"/>
              </a:rPr>
              <a:t> </a:t>
            </a:r>
            <a:r>
              <a:rPr sz="2200" spc="-35" dirty="0">
                <a:latin typeface="Calibri"/>
                <a:cs typeface="Calibri"/>
              </a:rPr>
              <a:t>c</a:t>
            </a:r>
            <a:r>
              <a:rPr sz="2200" spc="-15" dirty="0">
                <a:latin typeface="Calibri"/>
                <a:cs typeface="Calibri"/>
              </a:rPr>
              <a:t>a</a:t>
            </a:r>
            <a:r>
              <a:rPr sz="2200" spc="-30" dirty="0">
                <a:latin typeface="Calibri"/>
                <a:cs typeface="Calibri"/>
              </a:rPr>
              <a:t>r</a:t>
            </a:r>
            <a:r>
              <a:rPr sz="2200" spc="-15" dirty="0">
                <a:latin typeface="Calibri"/>
                <a:cs typeface="Calibri"/>
              </a:rPr>
              <a:t>e</a:t>
            </a:r>
            <a:r>
              <a:rPr sz="2200" spc="-55" dirty="0">
                <a:latin typeface="Times New Roman"/>
                <a:cs typeface="Times New Roman"/>
              </a:rPr>
              <a:t> </a:t>
            </a:r>
            <a:r>
              <a:rPr sz="2200" spc="-10" dirty="0">
                <a:latin typeface="Calibri"/>
                <a:cs typeface="Calibri"/>
              </a:rPr>
              <a:t>is</a:t>
            </a:r>
            <a:r>
              <a:rPr sz="2200" spc="-10" dirty="0">
                <a:latin typeface="Times New Roman"/>
                <a:cs typeface="Times New Roman"/>
              </a:rPr>
              <a:t> </a:t>
            </a:r>
            <a:r>
              <a:rPr sz="2200" spc="-40" dirty="0">
                <a:latin typeface="Calibri"/>
                <a:cs typeface="Calibri"/>
              </a:rPr>
              <a:t>t</a:t>
            </a:r>
            <a:r>
              <a:rPr sz="2200" spc="-15" dirty="0">
                <a:latin typeface="Calibri"/>
                <a:cs typeface="Calibri"/>
              </a:rPr>
              <a:t>a</a:t>
            </a:r>
            <a:r>
              <a:rPr sz="2200" spc="-85" dirty="0">
                <a:latin typeface="Calibri"/>
                <a:cs typeface="Calibri"/>
              </a:rPr>
              <a:t>k</a:t>
            </a:r>
            <a:r>
              <a:rPr sz="2200" spc="-10" dirty="0">
                <a:latin typeface="Calibri"/>
                <a:cs typeface="Calibri"/>
              </a:rPr>
              <a:t>en.</a:t>
            </a:r>
            <a:endParaRPr sz="2200" dirty="0">
              <a:latin typeface="Calibri"/>
              <a:cs typeface="Calibri"/>
            </a:endParaRPr>
          </a:p>
        </p:txBody>
      </p:sp>
      <p:sp>
        <p:nvSpPr>
          <p:cNvPr id="5" name="object 5"/>
          <p:cNvSpPr/>
          <p:nvPr/>
        </p:nvSpPr>
        <p:spPr>
          <a:xfrm>
            <a:off x="7162800" y="4171060"/>
            <a:ext cx="1882392" cy="258533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239000" y="911717"/>
            <a:ext cx="1806192" cy="313374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452" y="228526"/>
            <a:ext cx="8340547" cy="57943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400800" y="942578"/>
            <a:ext cx="2524125" cy="2428875"/>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63624" y="318002"/>
            <a:ext cx="8016750" cy="1603259"/>
          </a:xfrm>
          <a:prstGeom prst="rect">
            <a:avLst/>
          </a:prstGeom>
        </p:spPr>
        <p:txBody>
          <a:bodyPr vert="horz" wrap="square" lIns="0" tIns="805434" rIns="0" bIns="0" rtlCol="0">
            <a:spAutoFit/>
          </a:bodyPr>
          <a:lstStyle/>
          <a:p>
            <a:pPr marL="594360">
              <a:lnSpc>
                <a:spcPct val="100000"/>
              </a:lnSpc>
            </a:pPr>
            <a:r>
              <a:rPr dirty="0">
                <a:solidFill>
                  <a:srgbClr val="000000"/>
                </a:solidFill>
              </a:rPr>
              <a:t>a.</a:t>
            </a:r>
            <a:r>
              <a:rPr spc="-105" dirty="0">
                <a:solidFill>
                  <a:srgbClr val="000000"/>
                </a:solidFill>
                <a:latin typeface="Times New Roman"/>
                <a:cs typeface="Times New Roman"/>
              </a:rPr>
              <a:t> </a:t>
            </a:r>
            <a:r>
              <a:rPr spc="-15" dirty="0">
                <a:solidFill>
                  <a:srgbClr val="000000"/>
                </a:solidFill>
              </a:rPr>
              <a:t>A</a:t>
            </a:r>
            <a:r>
              <a:rPr spc="-70" dirty="0">
                <a:solidFill>
                  <a:srgbClr val="000000"/>
                </a:solidFill>
                <a:latin typeface="Times New Roman"/>
                <a:cs typeface="Times New Roman"/>
              </a:rPr>
              <a:t> </a:t>
            </a:r>
            <a:r>
              <a:rPr b="1" spc="-5" dirty="0">
                <a:solidFill>
                  <a:srgbClr val="7030A0"/>
                </a:solidFill>
              </a:rPr>
              <a:t>f</a:t>
            </a:r>
            <a:r>
              <a:rPr b="1" dirty="0">
                <a:solidFill>
                  <a:srgbClr val="7030A0"/>
                </a:solidFill>
              </a:rPr>
              <a:t>i</a:t>
            </a:r>
            <a:r>
              <a:rPr b="1" spc="-5" dirty="0">
                <a:solidFill>
                  <a:srgbClr val="7030A0"/>
                </a:solidFill>
              </a:rPr>
              <a:t>n</a:t>
            </a:r>
            <a:r>
              <a:rPr b="1" spc="-30" dirty="0">
                <a:solidFill>
                  <a:srgbClr val="7030A0"/>
                </a:solidFill>
              </a:rPr>
              <a:t>g</a:t>
            </a:r>
            <a:r>
              <a:rPr b="1" spc="-15" dirty="0">
                <a:solidFill>
                  <a:srgbClr val="7030A0"/>
                </a:solidFill>
              </a:rPr>
              <a:t>erp</a:t>
            </a:r>
            <a:r>
              <a:rPr b="1" dirty="0">
                <a:solidFill>
                  <a:srgbClr val="7030A0"/>
                </a:solidFill>
              </a:rPr>
              <a:t>ri</a:t>
            </a:r>
            <a:r>
              <a:rPr b="1" spc="-25" dirty="0">
                <a:solidFill>
                  <a:srgbClr val="7030A0"/>
                </a:solidFill>
              </a:rPr>
              <a:t>n</a:t>
            </a:r>
            <a:r>
              <a:rPr b="1" spc="-10" dirty="0">
                <a:solidFill>
                  <a:srgbClr val="7030A0"/>
                </a:solidFill>
              </a:rPr>
              <a:t>t</a:t>
            </a:r>
            <a:r>
              <a:rPr spc="-60" dirty="0">
                <a:solidFill>
                  <a:srgbClr val="000000"/>
                </a:solidFill>
                <a:latin typeface="Times New Roman"/>
                <a:cs typeface="Times New Roman"/>
              </a:rPr>
              <a:t> </a:t>
            </a:r>
            <a:r>
              <a:rPr dirty="0">
                <a:solidFill>
                  <a:srgbClr val="000000"/>
                </a:solidFill>
              </a:rPr>
              <a:t>is</a:t>
            </a:r>
            <a:r>
              <a:rPr spc="-60" dirty="0">
                <a:solidFill>
                  <a:srgbClr val="000000"/>
                </a:solidFill>
                <a:latin typeface="Times New Roman"/>
                <a:cs typeface="Times New Roman"/>
              </a:rPr>
              <a:t> </a:t>
            </a:r>
            <a:r>
              <a:rPr dirty="0">
                <a:solidFill>
                  <a:srgbClr val="000000"/>
                </a:solidFill>
              </a:rPr>
              <a:t>an</a:t>
            </a:r>
            <a:r>
              <a:rPr spc="-65" dirty="0">
                <a:solidFill>
                  <a:srgbClr val="000000"/>
                </a:solidFill>
                <a:latin typeface="Times New Roman"/>
                <a:cs typeface="Times New Roman"/>
              </a:rPr>
              <a:t> </a:t>
            </a:r>
            <a:r>
              <a:rPr b="1" u="heavy" spc="-10" dirty="0">
                <a:solidFill>
                  <a:srgbClr val="FF0000"/>
                </a:solidFill>
                <a:latin typeface="Calibri"/>
                <a:cs typeface="Calibri"/>
              </a:rPr>
              <a:t>in</a:t>
            </a:r>
            <a:r>
              <a:rPr b="1" u="heavy" spc="-30" dirty="0">
                <a:solidFill>
                  <a:srgbClr val="FF0000"/>
                </a:solidFill>
                <a:latin typeface="Calibri"/>
                <a:cs typeface="Calibri"/>
              </a:rPr>
              <a:t>d</a:t>
            </a:r>
            <a:r>
              <a:rPr b="1" u="heavy" spc="-10" dirty="0">
                <a:solidFill>
                  <a:srgbClr val="FF0000"/>
                </a:solidFill>
                <a:latin typeface="Calibri"/>
                <a:cs typeface="Calibri"/>
              </a:rPr>
              <a:t>ivid</a:t>
            </a:r>
            <a:r>
              <a:rPr b="1" u="heavy" spc="-25" dirty="0">
                <a:solidFill>
                  <a:srgbClr val="FF0000"/>
                </a:solidFill>
                <a:latin typeface="Calibri"/>
                <a:cs typeface="Calibri"/>
              </a:rPr>
              <a:t>u</a:t>
            </a:r>
            <a:r>
              <a:rPr b="1" u="heavy" spc="-10" dirty="0">
                <a:solidFill>
                  <a:srgbClr val="FF0000"/>
                </a:solidFill>
                <a:latin typeface="Calibri"/>
                <a:cs typeface="Calibri"/>
              </a:rPr>
              <a:t>al</a:t>
            </a:r>
          </a:p>
          <a:p>
            <a:pPr marL="880744">
              <a:lnSpc>
                <a:spcPct val="100000"/>
              </a:lnSpc>
              <a:spcBef>
                <a:spcPts val="430"/>
              </a:spcBef>
            </a:pPr>
            <a:r>
              <a:rPr dirty="0">
                <a:solidFill>
                  <a:srgbClr val="000000"/>
                </a:solidFill>
              </a:rPr>
              <a:t>cha</a:t>
            </a:r>
            <a:r>
              <a:rPr spc="-55" dirty="0">
                <a:solidFill>
                  <a:srgbClr val="000000"/>
                </a:solidFill>
              </a:rPr>
              <a:t>r</a:t>
            </a:r>
            <a:r>
              <a:rPr spc="-15" dirty="0">
                <a:solidFill>
                  <a:srgbClr val="000000"/>
                </a:solidFill>
              </a:rPr>
              <a:t>a</a:t>
            </a:r>
            <a:r>
              <a:rPr spc="-10" dirty="0">
                <a:solidFill>
                  <a:srgbClr val="000000"/>
                </a:solidFill>
              </a:rPr>
              <a:t>c</a:t>
            </a:r>
            <a:r>
              <a:rPr spc="-35" dirty="0">
                <a:solidFill>
                  <a:srgbClr val="000000"/>
                </a:solidFill>
              </a:rPr>
              <a:t>t</a:t>
            </a:r>
            <a:r>
              <a:rPr spc="-10" dirty="0">
                <a:solidFill>
                  <a:srgbClr val="000000"/>
                </a:solidFill>
              </a:rPr>
              <a:t>eri</a:t>
            </a:r>
            <a:r>
              <a:rPr spc="-20" dirty="0">
                <a:solidFill>
                  <a:srgbClr val="000000"/>
                </a:solidFill>
              </a:rPr>
              <a:t>s</a:t>
            </a:r>
            <a:r>
              <a:rPr dirty="0">
                <a:solidFill>
                  <a:srgbClr val="000000"/>
                </a:solidFill>
              </a:rPr>
              <a:t>ti</a:t>
            </a:r>
            <a:r>
              <a:rPr spc="-25" dirty="0">
                <a:solidFill>
                  <a:srgbClr val="000000"/>
                </a:solidFill>
              </a:rPr>
              <a:t>c</a:t>
            </a:r>
            <a:r>
              <a:rPr spc="-10" dirty="0">
                <a:solidFill>
                  <a:srgbClr val="000000"/>
                </a:solidFill>
              </a:rPr>
              <a:t>;</a:t>
            </a:r>
            <a:r>
              <a:rPr spc="-105" dirty="0">
                <a:solidFill>
                  <a:srgbClr val="000000"/>
                </a:solidFill>
                <a:latin typeface="Times New Roman"/>
                <a:cs typeface="Times New Roman"/>
              </a:rPr>
              <a:t> </a:t>
            </a:r>
            <a:r>
              <a:rPr spc="-5" dirty="0">
                <a:solidFill>
                  <a:srgbClr val="000000"/>
                </a:solidFill>
              </a:rPr>
              <a:t>n</a:t>
            </a:r>
            <a:r>
              <a:rPr dirty="0">
                <a:solidFill>
                  <a:srgbClr val="000000"/>
                </a:solidFill>
              </a:rPr>
              <a:t>o</a:t>
            </a:r>
            <a:r>
              <a:rPr spc="-60" dirty="0">
                <a:solidFill>
                  <a:srgbClr val="000000"/>
                </a:solidFill>
                <a:latin typeface="Times New Roman"/>
                <a:cs typeface="Times New Roman"/>
              </a:rPr>
              <a:t> </a:t>
            </a:r>
            <a:r>
              <a:rPr spc="-10" dirty="0">
                <a:solidFill>
                  <a:srgbClr val="000000"/>
                </a:solidFill>
              </a:rPr>
              <a:t>t</a:t>
            </a:r>
            <a:r>
              <a:rPr spc="-55" dirty="0">
                <a:solidFill>
                  <a:srgbClr val="000000"/>
                </a:solidFill>
              </a:rPr>
              <a:t>w</a:t>
            </a:r>
            <a:r>
              <a:rPr dirty="0">
                <a:solidFill>
                  <a:srgbClr val="000000"/>
                </a:solidFill>
              </a:rPr>
              <a:t>o</a:t>
            </a:r>
            <a:r>
              <a:rPr spc="-60" dirty="0">
                <a:solidFill>
                  <a:srgbClr val="000000"/>
                </a:solidFill>
                <a:latin typeface="Times New Roman"/>
                <a:cs typeface="Times New Roman"/>
              </a:rPr>
              <a:t> </a:t>
            </a:r>
            <a:r>
              <a:rPr spc="-5" dirty="0">
                <a:solidFill>
                  <a:srgbClr val="000000"/>
                </a:solidFill>
              </a:rPr>
              <a:t>peop</a:t>
            </a:r>
            <a:r>
              <a:rPr dirty="0">
                <a:solidFill>
                  <a:srgbClr val="000000"/>
                </a:solidFill>
              </a:rPr>
              <a:t>l</a:t>
            </a:r>
            <a:r>
              <a:rPr spc="-15" dirty="0">
                <a:solidFill>
                  <a:srgbClr val="000000"/>
                </a:solidFill>
              </a:rPr>
              <a:t>e</a:t>
            </a:r>
            <a:r>
              <a:rPr spc="-60" dirty="0">
                <a:solidFill>
                  <a:srgbClr val="000000"/>
                </a:solidFill>
                <a:latin typeface="Times New Roman"/>
                <a:cs typeface="Times New Roman"/>
              </a:rPr>
              <a:t> </a:t>
            </a:r>
            <a:r>
              <a:rPr spc="-5" dirty="0">
                <a:solidFill>
                  <a:srgbClr val="000000"/>
                </a:solidFill>
              </a:rPr>
              <a:t>h</a:t>
            </a:r>
            <a:r>
              <a:rPr spc="-40" dirty="0">
                <a:solidFill>
                  <a:srgbClr val="000000"/>
                </a:solidFill>
              </a:rPr>
              <a:t>a</a:t>
            </a:r>
            <a:r>
              <a:rPr spc="-45" dirty="0">
                <a:solidFill>
                  <a:srgbClr val="000000"/>
                </a:solidFill>
              </a:rPr>
              <a:t>v</a:t>
            </a:r>
            <a:r>
              <a:rPr spc="-15" dirty="0">
                <a:solidFill>
                  <a:srgbClr val="000000"/>
                </a:solidFill>
              </a:rPr>
              <a:t>e</a:t>
            </a:r>
          </a:p>
        </p:txBody>
      </p:sp>
      <p:sp>
        <p:nvSpPr>
          <p:cNvPr id="5" name="object 5"/>
          <p:cNvSpPr/>
          <p:nvPr/>
        </p:nvSpPr>
        <p:spPr>
          <a:xfrm>
            <a:off x="5202296" y="4190292"/>
            <a:ext cx="3886200" cy="2647950"/>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body" idx="1"/>
          </p:nvPr>
        </p:nvSpPr>
        <p:spPr>
          <a:xfrm>
            <a:off x="225114" y="1964838"/>
            <a:ext cx="8693771" cy="4837222"/>
          </a:xfrm>
          <a:prstGeom prst="rect">
            <a:avLst/>
          </a:prstGeom>
        </p:spPr>
        <p:txBody>
          <a:bodyPr vert="horz" wrap="square" lIns="0" tIns="0" rIns="0" bIns="0" rtlCol="0">
            <a:spAutoFit/>
          </a:bodyPr>
          <a:lstStyle/>
          <a:p>
            <a:pPr marL="1219200">
              <a:lnSpc>
                <a:spcPct val="100000"/>
              </a:lnSpc>
            </a:pPr>
            <a:r>
              <a:rPr dirty="0"/>
              <a:t>i</a:t>
            </a:r>
            <a:r>
              <a:rPr spc="-5" dirty="0"/>
              <a:t>de</a:t>
            </a:r>
            <a:r>
              <a:rPr spc="-25" dirty="0"/>
              <a:t>n</a:t>
            </a:r>
            <a:r>
              <a:rPr dirty="0"/>
              <a:t>ti</a:t>
            </a:r>
            <a:r>
              <a:rPr spc="-25" dirty="0"/>
              <a:t>c</a:t>
            </a:r>
            <a:r>
              <a:rPr dirty="0"/>
              <a:t>al</a:t>
            </a:r>
            <a:r>
              <a:rPr spc="-75" dirty="0">
                <a:latin typeface="Times New Roman"/>
                <a:cs typeface="Times New Roman"/>
              </a:rPr>
              <a:t> </a:t>
            </a:r>
            <a:r>
              <a:rPr dirty="0"/>
              <a:t>ri</a:t>
            </a:r>
            <a:r>
              <a:rPr spc="-5" dirty="0"/>
              <a:t>d</a:t>
            </a:r>
            <a:r>
              <a:rPr spc="-30" dirty="0"/>
              <a:t>g</a:t>
            </a:r>
            <a:r>
              <a:rPr dirty="0"/>
              <a:t>e</a:t>
            </a:r>
            <a:r>
              <a:rPr spc="-55" dirty="0">
                <a:latin typeface="Times New Roman"/>
                <a:cs typeface="Times New Roman"/>
              </a:rPr>
              <a:t> </a:t>
            </a:r>
            <a:r>
              <a:rPr b="1" u="heavy" dirty="0">
                <a:solidFill>
                  <a:srgbClr val="FF0000"/>
                </a:solidFill>
                <a:latin typeface="Calibri"/>
                <a:cs typeface="Calibri"/>
              </a:rPr>
              <a:t>p</a:t>
            </a:r>
            <a:r>
              <a:rPr b="1" u="heavy" spc="-30" dirty="0">
                <a:solidFill>
                  <a:srgbClr val="FF0000"/>
                </a:solidFill>
                <a:latin typeface="Calibri"/>
                <a:cs typeface="Calibri"/>
              </a:rPr>
              <a:t>att</a:t>
            </a:r>
            <a:r>
              <a:rPr b="1" u="heavy" spc="-5" dirty="0">
                <a:solidFill>
                  <a:srgbClr val="FF0000"/>
                </a:solidFill>
                <a:latin typeface="Calibri"/>
                <a:cs typeface="Calibri"/>
              </a:rPr>
              <a:t>erns</a:t>
            </a:r>
            <a:r>
              <a:rPr dirty="0"/>
              <a:t>.</a:t>
            </a:r>
          </a:p>
          <a:p>
            <a:pPr marL="1219200" indent="-286385">
              <a:lnSpc>
                <a:spcPct val="100000"/>
              </a:lnSpc>
              <a:spcBef>
                <a:spcPts val="1425"/>
              </a:spcBef>
              <a:buFont typeface="Calibri"/>
              <a:buAutoNum type="alphaLcPeriod" startAt="2"/>
              <a:tabLst>
                <a:tab pos="1220470" algn="l"/>
              </a:tabLst>
            </a:pPr>
            <a:r>
              <a:rPr spc="-15" dirty="0"/>
              <a:t>A</a:t>
            </a:r>
            <a:r>
              <a:rPr spc="-70" dirty="0">
                <a:latin typeface="Times New Roman"/>
                <a:cs typeface="Times New Roman"/>
              </a:rPr>
              <a:t> </a:t>
            </a:r>
            <a:r>
              <a:rPr spc="-5" dirty="0"/>
              <a:t>f</a:t>
            </a:r>
            <a:r>
              <a:rPr dirty="0"/>
              <a:t>i</a:t>
            </a:r>
            <a:r>
              <a:rPr spc="-5" dirty="0"/>
              <a:t>n</a:t>
            </a:r>
            <a:r>
              <a:rPr spc="-30" dirty="0"/>
              <a:t>g</a:t>
            </a:r>
            <a:r>
              <a:rPr spc="-15" dirty="0"/>
              <a:t>erp</a:t>
            </a:r>
            <a:r>
              <a:rPr dirty="0"/>
              <a:t>ri</a:t>
            </a:r>
            <a:r>
              <a:rPr spc="-25" dirty="0"/>
              <a:t>n</a:t>
            </a:r>
            <a:r>
              <a:rPr spc="-10" dirty="0"/>
              <a:t>t</a:t>
            </a:r>
            <a:r>
              <a:rPr spc="-60" dirty="0">
                <a:latin typeface="Times New Roman"/>
                <a:cs typeface="Times New Roman"/>
              </a:rPr>
              <a:t> </a:t>
            </a:r>
            <a:r>
              <a:rPr spc="-5" dirty="0"/>
              <a:t>p</a:t>
            </a:r>
            <a:r>
              <a:rPr spc="-25" dirty="0"/>
              <a:t>a</a:t>
            </a:r>
            <a:r>
              <a:rPr spc="-50" dirty="0"/>
              <a:t>t</a:t>
            </a:r>
            <a:r>
              <a:rPr spc="-35" dirty="0"/>
              <a:t>t</a:t>
            </a:r>
            <a:r>
              <a:rPr spc="-15" dirty="0"/>
              <a:t>ern</a:t>
            </a:r>
            <a:r>
              <a:rPr spc="-55" dirty="0">
                <a:latin typeface="Times New Roman"/>
                <a:cs typeface="Times New Roman"/>
              </a:rPr>
              <a:t> </a:t>
            </a:r>
            <a:r>
              <a:rPr spc="-50" dirty="0"/>
              <a:t>r</a:t>
            </a:r>
            <a:r>
              <a:rPr spc="-15" dirty="0"/>
              <a:t>em</a:t>
            </a:r>
            <a:r>
              <a:rPr dirty="0"/>
              <a:t>ai</a:t>
            </a:r>
            <a:r>
              <a:rPr spc="-5" dirty="0"/>
              <a:t>ns</a:t>
            </a:r>
          </a:p>
          <a:p>
            <a:pPr marL="1219200">
              <a:lnSpc>
                <a:spcPct val="100000"/>
              </a:lnSpc>
              <a:spcBef>
                <a:spcPts val="430"/>
              </a:spcBef>
            </a:pPr>
            <a:r>
              <a:rPr b="1" u="heavy" spc="-15" dirty="0">
                <a:solidFill>
                  <a:srgbClr val="FF0000"/>
                </a:solidFill>
                <a:latin typeface="Calibri"/>
                <a:cs typeface="Calibri"/>
              </a:rPr>
              <a:t>u</a:t>
            </a:r>
            <a:r>
              <a:rPr b="1" u="heavy" spc="-25" dirty="0">
                <a:solidFill>
                  <a:srgbClr val="FF0000"/>
                </a:solidFill>
                <a:latin typeface="Calibri"/>
                <a:cs typeface="Calibri"/>
              </a:rPr>
              <a:t>n</a:t>
            </a:r>
            <a:r>
              <a:rPr b="1" u="heavy" spc="-20" dirty="0">
                <a:solidFill>
                  <a:srgbClr val="FF0000"/>
                </a:solidFill>
                <a:latin typeface="Calibri"/>
                <a:cs typeface="Calibri"/>
              </a:rPr>
              <a:t>chan</a:t>
            </a:r>
            <a:r>
              <a:rPr b="1" u="heavy" spc="-35" dirty="0">
                <a:solidFill>
                  <a:srgbClr val="FF0000"/>
                </a:solidFill>
                <a:latin typeface="Calibri"/>
                <a:cs typeface="Calibri"/>
              </a:rPr>
              <a:t>g</a:t>
            </a:r>
            <a:r>
              <a:rPr b="1" u="heavy" spc="-5" dirty="0">
                <a:solidFill>
                  <a:srgbClr val="FF0000"/>
                </a:solidFill>
                <a:latin typeface="Calibri"/>
                <a:cs typeface="Calibri"/>
              </a:rPr>
              <a:t>e</a:t>
            </a:r>
            <a:r>
              <a:rPr b="1" u="heavy" dirty="0">
                <a:solidFill>
                  <a:srgbClr val="FF0000"/>
                </a:solidFill>
                <a:latin typeface="Calibri"/>
                <a:cs typeface="Calibri"/>
              </a:rPr>
              <a:t>d</a:t>
            </a:r>
            <a:r>
              <a:rPr b="1" spc="-55" dirty="0">
                <a:solidFill>
                  <a:srgbClr val="FF0000"/>
                </a:solidFill>
                <a:latin typeface="Times New Roman"/>
                <a:cs typeface="Times New Roman"/>
              </a:rPr>
              <a:t> </a:t>
            </a:r>
            <a:r>
              <a:rPr lang="en-US" dirty="0" smtClean="0">
                <a:latin typeface="Calibri"/>
                <a:cs typeface="Calibri"/>
              </a:rPr>
              <a:t>during a person’s lifetime.</a:t>
            </a:r>
            <a:endParaRPr dirty="0">
              <a:latin typeface="Calibri"/>
              <a:cs typeface="Calibri"/>
            </a:endParaRPr>
          </a:p>
          <a:p>
            <a:pPr marL="920115">
              <a:lnSpc>
                <a:spcPct val="100000"/>
              </a:lnSpc>
              <a:spcBef>
                <a:spcPts val="51"/>
              </a:spcBef>
            </a:pPr>
            <a:endParaRPr sz="2100" dirty="0">
              <a:latin typeface="Times New Roman"/>
              <a:cs typeface="Times New Roman"/>
            </a:endParaRPr>
          </a:p>
          <a:p>
            <a:pPr marL="1447800" lvl="1" indent="-287020">
              <a:lnSpc>
                <a:spcPct val="100000"/>
              </a:lnSpc>
              <a:buFont typeface="Arial"/>
              <a:buChar char="•"/>
              <a:tabLst>
                <a:tab pos="1449070" algn="l"/>
              </a:tabLst>
            </a:pPr>
            <a:r>
              <a:rPr sz="2000" dirty="0">
                <a:latin typeface="Calibri"/>
                <a:cs typeface="Calibri"/>
              </a:rPr>
              <a:t>H</a:t>
            </a:r>
            <a:r>
              <a:rPr sz="2000" spc="-20" dirty="0">
                <a:latin typeface="Calibri"/>
                <a:cs typeface="Calibri"/>
              </a:rPr>
              <a:t>owe</a:t>
            </a:r>
            <a:r>
              <a:rPr sz="2000" spc="-30" dirty="0">
                <a:latin typeface="Calibri"/>
                <a:cs typeface="Calibri"/>
              </a:rPr>
              <a:t>v</a:t>
            </a:r>
            <a:r>
              <a:rPr sz="2000" dirty="0">
                <a:latin typeface="Calibri"/>
                <a:cs typeface="Calibri"/>
              </a:rPr>
              <a:t>e</a:t>
            </a:r>
            <a:r>
              <a:rPr sz="2000" spc="-175" dirty="0">
                <a:latin typeface="Calibri"/>
                <a:cs typeface="Calibri"/>
              </a:rPr>
              <a:t>r</a:t>
            </a:r>
            <a:r>
              <a:rPr sz="2000" dirty="0">
                <a:latin typeface="Calibri"/>
                <a:cs typeface="Calibri"/>
              </a:rPr>
              <a:t>,</a:t>
            </a:r>
            <a:r>
              <a:rPr sz="2000" spc="-50" dirty="0">
                <a:latin typeface="Times New Roman"/>
                <a:cs typeface="Times New Roman"/>
              </a:rPr>
              <a:t> </a:t>
            </a:r>
            <a:r>
              <a:rPr sz="2000" dirty="0">
                <a:latin typeface="Calibri"/>
                <a:cs typeface="Calibri"/>
              </a:rPr>
              <a:t>a</a:t>
            </a:r>
            <a:r>
              <a:rPr sz="2000" spc="-50" dirty="0">
                <a:latin typeface="Times New Roman"/>
                <a:cs typeface="Times New Roman"/>
              </a:rPr>
              <a:t> </a:t>
            </a:r>
            <a:r>
              <a:rPr sz="2000" spc="-5" dirty="0">
                <a:latin typeface="Calibri"/>
                <a:cs typeface="Calibri"/>
              </a:rPr>
              <a:t>p</a:t>
            </a:r>
            <a:r>
              <a:rPr sz="2000" spc="-10" dirty="0">
                <a:latin typeface="Calibri"/>
                <a:cs typeface="Calibri"/>
              </a:rPr>
              <a:t>r</a:t>
            </a:r>
            <a:r>
              <a:rPr sz="2000" dirty="0">
                <a:latin typeface="Calibri"/>
                <a:cs typeface="Calibri"/>
              </a:rPr>
              <a:t>i</a:t>
            </a:r>
            <a:r>
              <a:rPr sz="2000" spc="-30" dirty="0">
                <a:latin typeface="Calibri"/>
                <a:cs typeface="Calibri"/>
              </a:rPr>
              <a:t>n</a:t>
            </a:r>
            <a:r>
              <a:rPr sz="2000" dirty="0">
                <a:latin typeface="Calibri"/>
                <a:cs typeface="Calibri"/>
              </a:rPr>
              <a:t>t</a:t>
            </a:r>
            <a:r>
              <a:rPr sz="2000" spc="-50" dirty="0">
                <a:latin typeface="Times New Roman"/>
                <a:cs typeface="Times New Roman"/>
              </a:rPr>
              <a:t> </a:t>
            </a:r>
            <a:r>
              <a:rPr sz="2000" dirty="0">
                <a:latin typeface="Calibri"/>
                <a:cs typeface="Calibri"/>
              </a:rPr>
              <a:t>m</a:t>
            </a:r>
            <a:r>
              <a:rPr sz="2000" spc="-45" dirty="0">
                <a:latin typeface="Calibri"/>
                <a:cs typeface="Calibri"/>
              </a:rPr>
              <a:t>a</a:t>
            </a:r>
            <a:r>
              <a:rPr sz="2000" dirty="0">
                <a:latin typeface="Calibri"/>
                <a:cs typeface="Calibri"/>
              </a:rPr>
              <a:t>y</a:t>
            </a:r>
            <a:r>
              <a:rPr sz="2000" spc="-55" dirty="0">
                <a:latin typeface="Times New Roman"/>
                <a:cs typeface="Times New Roman"/>
              </a:rPr>
              <a:t> </a:t>
            </a:r>
            <a:r>
              <a:rPr sz="2000" dirty="0">
                <a:latin typeface="Calibri"/>
                <a:cs typeface="Calibri"/>
              </a:rPr>
              <a:t>chan</a:t>
            </a:r>
            <a:r>
              <a:rPr sz="2000" spc="-10" dirty="0">
                <a:latin typeface="Calibri"/>
                <a:cs typeface="Calibri"/>
              </a:rPr>
              <a:t>g</a:t>
            </a:r>
            <a:r>
              <a:rPr sz="2000" dirty="0">
                <a:latin typeface="Calibri"/>
                <a:cs typeface="Calibri"/>
              </a:rPr>
              <a:t>e</a:t>
            </a:r>
            <a:r>
              <a:rPr sz="2000" spc="-70" dirty="0">
                <a:latin typeface="Times New Roman"/>
                <a:cs typeface="Times New Roman"/>
              </a:rPr>
              <a:t> </a:t>
            </a:r>
            <a:r>
              <a:rPr sz="2000" spc="-5" dirty="0">
                <a:latin typeface="Calibri"/>
                <a:cs typeface="Calibri"/>
              </a:rPr>
              <a:t>du</a:t>
            </a:r>
            <a:r>
              <a:rPr sz="2000" dirty="0">
                <a:latin typeface="Calibri"/>
                <a:cs typeface="Calibri"/>
              </a:rPr>
              <a:t>e</a:t>
            </a:r>
            <a:r>
              <a:rPr sz="2000" spc="-55"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spc="-5" dirty="0">
                <a:latin typeface="Calibri"/>
                <a:cs typeface="Calibri"/>
              </a:rPr>
              <a:t>per</a:t>
            </a:r>
            <a:r>
              <a:rPr sz="2000" spc="-10" dirty="0">
                <a:latin typeface="Calibri"/>
                <a:cs typeface="Calibri"/>
              </a:rPr>
              <a:t>m</a:t>
            </a:r>
            <a:r>
              <a:rPr sz="2000" dirty="0">
                <a:latin typeface="Calibri"/>
                <a:cs typeface="Calibri"/>
              </a:rPr>
              <a:t>ane</a:t>
            </a:r>
            <a:r>
              <a:rPr sz="2000" spc="-25" dirty="0">
                <a:latin typeface="Calibri"/>
                <a:cs typeface="Calibri"/>
              </a:rPr>
              <a:t>n</a:t>
            </a:r>
            <a:r>
              <a:rPr sz="2000" dirty="0">
                <a:latin typeface="Calibri"/>
                <a:cs typeface="Calibri"/>
              </a:rPr>
              <a:t>t</a:t>
            </a:r>
            <a:r>
              <a:rPr sz="2000" spc="-45" dirty="0">
                <a:latin typeface="Times New Roman"/>
                <a:cs typeface="Times New Roman"/>
              </a:rPr>
              <a:t> </a:t>
            </a:r>
            <a:r>
              <a:rPr sz="2000" b="1" u="heavy" dirty="0">
                <a:solidFill>
                  <a:srgbClr val="FF0000"/>
                </a:solidFill>
                <a:latin typeface="Calibri"/>
                <a:cs typeface="Calibri"/>
              </a:rPr>
              <a:t>s</a:t>
            </a:r>
            <a:r>
              <a:rPr sz="2000" b="1" u="heavy" spc="-10" dirty="0">
                <a:solidFill>
                  <a:srgbClr val="FF0000"/>
                </a:solidFill>
                <a:latin typeface="Calibri"/>
                <a:cs typeface="Calibri"/>
              </a:rPr>
              <a:t>ca</a:t>
            </a:r>
            <a:r>
              <a:rPr sz="2000" b="1" u="heavy" spc="-30" dirty="0">
                <a:solidFill>
                  <a:srgbClr val="FF0000"/>
                </a:solidFill>
                <a:latin typeface="Calibri"/>
                <a:cs typeface="Calibri"/>
              </a:rPr>
              <a:t>r</a:t>
            </a:r>
            <a:r>
              <a:rPr sz="2000" b="1" u="heavy" dirty="0">
                <a:solidFill>
                  <a:srgbClr val="FF0000"/>
                </a:solidFill>
                <a:latin typeface="Calibri"/>
                <a:cs typeface="Calibri"/>
              </a:rPr>
              <a:t>s</a:t>
            </a:r>
            <a:r>
              <a:rPr sz="2000" b="1" spc="-50" dirty="0">
                <a:solidFill>
                  <a:srgbClr val="FF0000"/>
                </a:solidFill>
                <a:latin typeface="Times New Roman"/>
                <a:cs typeface="Times New Roman"/>
              </a:rPr>
              <a:t> </a:t>
            </a:r>
            <a:r>
              <a:rPr sz="2000" spc="-5" dirty="0">
                <a:latin typeface="Calibri"/>
                <a:cs typeface="Calibri"/>
              </a:rPr>
              <a:t>o</a:t>
            </a:r>
            <a:r>
              <a:rPr sz="2000" dirty="0">
                <a:latin typeface="Calibri"/>
                <a:cs typeface="Calibri"/>
              </a:rPr>
              <a:t>r</a:t>
            </a:r>
            <a:r>
              <a:rPr sz="2000" spc="-65" dirty="0">
                <a:latin typeface="Times New Roman"/>
                <a:cs typeface="Times New Roman"/>
              </a:rPr>
              <a:t> </a:t>
            </a:r>
            <a:r>
              <a:rPr sz="2000" spc="-5" dirty="0">
                <a:latin typeface="Calibri"/>
                <a:cs typeface="Calibri"/>
              </a:rPr>
              <a:t>sk</a:t>
            </a:r>
            <a:r>
              <a:rPr sz="2000" spc="-10" dirty="0">
                <a:latin typeface="Calibri"/>
                <a:cs typeface="Calibri"/>
              </a:rPr>
              <a:t>i</a:t>
            </a:r>
            <a:r>
              <a:rPr sz="2000" dirty="0">
                <a:latin typeface="Calibri"/>
                <a:cs typeface="Calibri"/>
              </a:rPr>
              <a:t>n</a:t>
            </a:r>
            <a:r>
              <a:rPr sz="2000" spc="-35" dirty="0">
                <a:latin typeface="Times New Roman"/>
                <a:cs typeface="Times New Roman"/>
              </a:rPr>
              <a:t> </a:t>
            </a:r>
            <a:r>
              <a:rPr sz="2000" spc="-5" dirty="0">
                <a:latin typeface="Calibri"/>
                <a:cs typeface="Calibri"/>
              </a:rPr>
              <a:t>d</a:t>
            </a:r>
            <a:r>
              <a:rPr sz="2000" dirty="0">
                <a:latin typeface="Calibri"/>
                <a:cs typeface="Calibri"/>
              </a:rPr>
              <a:t>i</a:t>
            </a:r>
            <a:r>
              <a:rPr sz="2000" spc="-10" dirty="0">
                <a:latin typeface="Calibri"/>
                <a:cs typeface="Calibri"/>
              </a:rPr>
              <a:t>s</a:t>
            </a:r>
            <a:r>
              <a:rPr sz="2000" dirty="0">
                <a:latin typeface="Calibri"/>
                <a:cs typeface="Calibri"/>
              </a:rPr>
              <a:t>ea</a:t>
            </a:r>
            <a:r>
              <a:rPr sz="2000" spc="-10" dirty="0">
                <a:latin typeface="Calibri"/>
                <a:cs typeface="Calibri"/>
              </a:rPr>
              <a:t>s</a:t>
            </a:r>
            <a:r>
              <a:rPr sz="2000" dirty="0">
                <a:latin typeface="Calibri"/>
                <a:cs typeface="Calibri"/>
              </a:rPr>
              <a:t>e</a:t>
            </a:r>
            <a:r>
              <a:rPr sz="2000" spc="-10" dirty="0">
                <a:latin typeface="Calibri"/>
                <a:cs typeface="Calibri"/>
              </a:rPr>
              <a:t>s</a:t>
            </a:r>
            <a:r>
              <a:rPr sz="2000" dirty="0">
                <a:latin typeface="Calibri"/>
                <a:cs typeface="Calibri"/>
              </a:rPr>
              <a:t>.</a:t>
            </a:r>
          </a:p>
          <a:p>
            <a:pPr marL="920115">
              <a:lnSpc>
                <a:spcPct val="100000"/>
              </a:lnSpc>
              <a:spcBef>
                <a:spcPts val="36"/>
              </a:spcBef>
            </a:pPr>
            <a:endParaRPr sz="2550" dirty="0">
              <a:latin typeface="Times New Roman"/>
              <a:cs typeface="Times New Roman"/>
            </a:endParaRPr>
          </a:p>
          <a:p>
            <a:pPr marL="1160780" marR="3821429">
              <a:lnSpc>
                <a:spcPct val="100000"/>
              </a:lnSpc>
            </a:pPr>
            <a:r>
              <a:rPr sz="2000" spc="-5" dirty="0"/>
              <a:t>Cr</a:t>
            </a:r>
            <a:r>
              <a:rPr sz="2000" spc="-10" dirty="0"/>
              <a:t>i</a:t>
            </a:r>
            <a:r>
              <a:rPr sz="2000" dirty="0"/>
              <a:t>m</a:t>
            </a:r>
            <a:r>
              <a:rPr sz="2000" spc="-10" dirty="0"/>
              <a:t>i</a:t>
            </a:r>
            <a:r>
              <a:rPr sz="2000" spc="-5" dirty="0"/>
              <a:t>na</a:t>
            </a:r>
            <a:r>
              <a:rPr sz="2000" dirty="0"/>
              <a:t>ls</a:t>
            </a:r>
            <a:r>
              <a:rPr sz="2000" spc="-30" dirty="0">
                <a:latin typeface="Times New Roman"/>
                <a:cs typeface="Times New Roman"/>
              </a:rPr>
              <a:t> </a:t>
            </a:r>
            <a:r>
              <a:rPr sz="2000" spc="-5" dirty="0"/>
              <a:t>h</a:t>
            </a:r>
            <a:r>
              <a:rPr sz="2000" spc="-35" dirty="0"/>
              <a:t>a</a:t>
            </a:r>
            <a:r>
              <a:rPr sz="2000" spc="-30" dirty="0"/>
              <a:t>v</a:t>
            </a:r>
            <a:r>
              <a:rPr sz="2000" dirty="0"/>
              <a:t>e</a:t>
            </a:r>
            <a:r>
              <a:rPr sz="2000" spc="-50" dirty="0">
                <a:latin typeface="Times New Roman"/>
                <a:cs typeface="Times New Roman"/>
              </a:rPr>
              <a:t> </a:t>
            </a:r>
            <a:r>
              <a:rPr sz="2000" spc="-5" dirty="0"/>
              <a:t>soug</a:t>
            </a:r>
            <a:r>
              <a:rPr sz="2000" spc="-15" dirty="0"/>
              <a:t>h</a:t>
            </a:r>
            <a:r>
              <a:rPr sz="2000" dirty="0"/>
              <a:t>t</a:t>
            </a:r>
            <a:r>
              <a:rPr sz="2000" spc="-70" dirty="0">
                <a:latin typeface="Times New Roman"/>
                <a:cs typeface="Times New Roman"/>
              </a:rPr>
              <a:t> </a:t>
            </a:r>
            <a:r>
              <a:rPr sz="2000" spc="-25" dirty="0"/>
              <a:t>t</a:t>
            </a:r>
            <a:r>
              <a:rPr sz="2000" dirty="0"/>
              <a:t>o</a:t>
            </a:r>
            <a:r>
              <a:rPr sz="2000" spc="-50" dirty="0">
                <a:latin typeface="Times New Roman"/>
                <a:cs typeface="Times New Roman"/>
              </a:rPr>
              <a:t> </a:t>
            </a:r>
            <a:r>
              <a:rPr sz="2000" dirty="0"/>
              <a:t>al</a:t>
            </a:r>
            <a:r>
              <a:rPr sz="2000" spc="-30" dirty="0"/>
              <a:t>t</a:t>
            </a:r>
            <a:r>
              <a:rPr sz="2000" dirty="0"/>
              <a:t>er</a:t>
            </a:r>
            <a:r>
              <a:rPr sz="2000" spc="-40" dirty="0">
                <a:latin typeface="Times New Roman"/>
                <a:cs typeface="Times New Roman"/>
              </a:rPr>
              <a:t> </a:t>
            </a:r>
            <a:r>
              <a:rPr sz="2000" dirty="0"/>
              <a:t>their</a:t>
            </a:r>
            <a:r>
              <a:rPr sz="2000" dirty="0">
                <a:latin typeface="Times New Roman"/>
                <a:cs typeface="Times New Roman"/>
              </a:rPr>
              <a:t> </a:t>
            </a:r>
            <a:r>
              <a:rPr sz="2000" spc="-5" dirty="0"/>
              <a:t>f</a:t>
            </a:r>
            <a:r>
              <a:rPr sz="2000" dirty="0"/>
              <a:t>i</a:t>
            </a:r>
            <a:r>
              <a:rPr sz="2000" spc="-5" dirty="0"/>
              <a:t>n</a:t>
            </a:r>
            <a:r>
              <a:rPr sz="2000" spc="-15" dirty="0"/>
              <a:t>g</a:t>
            </a:r>
            <a:r>
              <a:rPr sz="2000" dirty="0"/>
              <a:t>e</a:t>
            </a:r>
            <a:r>
              <a:rPr sz="2000" spc="-10" dirty="0"/>
              <a:t>r</a:t>
            </a:r>
            <a:r>
              <a:rPr sz="2000" spc="-5" dirty="0"/>
              <a:t>pr</a:t>
            </a:r>
            <a:r>
              <a:rPr sz="2000" spc="-10" dirty="0"/>
              <a:t>i</a:t>
            </a:r>
            <a:r>
              <a:rPr sz="2000" spc="-25" dirty="0"/>
              <a:t>n</a:t>
            </a:r>
            <a:r>
              <a:rPr sz="2000" dirty="0"/>
              <a:t>ts</a:t>
            </a:r>
            <a:r>
              <a:rPr sz="2000" spc="-50" dirty="0">
                <a:latin typeface="Times New Roman"/>
                <a:cs typeface="Times New Roman"/>
              </a:rPr>
              <a:t> </a:t>
            </a:r>
            <a:r>
              <a:rPr sz="2000" spc="-10" dirty="0"/>
              <a:t>w</a:t>
            </a:r>
            <a:r>
              <a:rPr sz="2000" dirty="0"/>
              <a:t>ith</a:t>
            </a:r>
            <a:r>
              <a:rPr sz="2000" spc="-50" dirty="0">
                <a:latin typeface="Times New Roman"/>
                <a:cs typeface="Times New Roman"/>
              </a:rPr>
              <a:t> </a:t>
            </a:r>
            <a:r>
              <a:rPr sz="2000" dirty="0"/>
              <a:t>chem</a:t>
            </a:r>
            <a:r>
              <a:rPr sz="2000" spc="-10" dirty="0"/>
              <a:t>ic</a:t>
            </a:r>
            <a:r>
              <a:rPr sz="2000" dirty="0"/>
              <a:t>a</a:t>
            </a:r>
            <a:r>
              <a:rPr sz="2000" spc="-5" dirty="0"/>
              <a:t>ls,</a:t>
            </a:r>
            <a:r>
              <a:rPr sz="2000" spc="-5" dirty="0">
                <a:latin typeface="Times New Roman"/>
                <a:cs typeface="Times New Roman"/>
              </a:rPr>
              <a:t> </a:t>
            </a:r>
            <a:r>
              <a:rPr sz="2000" spc="-5" dirty="0"/>
              <a:t>su</a:t>
            </a:r>
            <a:r>
              <a:rPr sz="2000" spc="-30" dirty="0"/>
              <a:t>r</a:t>
            </a:r>
            <a:r>
              <a:rPr sz="2000" spc="-10" dirty="0"/>
              <a:t>g</a:t>
            </a:r>
            <a:r>
              <a:rPr sz="2000" dirty="0"/>
              <a:t>er</a:t>
            </a:r>
            <a:r>
              <a:rPr sz="2000" spc="-140" dirty="0"/>
              <a:t>y</a:t>
            </a:r>
            <a:r>
              <a:rPr sz="2000" dirty="0"/>
              <a:t>,</a:t>
            </a:r>
            <a:r>
              <a:rPr sz="2000" spc="-65" dirty="0">
                <a:latin typeface="Times New Roman"/>
                <a:cs typeface="Times New Roman"/>
              </a:rPr>
              <a:t> </a:t>
            </a:r>
            <a:r>
              <a:rPr sz="2000" dirty="0"/>
              <a:t>and</a:t>
            </a:r>
            <a:r>
              <a:rPr sz="2000" spc="-65" dirty="0">
                <a:latin typeface="Times New Roman"/>
                <a:cs typeface="Times New Roman"/>
              </a:rPr>
              <a:t> </a:t>
            </a:r>
            <a:r>
              <a:rPr sz="2000" spc="-5" dirty="0"/>
              <a:t>superf</a:t>
            </a:r>
            <a:r>
              <a:rPr sz="2000" dirty="0"/>
              <a:t>icial</a:t>
            </a:r>
            <a:r>
              <a:rPr sz="2000" spc="-30" dirty="0">
                <a:latin typeface="Times New Roman"/>
                <a:cs typeface="Times New Roman"/>
              </a:rPr>
              <a:t> </a:t>
            </a:r>
            <a:r>
              <a:rPr sz="2000" spc="-5" dirty="0"/>
              <a:t>de</a:t>
            </a:r>
            <a:r>
              <a:rPr sz="2000" spc="-25" dirty="0"/>
              <a:t>s</a:t>
            </a:r>
            <a:r>
              <a:rPr sz="2000" dirty="0"/>
              <a:t>tructi</a:t>
            </a:r>
            <a:r>
              <a:rPr sz="2000" spc="-5" dirty="0"/>
              <a:t>on.</a:t>
            </a:r>
            <a:r>
              <a:rPr sz="2000" spc="-5" dirty="0">
                <a:latin typeface="Times New Roman"/>
                <a:cs typeface="Times New Roman"/>
              </a:rPr>
              <a:t> </a:t>
            </a:r>
            <a:r>
              <a:rPr sz="2000" dirty="0"/>
              <a:t>Mo</a:t>
            </a:r>
            <a:r>
              <a:rPr sz="2000" spc="-30" dirty="0"/>
              <a:t>s</a:t>
            </a:r>
            <a:r>
              <a:rPr sz="2000" dirty="0"/>
              <a:t>t</a:t>
            </a:r>
            <a:r>
              <a:rPr sz="2000" spc="-50" dirty="0">
                <a:latin typeface="Times New Roman"/>
                <a:cs typeface="Times New Roman"/>
              </a:rPr>
              <a:t> </a:t>
            </a:r>
            <a:r>
              <a:rPr sz="2000" spc="-20" dirty="0"/>
              <a:t>a</a:t>
            </a:r>
            <a:r>
              <a:rPr sz="2000" spc="-25" dirty="0"/>
              <a:t>tt</a:t>
            </a:r>
            <a:r>
              <a:rPr sz="2000" dirty="0"/>
              <a:t>e</a:t>
            </a:r>
            <a:r>
              <a:rPr sz="2000" spc="-10" dirty="0"/>
              <a:t>mp</a:t>
            </a:r>
            <a:r>
              <a:rPr sz="2000" dirty="0"/>
              <a:t>ts</a:t>
            </a:r>
            <a:r>
              <a:rPr sz="2000" spc="-30" dirty="0">
                <a:latin typeface="Times New Roman"/>
                <a:cs typeface="Times New Roman"/>
              </a:rPr>
              <a:t> </a:t>
            </a:r>
            <a:r>
              <a:rPr sz="2000" spc="-25" dirty="0"/>
              <a:t>a</a:t>
            </a:r>
            <a:r>
              <a:rPr sz="2000" dirty="0"/>
              <a:t>t</a:t>
            </a:r>
            <a:r>
              <a:rPr sz="2000" spc="-50" dirty="0">
                <a:latin typeface="Times New Roman"/>
                <a:cs typeface="Times New Roman"/>
              </a:rPr>
              <a:t> </a:t>
            </a:r>
            <a:r>
              <a:rPr sz="2000" spc="-5" dirty="0"/>
              <a:t>f</a:t>
            </a:r>
            <a:r>
              <a:rPr sz="2000" dirty="0"/>
              <a:t>i</a:t>
            </a:r>
            <a:r>
              <a:rPr sz="2000" spc="-5" dirty="0"/>
              <a:t>nge</a:t>
            </a:r>
            <a:r>
              <a:rPr sz="2000" dirty="0"/>
              <a:t>rpr</a:t>
            </a:r>
            <a:r>
              <a:rPr sz="2000" spc="-10" dirty="0"/>
              <a:t>i</a:t>
            </a:r>
            <a:r>
              <a:rPr sz="2000" spc="-25" dirty="0"/>
              <a:t>n</a:t>
            </a:r>
            <a:r>
              <a:rPr sz="2000" dirty="0"/>
              <a:t>t</a:t>
            </a:r>
            <a:r>
              <a:rPr sz="2000" dirty="0">
                <a:latin typeface="Times New Roman"/>
                <a:cs typeface="Times New Roman"/>
              </a:rPr>
              <a:t> </a:t>
            </a:r>
            <a:r>
              <a:rPr sz="2000" dirty="0"/>
              <a:t>al</a:t>
            </a:r>
            <a:r>
              <a:rPr sz="2000" spc="-30" dirty="0"/>
              <a:t>t</a:t>
            </a:r>
            <a:r>
              <a:rPr sz="2000" dirty="0"/>
              <a:t>e</a:t>
            </a:r>
            <a:r>
              <a:rPr sz="2000" spc="-45" dirty="0"/>
              <a:t>r</a:t>
            </a:r>
            <a:r>
              <a:rPr sz="2000" spc="-25" dirty="0"/>
              <a:t>a</a:t>
            </a:r>
            <a:r>
              <a:rPr sz="2000" dirty="0"/>
              <a:t>ti</a:t>
            </a:r>
            <a:r>
              <a:rPr sz="2000" spc="-5" dirty="0"/>
              <a:t>o</a:t>
            </a:r>
            <a:r>
              <a:rPr sz="2000" dirty="0"/>
              <a:t>n</a:t>
            </a:r>
            <a:r>
              <a:rPr sz="2000" spc="-40" dirty="0">
                <a:latin typeface="Times New Roman"/>
                <a:cs typeface="Times New Roman"/>
              </a:rPr>
              <a:t> </a:t>
            </a:r>
            <a:r>
              <a:rPr sz="2000" spc="-5" dirty="0"/>
              <a:t>h</a:t>
            </a:r>
            <a:r>
              <a:rPr sz="2000" spc="-35" dirty="0"/>
              <a:t>a</a:t>
            </a:r>
            <a:r>
              <a:rPr sz="2000" spc="-30" dirty="0"/>
              <a:t>v</a:t>
            </a:r>
            <a:r>
              <a:rPr sz="2000" dirty="0"/>
              <a:t>e</a:t>
            </a:r>
            <a:r>
              <a:rPr sz="2000" spc="-35" dirty="0">
                <a:latin typeface="Times New Roman"/>
                <a:cs typeface="Times New Roman"/>
              </a:rPr>
              <a:t> </a:t>
            </a:r>
            <a:r>
              <a:rPr sz="2000" spc="-5" dirty="0"/>
              <a:t>no</a:t>
            </a:r>
            <a:r>
              <a:rPr sz="2000" dirty="0"/>
              <a:t>t</a:t>
            </a:r>
            <a:r>
              <a:rPr sz="2000" spc="-65" dirty="0">
                <a:latin typeface="Times New Roman"/>
                <a:cs typeface="Times New Roman"/>
              </a:rPr>
              <a:t> </a:t>
            </a:r>
            <a:r>
              <a:rPr sz="2000" spc="-5" dirty="0"/>
              <a:t>bee</a:t>
            </a:r>
            <a:r>
              <a:rPr sz="2000" dirty="0"/>
              <a:t>n</a:t>
            </a:r>
            <a:r>
              <a:rPr sz="2000" spc="-40" dirty="0">
                <a:latin typeface="Times New Roman"/>
                <a:cs typeface="Times New Roman"/>
              </a:rPr>
              <a:t> </a:t>
            </a:r>
            <a:r>
              <a:rPr sz="2000" spc="-5" dirty="0"/>
              <a:t>suc</a:t>
            </a:r>
            <a:r>
              <a:rPr sz="2000" spc="5" dirty="0"/>
              <a:t>c</a:t>
            </a:r>
            <a:r>
              <a:rPr sz="2000" dirty="0"/>
              <a:t>es</a:t>
            </a:r>
            <a:r>
              <a:rPr sz="2000" spc="-40" dirty="0"/>
              <a:t>s</a:t>
            </a:r>
            <a:r>
              <a:rPr sz="2000" spc="-5" dirty="0"/>
              <a:t>fu</a:t>
            </a:r>
            <a:r>
              <a:rPr sz="2000" dirty="0"/>
              <a:t>l.</a:t>
            </a:r>
            <a:r>
              <a:rPr sz="2000" dirty="0">
                <a:latin typeface="Times New Roman"/>
                <a:cs typeface="Times New Roman"/>
              </a:rPr>
              <a:t> </a:t>
            </a:r>
            <a:r>
              <a:rPr sz="2000" spc="-5" dirty="0"/>
              <a:t>F</a:t>
            </a:r>
            <a:r>
              <a:rPr sz="2000" dirty="0"/>
              <a:t>i</a:t>
            </a:r>
            <a:r>
              <a:rPr sz="2000" spc="-5" dirty="0"/>
              <a:t>nge</a:t>
            </a:r>
            <a:r>
              <a:rPr sz="2000" dirty="0"/>
              <a:t>rpr</a:t>
            </a:r>
            <a:r>
              <a:rPr sz="2000" spc="-10" dirty="0"/>
              <a:t>i</a:t>
            </a:r>
            <a:r>
              <a:rPr sz="2000" spc="-25" dirty="0"/>
              <a:t>n</a:t>
            </a:r>
            <a:r>
              <a:rPr sz="2000" dirty="0"/>
              <a:t>ts</a:t>
            </a:r>
            <a:r>
              <a:rPr sz="2000" spc="-50" dirty="0">
                <a:latin typeface="Times New Roman"/>
                <a:cs typeface="Times New Roman"/>
              </a:rPr>
              <a:t> </a:t>
            </a:r>
            <a:r>
              <a:rPr sz="2000" spc="-5" dirty="0"/>
              <a:t>d</a:t>
            </a:r>
            <a:r>
              <a:rPr sz="2000" dirty="0"/>
              <a:t>i</a:t>
            </a:r>
            <a:r>
              <a:rPr sz="2000" spc="-5" dirty="0"/>
              <a:t>s</a:t>
            </a:r>
            <a:r>
              <a:rPr sz="2000" spc="-10" dirty="0"/>
              <a:t>s</a:t>
            </a:r>
            <a:r>
              <a:rPr sz="2000" spc="-5" dirty="0"/>
              <a:t>o</a:t>
            </a:r>
            <a:r>
              <a:rPr sz="2000" dirty="0"/>
              <a:t>l</a:t>
            </a:r>
            <a:r>
              <a:rPr sz="2000" spc="-35" dirty="0"/>
              <a:t>v</a:t>
            </a:r>
            <a:r>
              <a:rPr sz="2000" dirty="0"/>
              <a:t>ed</a:t>
            </a:r>
            <a:r>
              <a:rPr sz="2000" spc="-35" dirty="0">
                <a:latin typeface="Times New Roman"/>
                <a:cs typeface="Times New Roman"/>
              </a:rPr>
              <a:t> </a:t>
            </a:r>
            <a:r>
              <a:rPr sz="2000" spc="-10" dirty="0"/>
              <a:t>b</a:t>
            </a:r>
            <a:r>
              <a:rPr sz="2000" dirty="0"/>
              <a:t>y</a:t>
            </a:r>
            <a:r>
              <a:rPr sz="2000" spc="-60" dirty="0">
                <a:latin typeface="Times New Roman"/>
                <a:cs typeface="Times New Roman"/>
              </a:rPr>
              <a:t> </a:t>
            </a:r>
            <a:r>
              <a:rPr sz="2000" b="1" u="heavy" dirty="0">
                <a:solidFill>
                  <a:srgbClr val="FF0000"/>
                </a:solidFill>
                <a:latin typeface="Calibri"/>
                <a:cs typeface="Calibri"/>
              </a:rPr>
              <a:t>acid</a:t>
            </a:r>
            <a:r>
              <a:rPr sz="2000" b="1" spc="-60" dirty="0">
                <a:solidFill>
                  <a:srgbClr val="FF0000"/>
                </a:solidFill>
                <a:latin typeface="Times New Roman"/>
                <a:cs typeface="Times New Roman"/>
              </a:rPr>
              <a:t> </a:t>
            </a:r>
            <a:r>
              <a:rPr sz="2000" spc="-5" dirty="0"/>
              <a:t>wil</a:t>
            </a:r>
            <a:r>
              <a:rPr sz="2000" dirty="0"/>
              <a:t>l</a:t>
            </a:r>
            <a:r>
              <a:rPr sz="2000" dirty="0">
                <a:latin typeface="Times New Roman"/>
                <a:cs typeface="Times New Roman"/>
              </a:rPr>
              <a:t> </a:t>
            </a:r>
            <a:r>
              <a:rPr sz="2000" dirty="0"/>
              <a:t>g</a:t>
            </a:r>
            <a:r>
              <a:rPr sz="2000" spc="-40" dirty="0"/>
              <a:t>r</a:t>
            </a:r>
            <a:r>
              <a:rPr sz="2000" spc="-15" dirty="0"/>
              <a:t>o</a:t>
            </a:r>
            <a:r>
              <a:rPr sz="2000" dirty="0"/>
              <a:t>w</a:t>
            </a:r>
            <a:r>
              <a:rPr sz="2000" spc="-65" dirty="0">
                <a:latin typeface="Times New Roman"/>
                <a:cs typeface="Times New Roman"/>
              </a:rPr>
              <a:t> </a:t>
            </a:r>
            <a:r>
              <a:rPr sz="2000" spc="-5" dirty="0"/>
              <a:t>ba</a:t>
            </a:r>
            <a:r>
              <a:rPr sz="2000" spc="5" dirty="0"/>
              <a:t>c</a:t>
            </a:r>
            <a:r>
              <a:rPr sz="2000" dirty="0"/>
              <a:t>k.</a:t>
            </a:r>
            <a:r>
              <a:rPr sz="2000" spc="-60" dirty="0">
                <a:latin typeface="Times New Roman"/>
                <a:cs typeface="Times New Roman"/>
              </a:rPr>
              <a:t> </a:t>
            </a:r>
            <a:r>
              <a:rPr sz="2000" spc="-5" dirty="0"/>
              <a:t>Sca</a:t>
            </a:r>
            <a:r>
              <a:rPr sz="2000" spc="-40" dirty="0"/>
              <a:t>r</a:t>
            </a:r>
            <a:r>
              <a:rPr sz="2000" dirty="0"/>
              <a:t>s</a:t>
            </a:r>
            <a:r>
              <a:rPr sz="2000" spc="-50" dirty="0">
                <a:latin typeface="Times New Roman"/>
                <a:cs typeface="Times New Roman"/>
              </a:rPr>
              <a:t> </a:t>
            </a:r>
            <a:r>
              <a:rPr sz="2000" spc="-5" dirty="0"/>
              <a:t>o</a:t>
            </a:r>
            <a:r>
              <a:rPr sz="2000" dirty="0"/>
              <a:t>n</a:t>
            </a:r>
            <a:r>
              <a:rPr sz="2000" spc="-50" dirty="0">
                <a:latin typeface="Times New Roman"/>
                <a:cs typeface="Times New Roman"/>
              </a:rPr>
              <a:t> </a:t>
            </a:r>
            <a:r>
              <a:rPr sz="2000" spc="-5" dirty="0"/>
              <a:t>f</a:t>
            </a:r>
            <a:r>
              <a:rPr sz="2000" spc="-10" dirty="0"/>
              <a:t>i</a:t>
            </a:r>
            <a:r>
              <a:rPr sz="2000" spc="-5" dirty="0"/>
              <a:t>nge</a:t>
            </a:r>
            <a:r>
              <a:rPr sz="2000" spc="-45" dirty="0"/>
              <a:t>r</a:t>
            </a:r>
            <a:r>
              <a:rPr sz="2000" dirty="0"/>
              <a:t>s</a:t>
            </a:r>
            <a:r>
              <a:rPr sz="2000" spc="-60" dirty="0">
                <a:latin typeface="Times New Roman"/>
                <a:cs typeface="Times New Roman"/>
              </a:rPr>
              <a:t> </a:t>
            </a:r>
            <a:r>
              <a:rPr sz="2000" dirty="0"/>
              <a:t>ma</a:t>
            </a:r>
            <a:r>
              <a:rPr sz="2000" spc="-65" dirty="0"/>
              <a:t>k</a:t>
            </a:r>
            <a:r>
              <a:rPr sz="2000" dirty="0"/>
              <a:t>e</a:t>
            </a:r>
            <a:r>
              <a:rPr sz="2000" dirty="0">
                <a:latin typeface="Times New Roman"/>
                <a:cs typeface="Times New Roman"/>
              </a:rPr>
              <a:t> </a:t>
            </a:r>
            <a:r>
              <a:rPr sz="2000" spc="-5" dirty="0"/>
              <a:t>pr</a:t>
            </a:r>
            <a:r>
              <a:rPr sz="2000" dirty="0"/>
              <a:t>i</a:t>
            </a:r>
            <a:r>
              <a:rPr sz="2000" spc="-25" dirty="0"/>
              <a:t>n</a:t>
            </a:r>
            <a:r>
              <a:rPr sz="2000" dirty="0"/>
              <a:t>ts</a:t>
            </a:r>
            <a:r>
              <a:rPr sz="2000" spc="-40" dirty="0">
                <a:latin typeface="Times New Roman"/>
                <a:cs typeface="Times New Roman"/>
              </a:rPr>
              <a:t> </a:t>
            </a:r>
            <a:r>
              <a:rPr sz="2000" spc="-15" dirty="0"/>
              <a:t>e</a:t>
            </a:r>
            <a:r>
              <a:rPr sz="2000" spc="-30" dirty="0"/>
              <a:t>v</a:t>
            </a:r>
            <a:r>
              <a:rPr sz="2000" dirty="0"/>
              <a:t>en</a:t>
            </a:r>
            <a:r>
              <a:rPr sz="2000" spc="-50" dirty="0">
                <a:latin typeface="Times New Roman"/>
                <a:cs typeface="Times New Roman"/>
              </a:rPr>
              <a:t> </a:t>
            </a:r>
            <a:r>
              <a:rPr sz="2000" dirty="0"/>
              <a:t>mo</a:t>
            </a:r>
            <a:r>
              <a:rPr sz="2000" spc="-30" dirty="0"/>
              <a:t>r</a:t>
            </a:r>
            <a:r>
              <a:rPr sz="2000" dirty="0"/>
              <a:t>e</a:t>
            </a:r>
            <a:r>
              <a:rPr sz="2000" spc="-40" dirty="0">
                <a:latin typeface="Times New Roman"/>
                <a:cs typeface="Times New Roman"/>
              </a:rPr>
              <a:t> </a:t>
            </a:r>
            <a:r>
              <a:rPr sz="2000" b="1" u="heavy" dirty="0">
                <a:solidFill>
                  <a:srgbClr val="FF0000"/>
                </a:solidFill>
                <a:latin typeface="Calibri"/>
                <a:cs typeface="Calibri"/>
              </a:rPr>
              <a:t>u</a:t>
            </a:r>
            <a:r>
              <a:rPr sz="2000" b="1" u="heavy" spc="5" dirty="0">
                <a:solidFill>
                  <a:srgbClr val="FF0000"/>
                </a:solidFill>
                <a:latin typeface="Calibri"/>
                <a:cs typeface="Calibri"/>
              </a:rPr>
              <a:t>n</a:t>
            </a:r>
            <a:r>
              <a:rPr sz="2000" b="1" u="heavy" dirty="0">
                <a:solidFill>
                  <a:srgbClr val="FF0000"/>
                </a:solidFill>
                <a:latin typeface="Calibri"/>
                <a:cs typeface="Calibri"/>
              </a:rPr>
              <a:t>ique</a:t>
            </a:r>
            <a:r>
              <a:rPr sz="2000" dirty="0"/>
              <a:t>.</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0"/>
            <a:ext cx="6553200" cy="1341363"/>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737868" y="1143000"/>
            <a:ext cx="4209415" cy="2477601"/>
          </a:xfrm>
          <a:prstGeom prst="rect">
            <a:avLst/>
          </a:prstGeom>
        </p:spPr>
        <p:txBody>
          <a:bodyPr vert="horz" wrap="square" lIns="0" tIns="0" rIns="0" bIns="0" rtlCol="0">
            <a:spAutoFit/>
          </a:bodyPr>
          <a:lstStyle/>
          <a:p>
            <a:pPr marL="12700" marR="5080">
              <a:lnSpc>
                <a:spcPct val="100000"/>
              </a:lnSpc>
            </a:pPr>
            <a:r>
              <a:rPr sz="2300" dirty="0">
                <a:latin typeface="Calibri"/>
                <a:cs typeface="Calibri"/>
              </a:rPr>
              <a:t>Beg</a:t>
            </a:r>
            <a:r>
              <a:rPr sz="2300" spc="-5" dirty="0">
                <a:latin typeface="Calibri"/>
                <a:cs typeface="Calibri"/>
              </a:rPr>
              <a:t>inn</a:t>
            </a:r>
            <a:r>
              <a:rPr sz="2300" dirty="0">
                <a:latin typeface="Calibri"/>
                <a:cs typeface="Calibri"/>
              </a:rPr>
              <a:t>i</a:t>
            </a:r>
            <a:r>
              <a:rPr sz="2300" spc="-5" dirty="0">
                <a:latin typeface="Calibri"/>
                <a:cs typeface="Calibri"/>
              </a:rPr>
              <a:t>n</a:t>
            </a:r>
            <a:r>
              <a:rPr sz="2300" dirty="0">
                <a:latin typeface="Calibri"/>
                <a:cs typeface="Calibri"/>
              </a:rPr>
              <a:t>g</a:t>
            </a:r>
            <a:r>
              <a:rPr sz="2300" spc="-40" dirty="0">
                <a:latin typeface="Times New Roman"/>
                <a:cs typeface="Times New Roman"/>
              </a:rPr>
              <a:t> </a:t>
            </a:r>
            <a:r>
              <a:rPr sz="2300" dirty="0">
                <a:latin typeface="Calibri"/>
                <a:cs typeface="Calibri"/>
              </a:rPr>
              <a:t>in</a:t>
            </a:r>
            <a:r>
              <a:rPr sz="2300" spc="-60" dirty="0">
                <a:latin typeface="Times New Roman"/>
                <a:cs typeface="Times New Roman"/>
              </a:rPr>
              <a:t> </a:t>
            </a:r>
            <a:r>
              <a:rPr sz="2300" spc="-10" dirty="0">
                <a:latin typeface="Calibri"/>
                <a:cs typeface="Calibri"/>
              </a:rPr>
              <a:t>t</a:t>
            </a:r>
            <a:r>
              <a:rPr sz="2300" spc="-5" dirty="0">
                <a:latin typeface="Calibri"/>
                <a:cs typeface="Calibri"/>
              </a:rPr>
              <a:t>h</a:t>
            </a:r>
            <a:r>
              <a:rPr sz="2300" dirty="0">
                <a:latin typeface="Calibri"/>
                <a:cs typeface="Calibri"/>
              </a:rPr>
              <a:t>e</a:t>
            </a:r>
            <a:r>
              <a:rPr sz="2300" spc="-45" dirty="0">
                <a:latin typeface="Times New Roman"/>
                <a:cs typeface="Times New Roman"/>
              </a:rPr>
              <a:t> </a:t>
            </a:r>
            <a:r>
              <a:rPr sz="2300" dirty="0">
                <a:latin typeface="Calibri"/>
                <a:cs typeface="Calibri"/>
              </a:rPr>
              <a:t>1</a:t>
            </a:r>
            <a:r>
              <a:rPr sz="2300" spc="-10" dirty="0">
                <a:latin typeface="Calibri"/>
                <a:cs typeface="Calibri"/>
              </a:rPr>
              <a:t>8</a:t>
            </a:r>
            <a:r>
              <a:rPr sz="2300" dirty="0">
                <a:latin typeface="Calibri"/>
                <a:cs typeface="Calibri"/>
              </a:rPr>
              <a:t>8</a:t>
            </a:r>
            <a:r>
              <a:rPr sz="2300" spc="-10" dirty="0">
                <a:latin typeface="Calibri"/>
                <a:cs typeface="Calibri"/>
              </a:rPr>
              <a:t>0</a:t>
            </a:r>
            <a:r>
              <a:rPr sz="2300" spc="-5" dirty="0">
                <a:latin typeface="Calibri"/>
                <a:cs typeface="Calibri"/>
              </a:rPr>
              <a:t>s</a:t>
            </a:r>
            <a:r>
              <a:rPr sz="2300" dirty="0">
                <a:latin typeface="Calibri"/>
                <a:cs typeface="Calibri"/>
              </a:rPr>
              <a:t>,</a:t>
            </a:r>
            <a:r>
              <a:rPr sz="2300" spc="-55" dirty="0">
                <a:latin typeface="Times New Roman"/>
                <a:cs typeface="Times New Roman"/>
              </a:rPr>
              <a:t> </a:t>
            </a:r>
            <a:r>
              <a:rPr sz="2300" spc="-5" dirty="0">
                <a:latin typeface="Calibri"/>
                <a:cs typeface="Calibri"/>
              </a:rPr>
              <a:t>S</a:t>
            </a:r>
            <a:r>
              <a:rPr sz="2300" dirty="0">
                <a:latin typeface="Calibri"/>
                <a:cs typeface="Calibri"/>
              </a:rPr>
              <a:t>ir</a:t>
            </a:r>
            <a:r>
              <a:rPr sz="2300" spc="-55" dirty="0">
                <a:latin typeface="Times New Roman"/>
                <a:cs typeface="Times New Roman"/>
              </a:rPr>
              <a:t> </a:t>
            </a:r>
            <a:r>
              <a:rPr sz="2300" spc="-5" dirty="0">
                <a:latin typeface="Calibri"/>
                <a:cs typeface="Calibri"/>
              </a:rPr>
              <a:t>F</a:t>
            </a:r>
            <a:r>
              <a:rPr sz="2300" spc="-50" dirty="0">
                <a:latin typeface="Calibri"/>
                <a:cs typeface="Calibri"/>
              </a:rPr>
              <a:t>r</a:t>
            </a:r>
            <a:r>
              <a:rPr sz="2300" dirty="0">
                <a:latin typeface="Calibri"/>
                <a:cs typeface="Calibri"/>
              </a:rPr>
              <a:t>ancis</a:t>
            </a:r>
            <a:r>
              <a:rPr sz="2300" dirty="0">
                <a:latin typeface="Times New Roman"/>
                <a:cs typeface="Times New Roman"/>
              </a:rPr>
              <a:t> </a:t>
            </a:r>
            <a:r>
              <a:rPr sz="2300" dirty="0">
                <a:latin typeface="Calibri"/>
                <a:cs typeface="Calibri"/>
              </a:rPr>
              <a:t>Gal</a:t>
            </a:r>
            <a:r>
              <a:rPr sz="2300" spc="-35" dirty="0">
                <a:latin typeface="Calibri"/>
                <a:cs typeface="Calibri"/>
              </a:rPr>
              <a:t>t</a:t>
            </a:r>
            <a:r>
              <a:rPr sz="2300" spc="-5" dirty="0">
                <a:latin typeface="Calibri"/>
                <a:cs typeface="Calibri"/>
              </a:rPr>
              <a:t>o</a:t>
            </a:r>
            <a:r>
              <a:rPr sz="2300" dirty="0">
                <a:latin typeface="Calibri"/>
                <a:cs typeface="Calibri"/>
              </a:rPr>
              <a:t>n</a:t>
            </a:r>
            <a:r>
              <a:rPr sz="2300" spc="-55" dirty="0">
                <a:latin typeface="Times New Roman"/>
                <a:cs typeface="Times New Roman"/>
              </a:rPr>
              <a:t> </a:t>
            </a:r>
            <a:r>
              <a:rPr sz="2300" dirty="0">
                <a:latin typeface="Calibri"/>
                <a:cs typeface="Calibri"/>
              </a:rPr>
              <a:t>and</a:t>
            </a:r>
            <a:r>
              <a:rPr sz="2300" spc="-60" dirty="0">
                <a:latin typeface="Times New Roman"/>
                <a:cs typeface="Times New Roman"/>
              </a:rPr>
              <a:t> </a:t>
            </a:r>
            <a:r>
              <a:rPr sz="2300" spc="-5" dirty="0">
                <a:latin typeface="Calibri"/>
                <a:cs typeface="Calibri"/>
              </a:rPr>
              <a:t>S</a:t>
            </a:r>
            <a:r>
              <a:rPr sz="2300" dirty="0">
                <a:latin typeface="Calibri"/>
                <a:cs typeface="Calibri"/>
              </a:rPr>
              <a:t>ir</a:t>
            </a:r>
            <a:r>
              <a:rPr sz="2300" spc="-55" dirty="0">
                <a:latin typeface="Times New Roman"/>
                <a:cs typeface="Times New Roman"/>
              </a:rPr>
              <a:t> </a:t>
            </a:r>
            <a:r>
              <a:rPr sz="2300" spc="-5" dirty="0">
                <a:latin typeface="Calibri"/>
                <a:cs typeface="Calibri"/>
              </a:rPr>
              <a:t>E.R</a:t>
            </a:r>
            <a:r>
              <a:rPr sz="2300" dirty="0">
                <a:latin typeface="Calibri"/>
                <a:cs typeface="Calibri"/>
              </a:rPr>
              <a:t>.</a:t>
            </a:r>
            <a:r>
              <a:rPr sz="2300" spc="-55" dirty="0">
                <a:latin typeface="Times New Roman"/>
                <a:cs typeface="Times New Roman"/>
              </a:rPr>
              <a:t> </a:t>
            </a:r>
            <a:r>
              <a:rPr sz="2300" spc="-5" dirty="0">
                <a:latin typeface="Calibri"/>
                <a:cs typeface="Calibri"/>
              </a:rPr>
              <a:t>Hen</a:t>
            </a:r>
            <a:r>
              <a:rPr sz="2300" spc="10" dirty="0">
                <a:latin typeface="Calibri"/>
                <a:cs typeface="Calibri"/>
              </a:rPr>
              <a:t>r</a:t>
            </a:r>
            <a:r>
              <a:rPr sz="2300" dirty="0">
                <a:latin typeface="Calibri"/>
                <a:cs typeface="Calibri"/>
              </a:rPr>
              <a:t>y</a:t>
            </a:r>
            <a:r>
              <a:rPr sz="2300" dirty="0">
                <a:latin typeface="Times New Roman"/>
                <a:cs typeface="Times New Roman"/>
              </a:rPr>
              <a:t> </a:t>
            </a:r>
            <a:r>
              <a:rPr sz="2300" spc="-5" dirty="0">
                <a:latin typeface="Calibri"/>
                <a:cs typeface="Calibri"/>
              </a:rPr>
              <a:t>de</a:t>
            </a:r>
            <a:r>
              <a:rPr sz="2300" spc="-25" dirty="0">
                <a:latin typeface="Calibri"/>
                <a:cs typeface="Calibri"/>
              </a:rPr>
              <a:t>v</a:t>
            </a:r>
            <a:r>
              <a:rPr sz="2300" dirty="0">
                <a:latin typeface="Calibri"/>
                <a:cs typeface="Calibri"/>
              </a:rPr>
              <a:t>el</a:t>
            </a:r>
            <a:r>
              <a:rPr sz="2300" spc="-5" dirty="0">
                <a:latin typeface="Calibri"/>
                <a:cs typeface="Calibri"/>
              </a:rPr>
              <a:t>op</a:t>
            </a:r>
            <a:r>
              <a:rPr sz="2300" spc="5" dirty="0">
                <a:latin typeface="Calibri"/>
                <a:cs typeface="Calibri"/>
              </a:rPr>
              <a:t>e</a:t>
            </a:r>
            <a:r>
              <a:rPr sz="2300" dirty="0">
                <a:latin typeface="Calibri"/>
                <a:cs typeface="Calibri"/>
              </a:rPr>
              <a:t>d</a:t>
            </a:r>
            <a:r>
              <a:rPr sz="2300" spc="-60" dirty="0">
                <a:latin typeface="Times New Roman"/>
                <a:cs typeface="Times New Roman"/>
              </a:rPr>
              <a:t> </a:t>
            </a:r>
            <a:r>
              <a:rPr sz="2300" dirty="0">
                <a:latin typeface="Calibri"/>
                <a:cs typeface="Calibri"/>
              </a:rPr>
              <a:t>the</a:t>
            </a:r>
            <a:r>
              <a:rPr sz="2300" spc="-50" dirty="0">
                <a:latin typeface="Times New Roman"/>
                <a:cs typeface="Times New Roman"/>
              </a:rPr>
              <a:t> </a:t>
            </a:r>
            <a:r>
              <a:rPr sz="2300" dirty="0">
                <a:latin typeface="Calibri"/>
                <a:cs typeface="Calibri"/>
              </a:rPr>
              <a:t>class</a:t>
            </a:r>
            <a:r>
              <a:rPr sz="2300" spc="-10" dirty="0">
                <a:latin typeface="Calibri"/>
                <a:cs typeface="Calibri"/>
              </a:rPr>
              <a:t>i</a:t>
            </a:r>
            <a:r>
              <a:rPr sz="2300" spc="-5" dirty="0">
                <a:latin typeface="Calibri"/>
                <a:cs typeface="Calibri"/>
              </a:rPr>
              <a:t>f</a:t>
            </a:r>
            <a:r>
              <a:rPr sz="2300" dirty="0">
                <a:latin typeface="Calibri"/>
                <a:cs typeface="Calibri"/>
              </a:rPr>
              <a:t>i</a:t>
            </a:r>
            <a:r>
              <a:rPr sz="2300" spc="-25" dirty="0">
                <a:latin typeface="Calibri"/>
                <a:cs typeface="Calibri"/>
              </a:rPr>
              <a:t>ca</a:t>
            </a:r>
            <a:r>
              <a:rPr sz="2300" dirty="0">
                <a:latin typeface="Calibri"/>
                <a:cs typeface="Calibri"/>
              </a:rPr>
              <a:t>ti</a:t>
            </a:r>
            <a:r>
              <a:rPr sz="2300" spc="-10" dirty="0">
                <a:latin typeface="Calibri"/>
                <a:cs typeface="Calibri"/>
              </a:rPr>
              <a:t>o</a:t>
            </a:r>
            <a:r>
              <a:rPr sz="2300" dirty="0">
                <a:latin typeface="Calibri"/>
                <a:cs typeface="Calibri"/>
              </a:rPr>
              <a:t>n</a:t>
            </a:r>
            <a:r>
              <a:rPr sz="2300" spc="-60" dirty="0">
                <a:latin typeface="Times New Roman"/>
                <a:cs typeface="Times New Roman"/>
              </a:rPr>
              <a:t> </a:t>
            </a:r>
            <a:r>
              <a:rPr sz="2300" spc="-40" dirty="0">
                <a:latin typeface="Calibri"/>
                <a:cs typeface="Calibri"/>
              </a:rPr>
              <a:t>s</a:t>
            </a:r>
            <a:r>
              <a:rPr sz="2300" spc="-25" dirty="0">
                <a:latin typeface="Calibri"/>
                <a:cs typeface="Calibri"/>
              </a:rPr>
              <a:t>y</a:t>
            </a:r>
            <a:r>
              <a:rPr sz="2300" spc="-30" dirty="0">
                <a:latin typeface="Calibri"/>
                <a:cs typeface="Calibri"/>
              </a:rPr>
              <a:t>st</a:t>
            </a:r>
            <a:r>
              <a:rPr sz="2300" dirty="0">
                <a:latin typeface="Calibri"/>
                <a:cs typeface="Calibri"/>
              </a:rPr>
              <a:t>em</a:t>
            </a:r>
            <a:r>
              <a:rPr sz="2300" dirty="0">
                <a:latin typeface="Times New Roman"/>
                <a:cs typeface="Times New Roman"/>
              </a:rPr>
              <a:t> </a:t>
            </a:r>
            <a:r>
              <a:rPr sz="2300" spc="-45" dirty="0">
                <a:latin typeface="Calibri"/>
                <a:cs typeface="Calibri"/>
              </a:rPr>
              <a:t>f</a:t>
            </a:r>
            <a:r>
              <a:rPr sz="2300" spc="-5" dirty="0">
                <a:latin typeface="Calibri"/>
                <a:cs typeface="Calibri"/>
              </a:rPr>
              <a:t>o</a:t>
            </a:r>
            <a:r>
              <a:rPr sz="2300" dirty="0">
                <a:latin typeface="Calibri"/>
                <a:cs typeface="Calibri"/>
              </a:rPr>
              <a:t>r</a:t>
            </a:r>
            <a:r>
              <a:rPr sz="2300" spc="-60" dirty="0">
                <a:latin typeface="Times New Roman"/>
                <a:cs typeface="Times New Roman"/>
              </a:rPr>
              <a:t> </a:t>
            </a:r>
            <a:r>
              <a:rPr sz="2300" spc="-5" dirty="0">
                <a:latin typeface="Calibri"/>
                <a:cs typeface="Calibri"/>
              </a:rPr>
              <a:t>f</a:t>
            </a:r>
            <a:r>
              <a:rPr sz="2300" dirty="0">
                <a:latin typeface="Calibri"/>
                <a:cs typeface="Calibri"/>
              </a:rPr>
              <a:t>i</a:t>
            </a:r>
            <a:r>
              <a:rPr sz="2300" spc="-5" dirty="0">
                <a:latin typeface="Calibri"/>
                <a:cs typeface="Calibri"/>
              </a:rPr>
              <a:t>n</a:t>
            </a:r>
            <a:r>
              <a:rPr sz="2300" spc="-25" dirty="0">
                <a:latin typeface="Calibri"/>
                <a:cs typeface="Calibri"/>
              </a:rPr>
              <a:t>g</a:t>
            </a:r>
            <a:r>
              <a:rPr sz="2300" dirty="0">
                <a:latin typeface="Calibri"/>
                <a:cs typeface="Calibri"/>
              </a:rPr>
              <a:t>erpri</a:t>
            </a:r>
            <a:r>
              <a:rPr sz="2300" spc="-25" dirty="0">
                <a:latin typeface="Calibri"/>
                <a:cs typeface="Calibri"/>
              </a:rPr>
              <a:t>n</a:t>
            </a:r>
            <a:r>
              <a:rPr sz="2300" dirty="0">
                <a:latin typeface="Calibri"/>
                <a:cs typeface="Calibri"/>
              </a:rPr>
              <a:t>ts</a:t>
            </a:r>
            <a:r>
              <a:rPr sz="2300" spc="-65" dirty="0">
                <a:latin typeface="Times New Roman"/>
                <a:cs typeface="Times New Roman"/>
              </a:rPr>
              <a:t> </a:t>
            </a:r>
            <a:r>
              <a:rPr sz="2300" dirty="0">
                <a:latin typeface="Calibri"/>
                <a:cs typeface="Calibri"/>
              </a:rPr>
              <a:t>th</a:t>
            </a:r>
            <a:r>
              <a:rPr sz="2300" spc="-30" dirty="0">
                <a:latin typeface="Calibri"/>
                <a:cs typeface="Calibri"/>
              </a:rPr>
              <a:t>a</a:t>
            </a:r>
            <a:r>
              <a:rPr sz="2300" dirty="0">
                <a:latin typeface="Calibri"/>
                <a:cs typeface="Calibri"/>
              </a:rPr>
              <a:t>t</a:t>
            </a:r>
            <a:r>
              <a:rPr sz="2300" spc="-45" dirty="0">
                <a:latin typeface="Times New Roman"/>
                <a:cs typeface="Times New Roman"/>
              </a:rPr>
              <a:t> </a:t>
            </a:r>
            <a:r>
              <a:rPr sz="2300" dirty="0">
                <a:latin typeface="Calibri"/>
                <a:cs typeface="Calibri"/>
              </a:rPr>
              <a:t>is</a:t>
            </a:r>
            <a:r>
              <a:rPr sz="2300" spc="-55" dirty="0">
                <a:latin typeface="Times New Roman"/>
                <a:cs typeface="Times New Roman"/>
              </a:rPr>
              <a:t> </a:t>
            </a:r>
            <a:r>
              <a:rPr sz="2300" spc="-25" dirty="0">
                <a:latin typeface="Calibri"/>
                <a:cs typeface="Calibri"/>
              </a:rPr>
              <a:t>s</a:t>
            </a:r>
            <a:r>
              <a:rPr sz="2300" dirty="0">
                <a:latin typeface="Calibri"/>
                <a:cs typeface="Calibri"/>
              </a:rPr>
              <a:t>ti</a:t>
            </a:r>
            <a:r>
              <a:rPr sz="2300" spc="-10" dirty="0">
                <a:latin typeface="Calibri"/>
                <a:cs typeface="Calibri"/>
              </a:rPr>
              <a:t>l</a:t>
            </a:r>
            <a:r>
              <a:rPr sz="2300" dirty="0">
                <a:latin typeface="Calibri"/>
                <a:cs typeface="Calibri"/>
              </a:rPr>
              <a:t>l</a:t>
            </a:r>
            <a:r>
              <a:rPr sz="2300" spc="-55" dirty="0">
                <a:latin typeface="Times New Roman"/>
                <a:cs typeface="Times New Roman"/>
              </a:rPr>
              <a:t> </a:t>
            </a:r>
            <a:r>
              <a:rPr sz="2300" spc="-10" dirty="0">
                <a:latin typeface="Calibri"/>
                <a:cs typeface="Calibri"/>
              </a:rPr>
              <a:t>i</a:t>
            </a:r>
            <a:r>
              <a:rPr sz="2300" dirty="0">
                <a:latin typeface="Calibri"/>
                <a:cs typeface="Calibri"/>
              </a:rPr>
              <a:t>n</a:t>
            </a:r>
            <a:r>
              <a:rPr sz="2300" spc="-50" dirty="0">
                <a:latin typeface="Times New Roman"/>
                <a:cs typeface="Times New Roman"/>
              </a:rPr>
              <a:t> </a:t>
            </a:r>
            <a:r>
              <a:rPr sz="2300" spc="-5" dirty="0">
                <a:latin typeface="Calibri"/>
                <a:cs typeface="Calibri"/>
              </a:rPr>
              <a:t>use</a:t>
            </a:r>
            <a:r>
              <a:rPr sz="2300" spc="-5" dirty="0">
                <a:latin typeface="Times New Roman"/>
                <a:cs typeface="Times New Roman"/>
              </a:rPr>
              <a:t> </a:t>
            </a:r>
            <a:r>
              <a:rPr sz="2300" spc="-30" dirty="0">
                <a:latin typeface="Calibri"/>
                <a:cs typeface="Calibri"/>
              </a:rPr>
              <a:t>t</a:t>
            </a:r>
            <a:r>
              <a:rPr sz="2300" spc="-5" dirty="0">
                <a:latin typeface="Calibri"/>
                <a:cs typeface="Calibri"/>
              </a:rPr>
              <a:t>od</a:t>
            </a:r>
            <a:r>
              <a:rPr sz="2300" spc="-50" dirty="0">
                <a:latin typeface="Calibri"/>
                <a:cs typeface="Calibri"/>
              </a:rPr>
              <a:t>a</a:t>
            </a:r>
            <a:r>
              <a:rPr sz="2300" dirty="0">
                <a:latin typeface="Calibri"/>
                <a:cs typeface="Calibri"/>
              </a:rPr>
              <a:t>y</a:t>
            </a:r>
            <a:r>
              <a:rPr sz="2300" spc="-50" dirty="0">
                <a:latin typeface="Times New Roman"/>
                <a:cs typeface="Times New Roman"/>
              </a:rPr>
              <a:t> </a:t>
            </a:r>
            <a:r>
              <a:rPr sz="2300" dirty="0">
                <a:latin typeface="Calibri"/>
                <a:cs typeface="Calibri"/>
              </a:rPr>
              <a:t>in</a:t>
            </a:r>
            <a:r>
              <a:rPr sz="2300" spc="-55" dirty="0">
                <a:latin typeface="Times New Roman"/>
                <a:cs typeface="Times New Roman"/>
              </a:rPr>
              <a:t> </a:t>
            </a:r>
            <a:r>
              <a:rPr sz="2300" dirty="0">
                <a:latin typeface="Calibri"/>
                <a:cs typeface="Calibri"/>
              </a:rPr>
              <a:t>the</a:t>
            </a:r>
            <a:r>
              <a:rPr sz="2300" spc="-50" dirty="0">
                <a:latin typeface="Times New Roman"/>
                <a:cs typeface="Times New Roman"/>
              </a:rPr>
              <a:t> </a:t>
            </a:r>
            <a:r>
              <a:rPr sz="2300" dirty="0">
                <a:latin typeface="Calibri"/>
                <a:cs typeface="Calibri"/>
              </a:rPr>
              <a:t>Un</a:t>
            </a:r>
            <a:r>
              <a:rPr sz="2300" spc="-5" dirty="0">
                <a:latin typeface="Calibri"/>
                <a:cs typeface="Calibri"/>
              </a:rPr>
              <a:t>i</a:t>
            </a:r>
            <a:r>
              <a:rPr sz="2300" spc="-30" dirty="0">
                <a:latin typeface="Calibri"/>
                <a:cs typeface="Calibri"/>
              </a:rPr>
              <a:t>t</a:t>
            </a:r>
            <a:r>
              <a:rPr sz="2300" dirty="0">
                <a:latin typeface="Calibri"/>
                <a:cs typeface="Calibri"/>
              </a:rPr>
              <a:t>ed</a:t>
            </a:r>
            <a:r>
              <a:rPr sz="2300" spc="-50" dirty="0">
                <a:latin typeface="Times New Roman"/>
                <a:cs typeface="Times New Roman"/>
              </a:rPr>
              <a:t> </a:t>
            </a:r>
            <a:r>
              <a:rPr sz="2300" spc="-5" dirty="0">
                <a:latin typeface="Calibri"/>
                <a:cs typeface="Calibri"/>
              </a:rPr>
              <a:t>S</a:t>
            </a:r>
            <a:r>
              <a:rPr sz="2300" spc="-30" dirty="0">
                <a:latin typeface="Calibri"/>
                <a:cs typeface="Calibri"/>
              </a:rPr>
              <a:t>t</a:t>
            </a:r>
            <a:r>
              <a:rPr sz="2300" spc="-25" dirty="0">
                <a:latin typeface="Calibri"/>
                <a:cs typeface="Calibri"/>
              </a:rPr>
              <a:t>a</a:t>
            </a:r>
            <a:r>
              <a:rPr sz="2300" spc="-30" dirty="0">
                <a:latin typeface="Calibri"/>
                <a:cs typeface="Calibri"/>
              </a:rPr>
              <a:t>t</a:t>
            </a:r>
            <a:r>
              <a:rPr sz="2300" dirty="0">
                <a:latin typeface="Calibri"/>
                <a:cs typeface="Calibri"/>
              </a:rPr>
              <a:t>es</a:t>
            </a:r>
            <a:r>
              <a:rPr sz="2300" spc="-35" dirty="0">
                <a:latin typeface="Times New Roman"/>
                <a:cs typeface="Times New Roman"/>
              </a:rPr>
              <a:t> </a:t>
            </a:r>
            <a:r>
              <a:rPr sz="2300" dirty="0">
                <a:latin typeface="Calibri"/>
                <a:cs typeface="Calibri"/>
              </a:rPr>
              <a:t>and</a:t>
            </a:r>
            <a:r>
              <a:rPr sz="2300" dirty="0">
                <a:latin typeface="Times New Roman"/>
                <a:cs typeface="Times New Roman"/>
              </a:rPr>
              <a:t> </a:t>
            </a:r>
            <a:r>
              <a:rPr sz="2300" spc="-5" dirty="0">
                <a:latin typeface="Calibri"/>
                <a:cs typeface="Calibri"/>
              </a:rPr>
              <a:t>Eu</a:t>
            </a:r>
            <a:r>
              <a:rPr sz="2300" spc="-35" dirty="0">
                <a:latin typeface="Calibri"/>
                <a:cs typeface="Calibri"/>
              </a:rPr>
              <a:t>r</a:t>
            </a:r>
            <a:r>
              <a:rPr sz="2300" spc="-5" dirty="0">
                <a:latin typeface="Calibri"/>
                <a:cs typeface="Calibri"/>
              </a:rPr>
              <a:t>op</a:t>
            </a:r>
            <a:r>
              <a:rPr sz="2300" dirty="0">
                <a:latin typeface="Calibri"/>
                <a:cs typeface="Calibri"/>
              </a:rPr>
              <a:t>e</a:t>
            </a:r>
            <a:r>
              <a:rPr sz="2300" spc="-55" dirty="0">
                <a:latin typeface="Times New Roman"/>
                <a:cs typeface="Times New Roman"/>
              </a:rPr>
              <a:t> </a:t>
            </a:r>
            <a:r>
              <a:rPr sz="2300" spc="-10" dirty="0">
                <a:latin typeface="Calibri"/>
                <a:cs typeface="Calibri"/>
              </a:rPr>
              <a:t>(</a:t>
            </a:r>
            <a:r>
              <a:rPr sz="2300" b="1" u="heavy" spc="-5" dirty="0">
                <a:solidFill>
                  <a:srgbClr val="FF0000"/>
                </a:solidFill>
                <a:latin typeface="Calibri"/>
                <a:cs typeface="Calibri"/>
              </a:rPr>
              <a:t>Gal</a:t>
            </a:r>
            <a:r>
              <a:rPr sz="2300" b="1" u="heavy" spc="-20" dirty="0">
                <a:solidFill>
                  <a:srgbClr val="FF0000"/>
                </a:solidFill>
                <a:latin typeface="Calibri"/>
                <a:cs typeface="Calibri"/>
              </a:rPr>
              <a:t>t</a:t>
            </a:r>
            <a:r>
              <a:rPr sz="2300" b="1" u="heavy" dirty="0">
                <a:solidFill>
                  <a:srgbClr val="FF0000"/>
                </a:solidFill>
                <a:latin typeface="Calibri"/>
                <a:cs typeface="Calibri"/>
              </a:rPr>
              <a:t>o</a:t>
            </a:r>
            <a:r>
              <a:rPr sz="2300" b="1" u="heavy" spc="-5" dirty="0">
                <a:solidFill>
                  <a:srgbClr val="FF0000"/>
                </a:solidFill>
                <a:latin typeface="Calibri"/>
                <a:cs typeface="Calibri"/>
              </a:rPr>
              <a:t>n</a:t>
            </a:r>
            <a:r>
              <a:rPr sz="2300" dirty="0">
                <a:latin typeface="Calibri"/>
                <a:cs typeface="Calibri"/>
              </a:rPr>
              <a:t>-</a:t>
            </a:r>
            <a:r>
              <a:rPr sz="2300" b="1" u="heavy" dirty="0">
                <a:solidFill>
                  <a:srgbClr val="FF0000"/>
                </a:solidFill>
                <a:latin typeface="Calibri"/>
                <a:cs typeface="Calibri"/>
              </a:rPr>
              <a:t>Henry</a:t>
            </a:r>
            <a:r>
              <a:rPr sz="2300" b="1" spc="-70" dirty="0">
                <a:solidFill>
                  <a:srgbClr val="FF0000"/>
                </a:solidFill>
                <a:latin typeface="Times New Roman"/>
                <a:cs typeface="Times New Roman"/>
              </a:rPr>
              <a:t> </a:t>
            </a:r>
            <a:r>
              <a:rPr sz="2300" dirty="0" smtClean="0">
                <a:latin typeface="Calibri"/>
                <a:cs typeface="Calibri"/>
              </a:rPr>
              <a:t>M</a:t>
            </a:r>
            <a:r>
              <a:rPr sz="2300" spc="-15" dirty="0" smtClean="0">
                <a:latin typeface="Calibri"/>
                <a:cs typeface="Calibri"/>
              </a:rPr>
              <a:t>e</a:t>
            </a:r>
            <a:r>
              <a:rPr sz="2300" dirty="0" smtClean="0">
                <a:latin typeface="Calibri"/>
                <a:cs typeface="Calibri"/>
              </a:rPr>
              <a:t>th</a:t>
            </a:r>
            <a:r>
              <a:rPr sz="2300" spc="-10" dirty="0" smtClean="0">
                <a:latin typeface="Calibri"/>
                <a:cs typeface="Calibri"/>
              </a:rPr>
              <a:t>o</a:t>
            </a:r>
            <a:r>
              <a:rPr sz="2300" spc="-5" dirty="0" smtClean="0">
                <a:latin typeface="Calibri"/>
                <a:cs typeface="Calibri"/>
              </a:rPr>
              <a:t>d</a:t>
            </a:r>
            <a:r>
              <a:rPr lang="en-US" sz="2300" spc="-5" dirty="0" smtClean="0">
                <a:latin typeface="Calibri"/>
                <a:cs typeface="Calibri"/>
              </a:rPr>
              <a:t>, </a:t>
            </a:r>
            <a:r>
              <a:rPr lang="en-US" sz="2300" b="1" spc="-5" dirty="0" smtClean="0">
                <a:solidFill>
                  <a:srgbClr val="7030A0"/>
                </a:solidFill>
                <a:latin typeface="Calibri"/>
                <a:cs typeface="Calibri"/>
              </a:rPr>
              <a:t>ten cards</a:t>
            </a:r>
            <a:r>
              <a:rPr sz="2300" spc="-5" dirty="0" smtClean="0">
                <a:latin typeface="Calibri"/>
                <a:cs typeface="Calibri"/>
              </a:rPr>
              <a:t>).</a:t>
            </a:r>
            <a:endParaRPr sz="2300" dirty="0">
              <a:latin typeface="Calibri"/>
              <a:cs typeface="Calibri"/>
            </a:endParaRPr>
          </a:p>
        </p:txBody>
      </p:sp>
      <p:sp>
        <p:nvSpPr>
          <p:cNvPr id="4" name="object 4"/>
          <p:cNvSpPr/>
          <p:nvPr/>
        </p:nvSpPr>
        <p:spPr>
          <a:xfrm>
            <a:off x="1371600" y="4569092"/>
            <a:ext cx="1201738" cy="20002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855451" y="3733863"/>
            <a:ext cx="2974976" cy="287807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667000" y="3722052"/>
            <a:ext cx="3124200" cy="288988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952500" y="1341379"/>
            <a:ext cx="1714500" cy="2162175"/>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077852" y="1270010"/>
            <a:ext cx="1752600" cy="230505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50" y="100476"/>
            <a:ext cx="7849234" cy="1769715"/>
          </a:xfrm>
          <a:prstGeom prst="rect">
            <a:avLst/>
          </a:prstGeom>
        </p:spPr>
        <p:txBody>
          <a:bodyPr vert="horz" wrap="square" lIns="0" tIns="0" rIns="0" bIns="0" rtlCol="0">
            <a:spAutoFit/>
          </a:bodyPr>
          <a:lstStyle/>
          <a:p>
            <a:pPr marL="12700" marR="5080">
              <a:lnSpc>
                <a:spcPct val="100000"/>
              </a:lnSpc>
            </a:pPr>
            <a:r>
              <a:rPr sz="2300" dirty="0">
                <a:latin typeface="Calibri"/>
                <a:cs typeface="Calibri"/>
              </a:rPr>
              <a:t>In</a:t>
            </a:r>
            <a:r>
              <a:rPr sz="2300" spc="-55" dirty="0">
                <a:latin typeface="Times New Roman"/>
                <a:cs typeface="Times New Roman"/>
              </a:rPr>
              <a:t> </a:t>
            </a:r>
            <a:r>
              <a:rPr sz="2300" b="1" u="heavy" spc="-5" dirty="0">
                <a:solidFill>
                  <a:srgbClr val="FF0000"/>
                </a:solidFill>
                <a:latin typeface="Calibri"/>
                <a:cs typeface="Calibri"/>
              </a:rPr>
              <a:t>1999</a:t>
            </a:r>
            <a:r>
              <a:rPr sz="2300" dirty="0">
                <a:latin typeface="Calibri"/>
                <a:cs typeface="Calibri"/>
              </a:rPr>
              <a:t>,</a:t>
            </a:r>
            <a:r>
              <a:rPr sz="2300" spc="-55" dirty="0">
                <a:latin typeface="Times New Roman"/>
                <a:cs typeface="Times New Roman"/>
              </a:rPr>
              <a:t> </a:t>
            </a:r>
            <a:r>
              <a:rPr sz="2300" spc="-15" dirty="0">
                <a:latin typeface="Calibri"/>
                <a:cs typeface="Calibri"/>
              </a:rPr>
              <a:t>t</a:t>
            </a:r>
            <a:r>
              <a:rPr sz="2300" spc="-5" dirty="0">
                <a:latin typeface="Calibri"/>
                <a:cs typeface="Calibri"/>
              </a:rPr>
              <a:t>h</a:t>
            </a:r>
            <a:r>
              <a:rPr sz="2300" dirty="0">
                <a:latin typeface="Calibri"/>
                <a:cs typeface="Calibri"/>
              </a:rPr>
              <a:t>e</a:t>
            </a:r>
            <a:r>
              <a:rPr sz="2300" spc="-45" dirty="0">
                <a:latin typeface="Times New Roman"/>
                <a:cs typeface="Times New Roman"/>
              </a:rPr>
              <a:t> </a:t>
            </a:r>
            <a:r>
              <a:rPr sz="2300" spc="-5" dirty="0">
                <a:latin typeface="Calibri"/>
                <a:cs typeface="Calibri"/>
              </a:rPr>
              <a:t>F</a:t>
            </a:r>
            <a:r>
              <a:rPr sz="2300" spc="-10" dirty="0">
                <a:latin typeface="Calibri"/>
                <a:cs typeface="Calibri"/>
              </a:rPr>
              <a:t>B</a:t>
            </a:r>
            <a:r>
              <a:rPr sz="2300" dirty="0">
                <a:latin typeface="Calibri"/>
                <a:cs typeface="Calibri"/>
              </a:rPr>
              <a:t>I</a:t>
            </a:r>
            <a:r>
              <a:rPr sz="2300" spc="-55" dirty="0">
                <a:latin typeface="Times New Roman"/>
                <a:cs typeface="Times New Roman"/>
              </a:rPr>
              <a:t> </a:t>
            </a:r>
            <a:r>
              <a:rPr sz="2300" spc="-5" dirty="0">
                <a:latin typeface="Calibri"/>
                <a:cs typeface="Calibri"/>
              </a:rPr>
              <a:t>de</a:t>
            </a:r>
            <a:r>
              <a:rPr sz="2300" spc="-25" dirty="0">
                <a:latin typeface="Calibri"/>
                <a:cs typeface="Calibri"/>
              </a:rPr>
              <a:t>v</a:t>
            </a:r>
            <a:r>
              <a:rPr sz="2300" dirty="0">
                <a:latin typeface="Calibri"/>
                <a:cs typeface="Calibri"/>
              </a:rPr>
              <a:t>el</a:t>
            </a:r>
            <a:r>
              <a:rPr sz="2300" spc="-5" dirty="0">
                <a:latin typeface="Calibri"/>
                <a:cs typeface="Calibri"/>
              </a:rPr>
              <a:t>ope</a:t>
            </a:r>
            <a:r>
              <a:rPr sz="2300" dirty="0">
                <a:latin typeface="Calibri"/>
                <a:cs typeface="Calibri"/>
              </a:rPr>
              <a:t>d</a:t>
            </a:r>
            <a:r>
              <a:rPr sz="2300" spc="-55" dirty="0">
                <a:latin typeface="Times New Roman"/>
                <a:cs typeface="Times New Roman"/>
              </a:rPr>
              <a:t> </a:t>
            </a:r>
            <a:r>
              <a:rPr sz="2300" dirty="0">
                <a:latin typeface="Calibri"/>
                <a:cs typeface="Calibri"/>
              </a:rPr>
              <a:t>the</a:t>
            </a:r>
            <a:r>
              <a:rPr sz="2300" spc="-40" dirty="0">
                <a:latin typeface="Times New Roman"/>
                <a:cs typeface="Times New Roman"/>
              </a:rPr>
              <a:t> </a:t>
            </a:r>
            <a:r>
              <a:rPr sz="2300" b="1" u="sng" dirty="0">
                <a:solidFill>
                  <a:srgbClr val="7030A0"/>
                </a:solidFill>
                <a:latin typeface="Calibri"/>
                <a:cs typeface="Calibri"/>
              </a:rPr>
              <a:t>I</a:t>
            </a:r>
            <a:r>
              <a:rPr sz="2300" b="1" u="sng" spc="-30" dirty="0">
                <a:solidFill>
                  <a:srgbClr val="7030A0"/>
                </a:solidFill>
                <a:latin typeface="Calibri"/>
                <a:cs typeface="Calibri"/>
              </a:rPr>
              <a:t>nt</a:t>
            </a:r>
            <a:r>
              <a:rPr sz="2300" b="1" u="sng" dirty="0">
                <a:solidFill>
                  <a:srgbClr val="7030A0"/>
                </a:solidFill>
                <a:latin typeface="Calibri"/>
                <a:cs typeface="Calibri"/>
              </a:rPr>
              <a:t>eg</a:t>
            </a:r>
            <a:r>
              <a:rPr sz="2300" b="1" u="sng" spc="-55" dirty="0">
                <a:solidFill>
                  <a:srgbClr val="7030A0"/>
                </a:solidFill>
                <a:latin typeface="Calibri"/>
                <a:cs typeface="Calibri"/>
              </a:rPr>
              <a:t>r</a:t>
            </a:r>
            <a:r>
              <a:rPr sz="2300" b="1" u="sng" spc="-30" dirty="0">
                <a:solidFill>
                  <a:srgbClr val="7030A0"/>
                </a:solidFill>
                <a:latin typeface="Calibri"/>
                <a:cs typeface="Calibri"/>
              </a:rPr>
              <a:t>at</a:t>
            </a:r>
            <a:r>
              <a:rPr sz="2300" b="1" u="sng" dirty="0">
                <a:solidFill>
                  <a:srgbClr val="7030A0"/>
                </a:solidFill>
                <a:latin typeface="Calibri"/>
                <a:cs typeface="Calibri"/>
              </a:rPr>
              <a:t>ed</a:t>
            </a:r>
            <a:r>
              <a:rPr sz="2300" b="1" u="sng" spc="-40" dirty="0">
                <a:solidFill>
                  <a:srgbClr val="7030A0"/>
                </a:solidFill>
                <a:latin typeface="Times New Roman"/>
                <a:cs typeface="Times New Roman"/>
              </a:rPr>
              <a:t> </a:t>
            </a:r>
            <a:r>
              <a:rPr sz="2300" b="1" u="sng" dirty="0">
                <a:solidFill>
                  <a:srgbClr val="7030A0"/>
                </a:solidFill>
                <a:latin typeface="Calibri"/>
                <a:cs typeface="Calibri"/>
              </a:rPr>
              <a:t>A</a:t>
            </a:r>
            <a:r>
              <a:rPr sz="2300" b="1" u="sng" spc="-10" dirty="0">
                <a:solidFill>
                  <a:srgbClr val="7030A0"/>
                </a:solidFill>
                <a:latin typeface="Calibri"/>
                <a:cs typeface="Calibri"/>
              </a:rPr>
              <a:t>u</a:t>
            </a:r>
            <a:r>
              <a:rPr sz="2300" b="1" u="sng" spc="-20" dirty="0">
                <a:solidFill>
                  <a:srgbClr val="7030A0"/>
                </a:solidFill>
                <a:latin typeface="Calibri"/>
                <a:cs typeface="Calibri"/>
              </a:rPr>
              <a:t>t</a:t>
            </a:r>
            <a:r>
              <a:rPr sz="2300" b="1" u="sng" dirty="0">
                <a:solidFill>
                  <a:srgbClr val="7030A0"/>
                </a:solidFill>
                <a:latin typeface="Calibri"/>
                <a:cs typeface="Calibri"/>
              </a:rPr>
              <a:t>o</a:t>
            </a:r>
            <a:r>
              <a:rPr sz="2300" b="1" u="sng" spc="-10" dirty="0">
                <a:solidFill>
                  <a:srgbClr val="7030A0"/>
                </a:solidFill>
                <a:latin typeface="Calibri"/>
                <a:cs typeface="Calibri"/>
              </a:rPr>
              <a:t>m</a:t>
            </a:r>
            <a:r>
              <a:rPr sz="2300" b="1" u="sng" spc="-25" dirty="0">
                <a:solidFill>
                  <a:srgbClr val="7030A0"/>
                </a:solidFill>
                <a:latin typeface="Calibri"/>
                <a:cs typeface="Calibri"/>
              </a:rPr>
              <a:t>a</a:t>
            </a:r>
            <a:r>
              <a:rPr sz="2300" b="1" u="sng" spc="-20" dirty="0">
                <a:solidFill>
                  <a:srgbClr val="7030A0"/>
                </a:solidFill>
                <a:latin typeface="Calibri"/>
                <a:cs typeface="Calibri"/>
              </a:rPr>
              <a:t>t</a:t>
            </a:r>
            <a:r>
              <a:rPr sz="2300" b="1" u="sng" spc="-5" dirty="0">
                <a:solidFill>
                  <a:srgbClr val="7030A0"/>
                </a:solidFill>
                <a:latin typeface="Calibri"/>
                <a:cs typeface="Calibri"/>
              </a:rPr>
              <a:t>e</a:t>
            </a:r>
            <a:r>
              <a:rPr sz="2300" b="1" u="sng" dirty="0">
                <a:solidFill>
                  <a:srgbClr val="7030A0"/>
                </a:solidFill>
                <a:latin typeface="Calibri"/>
                <a:cs typeface="Calibri"/>
              </a:rPr>
              <a:t>d</a:t>
            </a:r>
            <a:r>
              <a:rPr sz="2300" b="1" u="sng" spc="-55" dirty="0">
                <a:solidFill>
                  <a:srgbClr val="7030A0"/>
                </a:solidFill>
                <a:latin typeface="Times New Roman"/>
                <a:cs typeface="Times New Roman"/>
              </a:rPr>
              <a:t> </a:t>
            </a:r>
            <a:r>
              <a:rPr sz="2300" b="1" u="sng" dirty="0">
                <a:solidFill>
                  <a:srgbClr val="7030A0"/>
                </a:solidFill>
                <a:latin typeface="Calibri"/>
                <a:cs typeface="Calibri"/>
              </a:rPr>
              <a:t>Fi</a:t>
            </a:r>
            <a:r>
              <a:rPr sz="2300" b="1" u="sng" spc="-10" dirty="0">
                <a:solidFill>
                  <a:srgbClr val="7030A0"/>
                </a:solidFill>
                <a:latin typeface="Calibri"/>
                <a:cs typeface="Calibri"/>
              </a:rPr>
              <a:t>n</a:t>
            </a:r>
            <a:r>
              <a:rPr sz="2300" b="1" u="sng" spc="-30" dirty="0">
                <a:solidFill>
                  <a:srgbClr val="7030A0"/>
                </a:solidFill>
                <a:latin typeface="Calibri"/>
                <a:cs typeface="Calibri"/>
              </a:rPr>
              <a:t>g</a:t>
            </a:r>
            <a:r>
              <a:rPr sz="2300" b="1" u="sng" spc="-5" dirty="0">
                <a:solidFill>
                  <a:srgbClr val="7030A0"/>
                </a:solidFill>
                <a:latin typeface="Calibri"/>
                <a:cs typeface="Calibri"/>
              </a:rPr>
              <a:t>erpri</a:t>
            </a:r>
            <a:r>
              <a:rPr sz="2300" b="1" u="sng" spc="-30" dirty="0">
                <a:solidFill>
                  <a:srgbClr val="7030A0"/>
                </a:solidFill>
                <a:latin typeface="Calibri"/>
                <a:cs typeface="Calibri"/>
              </a:rPr>
              <a:t>n</a:t>
            </a:r>
            <a:r>
              <a:rPr sz="2300" b="1" u="sng" dirty="0">
                <a:solidFill>
                  <a:srgbClr val="7030A0"/>
                </a:solidFill>
                <a:latin typeface="Calibri"/>
                <a:cs typeface="Calibri"/>
              </a:rPr>
              <a:t>t</a:t>
            </a:r>
            <a:r>
              <a:rPr sz="2300" b="1" u="sng" dirty="0">
                <a:solidFill>
                  <a:srgbClr val="7030A0"/>
                </a:solidFill>
                <a:latin typeface="Times New Roman"/>
                <a:cs typeface="Times New Roman"/>
              </a:rPr>
              <a:t> </a:t>
            </a:r>
            <a:r>
              <a:rPr sz="2300" b="1" u="sng" dirty="0">
                <a:solidFill>
                  <a:srgbClr val="7030A0"/>
                </a:solidFill>
                <a:latin typeface="Calibri"/>
                <a:cs typeface="Calibri"/>
              </a:rPr>
              <a:t>Ide</a:t>
            </a:r>
            <a:r>
              <a:rPr sz="2300" b="1" u="sng" spc="-30" dirty="0">
                <a:solidFill>
                  <a:srgbClr val="7030A0"/>
                </a:solidFill>
                <a:latin typeface="Calibri"/>
                <a:cs typeface="Calibri"/>
              </a:rPr>
              <a:t>n</a:t>
            </a:r>
            <a:r>
              <a:rPr sz="2300" b="1" u="sng" dirty="0">
                <a:solidFill>
                  <a:srgbClr val="7030A0"/>
                </a:solidFill>
                <a:latin typeface="Calibri"/>
                <a:cs typeface="Calibri"/>
              </a:rPr>
              <a:t>tifi</a:t>
            </a:r>
            <a:r>
              <a:rPr sz="2300" b="1" u="sng" spc="-15" dirty="0">
                <a:solidFill>
                  <a:srgbClr val="7030A0"/>
                </a:solidFill>
                <a:latin typeface="Calibri"/>
                <a:cs typeface="Calibri"/>
              </a:rPr>
              <a:t>c</a:t>
            </a:r>
            <a:r>
              <a:rPr sz="2300" b="1" u="sng" spc="-25" dirty="0">
                <a:solidFill>
                  <a:srgbClr val="7030A0"/>
                </a:solidFill>
                <a:latin typeface="Calibri"/>
                <a:cs typeface="Calibri"/>
              </a:rPr>
              <a:t>a</a:t>
            </a:r>
            <a:r>
              <a:rPr sz="2300" b="1" u="sng" dirty="0">
                <a:solidFill>
                  <a:srgbClr val="7030A0"/>
                </a:solidFill>
                <a:latin typeface="Calibri"/>
                <a:cs typeface="Calibri"/>
              </a:rPr>
              <a:t>tion</a:t>
            </a:r>
            <a:r>
              <a:rPr sz="2300" b="1" u="sng" spc="-65" dirty="0">
                <a:solidFill>
                  <a:srgbClr val="7030A0"/>
                </a:solidFill>
                <a:latin typeface="Times New Roman"/>
                <a:cs typeface="Times New Roman"/>
              </a:rPr>
              <a:t> </a:t>
            </a:r>
            <a:r>
              <a:rPr sz="2300" b="1" u="sng" spc="-35" dirty="0">
                <a:solidFill>
                  <a:srgbClr val="7030A0"/>
                </a:solidFill>
                <a:latin typeface="Calibri"/>
                <a:cs typeface="Calibri"/>
              </a:rPr>
              <a:t>S</a:t>
            </a:r>
            <a:r>
              <a:rPr sz="2300" b="1" u="sng" spc="-15" dirty="0">
                <a:solidFill>
                  <a:srgbClr val="7030A0"/>
                </a:solidFill>
                <a:latin typeface="Calibri"/>
                <a:cs typeface="Calibri"/>
              </a:rPr>
              <a:t>y</a:t>
            </a:r>
            <a:r>
              <a:rPr sz="2300" b="1" u="sng" spc="-20" dirty="0">
                <a:solidFill>
                  <a:srgbClr val="7030A0"/>
                </a:solidFill>
                <a:latin typeface="Calibri"/>
                <a:cs typeface="Calibri"/>
              </a:rPr>
              <a:t>st</a:t>
            </a:r>
            <a:r>
              <a:rPr sz="2300" b="1" u="sng" spc="-5" dirty="0">
                <a:solidFill>
                  <a:srgbClr val="7030A0"/>
                </a:solidFill>
                <a:latin typeface="Calibri"/>
                <a:cs typeface="Calibri"/>
              </a:rPr>
              <a:t>e</a:t>
            </a:r>
            <a:r>
              <a:rPr sz="2300" b="1" u="sng" dirty="0">
                <a:solidFill>
                  <a:srgbClr val="7030A0"/>
                </a:solidFill>
                <a:latin typeface="Calibri"/>
                <a:cs typeface="Calibri"/>
              </a:rPr>
              <a:t>m</a:t>
            </a:r>
            <a:r>
              <a:rPr sz="2300" b="1" spc="-80" dirty="0">
                <a:solidFill>
                  <a:srgbClr val="FF0000"/>
                </a:solidFill>
                <a:latin typeface="Times New Roman"/>
                <a:cs typeface="Times New Roman"/>
              </a:rPr>
              <a:t> </a:t>
            </a:r>
            <a:r>
              <a:rPr sz="2300" spc="-5" dirty="0" smtClean="0">
                <a:latin typeface="Calibri"/>
                <a:cs typeface="Calibri"/>
              </a:rPr>
              <a:t>(</a:t>
            </a:r>
            <a:r>
              <a:rPr lang="en-US" sz="2300" b="1" spc="-5" dirty="0" smtClean="0">
                <a:latin typeface="Calibri"/>
                <a:cs typeface="Calibri"/>
              </a:rPr>
              <a:t>I</a:t>
            </a:r>
            <a:r>
              <a:rPr sz="2300" b="1" spc="-5" dirty="0" smtClean="0">
                <a:solidFill>
                  <a:srgbClr val="7030A0"/>
                </a:solidFill>
                <a:latin typeface="Calibri"/>
                <a:cs typeface="Calibri"/>
              </a:rPr>
              <a:t>AF</a:t>
            </a:r>
            <a:r>
              <a:rPr sz="2300" b="1" spc="-10" dirty="0" smtClean="0">
                <a:solidFill>
                  <a:srgbClr val="7030A0"/>
                </a:solidFill>
                <a:latin typeface="Calibri"/>
                <a:cs typeface="Calibri"/>
              </a:rPr>
              <a:t>I</a:t>
            </a:r>
            <a:r>
              <a:rPr sz="2300" b="1" spc="-5" dirty="0" smtClean="0">
                <a:solidFill>
                  <a:srgbClr val="7030A0"/>
                </a:solidFill>
                <a:latin typeface="Calibri"/>
                <a:cs typeface="Calibri"/>
              </a:rPr>
              <a:t>S</a:t>
            </a:r>
            <a:r>
              <a:rPr sz="2300" spc="-5" dirty="0">
                <a:latin typeface="Calibri"/>
                <a:cs typeface="Calibri"/>
              </a:rPr>
              <a:t>)</a:t>
            </a:r>
            <a:r>
              <a:rPr sz="2300" dirty="0">
                <a:latin typeface="Calibri"/>
                <a:cs typeface="Calibri"/>
              </a:rPr>
              <a:t>,</a:t>
            </a:r>
            <a:r>
              <a:rPr sz="2300" spc="-40" dirty="0">
                <a:latin typeface="Times New Roman"/>
                <a:cs typeface="Times New Roman"/>
              </a:rPr>
              <a:t> </a:t>
            </a:r>
            <a:r>
              <a:rPr sz="2300" dirty="0">
                <a:latin typeface="Calibri"/>
                <a:cs typeface="Calibri"/>
              </a:rPr>
              <a:t>which</a:t>
            </a:r>
            <a:r>
              <a:rPr sz="2300" spc="-60" dirty="0">
                <a:latin typeface="Times New Roman"/>
                <a:cs typeface="Times New Roman"/>
              </a:rPr>
              <a:t> </a:t>
            </a:r>
            <a:r>
              <a:rPr sz="2300" spc="-5" dirty="0">
                <a:latin typeface="Calibri"/>
                <a:cs typeface="Calibri"/>
              </a:rPr>
              <a:t>p</a:t>
            </a:r>
            <a:r>
              <a:rPr sz="2300" spc="-30" dirty="0">
                <a:latin typeface="Calibri"/>
                <a:cs typeface="Calibri"/>
              </a:rPr>
              <a:t>r</a:t>
            </a:r>
            <a:r>
              <a:rPr sz="2300" spc="-15" dirty="0">
                <a:latin typeface="Calibri"/>
                <a:cs typeface="Calibri"/>
              </a:rPr>
              <a:t>o</a:t>
            </a:r>
            <a:r>
              <a:rPr sz="2300" dirty="0">
                <a:latin typeface="Calibri"/>
                <a:cs typeface="Calibri"/>
              </a:rPr>
              <a:t>vi</a:t>
            </a:r>
            <a:r>
              <a:rPr sz="2300" spc="-5" dirty="0">
                <a:latin typeface="Calibri"/>
                <a:cs typeface="Calibri"/>
              </a:rPr>
              <a:t>d</a:t>
            </a:r>
            <a:r>
              <a:rPr sz="2300" spc="5" dirty="0">
                <a:latin typeface="Calibri"/>
                <a:cs typeface="Calibri"/>
              </a:rPr>
              <a:t>e</a:t>
            </a:r>
            <a:r>
              <a:rPr sz="2300" dirty="0">
                <a:latin typeface="Calibri"/>
                <a:cs typeface="Calibri"/>
              </a:rPr>
              <a:t>s</a:t>
            </a:r>
            <a:r>
              <a:rPr sz="2300" spc="-55" dirty="0">
                <a:latin typeface="Times New Roman"/>
                <a:cs typeface="Times New Roman"/>
              </a:rPr>
              <a:t> </a:t>
            </a:r>
            <a:r>
              <a:rPr sz="2300" spc="-5" dirty="0">
                <a:latin typeface="Calibri"/>
                <a:cs typeface="Calibri"/>
              </a:rPr>
              <a:t>d</a:t>
            </a:r>
            <a:r>
              <a:rPr sz="2300" dirty="0">
                <a:latin typeface="Calibri"/>
                <a:cs typeface="Calibri"/>
              </a:rPr>
              <a:t>i</a:t>
            </a:r>
            <a:r>
              <a:rPr sz="2300" spc="-10" dirty="0">
                <a:latin typeface="Calibri"/>
                <a:cs typeface="Calibri"/>
              </a:rPr>
              <a:t>g</a:t>
            </a:r>
            <a:r>
              <a:rPr sz="2300" dirty="0">
                <a:latin typeface="Calibri"/>
                <a:cs typeface="Calibri"/>
              </a:rPr>
              <a:t>i</a:t>
            </a:r>
            <a:r>
              <a:rPr sz="2300" spc="-30" dirty="0">
                <a:latin typeface="Calibri"/>
                <a:cs typeface="Calibri"/>
              </a:rPr>
              <a:t>t</a:t>
            </a:r>
            <a:r>
              <a:rPr sz="2300" dirty="0">
                <a:latin typeface="Calibri"/>
                <a:cs typeface="Calibri"/>
              </a:rPr>
              <a:t>al</a:t>
            </a:r>
            <a:r>
              <a:rPr sz="2300" spc="-10" dirty="0">
                <a:latin typeface="Calibri"/>
                <a:cs typeface="Calibri"/>
              </a:rPr>
              <a:t>,</a:t>
            </a:r>
            <a:r>
              <a:rPr sz="2300" spc="-55" dirty="0">
                <a:latin typeface="Times New Roman"/>
                <a:cs typeface="Times New Roman"/>
              </a:rPr>
              <a:t> </a:t>
            </a:r>
            <a:r>
              <a:rPr sz="2300" dirty="0">
                <a:latin typeface="Calibri"/>
                <a:cs typeface="Calibri"/>
              </a:rPr>
              <a:t>a</a:t>
            </a:r>
            <a:r>
              <a:rPr sz="2300" spc="5" dirty="0">
                <a:latin typeface="Calibri"/>
                <a:cs typeface="Calibri"/>
              </a:rPr>
              <a:t>u</a:t>
            </a:r>
            <a:r>
              <a:rPr sz="2300" spc="-30" dirty="0">
                <a:latin typeface="Calibri"/>
                <a:cs typeface="Calibri"/>
              </a:rPr>
              <a:t>t</a:t>
            </a:r>
            <a:r>
              <a:rPr sz="2300" spc="-5" dirty="0">
                <a:latin typeface="Calibri"/>
                <a:cs typeface="Calibri"/>
              </a:rPr>
              <a:t>o</a:t>
            </a:r>
            <a:r>
              <a:rPr sz="2300" spc="-10" dirty="0">
                <a:latin typeface="Calibri"/>
                <a:cs typeface="Calibri"/>
              </a:rPr>
              <a:t>m</a:t>
            </a:r>
            <a:r>
              <a:rPr sz="2300" spc="-25" dirty="0">
                <a:latin typeface="Calibri"/>
                <a:cs typeface="Calibri"/>
              </a:rPr>
              <a:t>a</a:t>
            </a:r>
            <a:r>
              <a:rPr sz="2300" spc="-30" dirty="0">
                <a:latin typeface="Calibri"/>
                <a:cs typeface="Calibri"/>
              </a:rPr>
              <a:t>t</a:t>
            </a:r>
            <a:r>
              <a:rPr sz="2300" dirty="0">
                <a:latin typeface="Calibri"/>
                <a:cs typeface="Calibri"/>
              </a:rPr>
              <a:t>ed</a:t>
            </a:r>
            <a:r>
              <a:rPr sz="2300" dirty="0">
                <a:latin typeface="Times New Roman"/>
                <a:cs typeface="Times New Roman"/>
              </a:rPr>
              <a:t> </a:t>
            </a:r>
            <a:r>
              <a:rPr sz="2300" spc="-5" dirty="0">
                <a:latin typeface="Calibri"/>
                <a:cs typeface="Calibri"/>
              </a:rPr>
              <a:t>f</a:t>
            </a:r>
            <a:r>
              <a:rPr sz="2300" dirty="0">
                <a:latin typeface="Calibri"/>
                <a:cs typeface="Calibri"/>
              </a:rPr>
              <a:t>i</a:t>
            </a:r>
            <a:r>
              <a:rPr sz="2300" spc="-5" dirty="0">
                <a:latin typeface="Calibri"/>
                <a:cs typeface="Calibri"/>
              </a:rPr>
              <a:t>n</a:t>
            </a:r>
            <a:r>
              <a:rPr sz="2300" spc="-25" dirty="0">
                <a:latin typeface="Calibri"/>
                <a:cs typeface="Calibri"/>
              </a:rPr>
              <a:t>g</a:t>
            </a:r>
            <a:r>
              <a:rPr sz="2300" dirty="0">
                <a:latin typeface="Calibri"/>
                <a:cs typeface="Calibri"/>
              </a:rPr>
              <a:t>erpri</a:t>
            </a:r>
            <a:r>
              <a:rPr sz="2300" spc="-25" dirty="0">
                <a:latin typeface="Calibri"/>
                <a:cs typeface="Calibri"/>
              </a:rPr>
              <a:t>n</a:t>
            </a:r>
            <a:r>
              <a:rPr sz="2300" dirty="0">
                <a:latin typeface="Calibri"/>
                <a:cs typeface="Calibri"/>
              </a:rPr>
              <a:t>t</a:t>
            </a:r>
            <a:r>
              <a:rPr sz="2300" spc="-55" dirty="0">
                <a:latin typeface="Times New Roman"/>
                <a:cs typeface="Times New Roman"/>
              </a:rPr>
              <a:t> </a:t>
            </a:r>
            <a:r>
              <a:rPr sz="2300" spc="-5" dirty="0">
                <a:latin typeface="Calibri"/>
                <a:cs typeface="Calibri"/>
              </a:rPr>
              <a:t>s</a:t>
            </a:r>
            <a:r>
              <a:rPr sz="2300" spc="5" dirty="0">
                <a:latin typeface="Calibri"/>
                <a:cs typeface="Calibri"/>
              </a:rPr>
              <a:t>e</a:t>
            </a:r>
            <a:r>
              <a:rPr sz="2300" dirty="0">
                <a:latin typeface="Calibri"/>
                <a:cs typeface="Calibri"/>
              </a:rPr>
              <a:t>a</a:t>
            </a:r>
            <a:r>
              <a:rPr sz="2300" spc="-40" dirty="0">
                <a:latin typeface="Calibri"/>
                <a:cs typeface="Calibri"/>
              </a:rPr>
              <a:t>r</a:t>
            </a:r>
            <a:r>
              <a:rPr sz="2300" dirty="0">
                <a:latin typeface="Calibri"/>
                <a:cs typeface="Calibri"/>
              </a:rPr>
              <a:t>ches,</a:t>
            </a:r>
            <a:r>
              <a:rPr sz="2300" spc="-60" dirty="0">
                <a:latin typeface="Times New Roman"/>
                <a:cs typeface="Times New Roman"/>
              </a:rPr>
              <a:t> </a:t>
            </a:r>
            <a:r>
              <a:rPr sz="2300" dirty="0">
                <a:latin typeface="Calibri"/>
                <a:cs typeface="Calibri"/>
              </a:rPr>
              <a:t>l</a:t>
            </a:r>
            <a:r>
              <a:rPr sz="2300" spc="-30" dirty="0">
                <a:latin typeface="Calibri"/>
                <a:cs typeface="Calibri"/>
              </a:rPr>
              <a:t>at</a:t>
            </a:r>
            <a:r>
              <a:rPr sz="2300" dirty="0">
                <a:latin typeface="Calibri"/>
                <a:cs typeface="Calibri"/>
              </a:rPr>
              <a:t>e</a:t>
            </a:r>
            <a:r>
              <a:rPr sz="2300" spc="-20" dirty="0">
                <a:latin typeface="Calibri"/>
                <a:cs typeface="Calibri"/>
              </a:rPr>
              <a:t>n</a:t>
            </a:r>
            <a:r>
              <a:rPr sz="2300" dirty="0">
                <a:latin typeface="Calibri"/>
                <a:cs typeface="Calibri"/>
              </a:rPr>
              <a:t>t</a:t>
            </a:r>
            <a:r>
              <a:rPr sz="2300" spc="-55" dirty="0">
                <a:latin typeface="Times New Roman"/>
                <a:cs typeface="Times New Roman"/>
              </a:rPr>
              <a:t> </a:t>
            </a:r>
            <a:r>
              <a:rPr sz="2300" spc="-5" dirty="0">
                <a:latin typeface="Calibri"/>
                <a:cs typeface="Calibri"/>
              </a:rPr>
              <a:t>s</a:t>
            </a:r>
            <a:r>
              <a:rPr sz="2300" spc="5" dirty="0">
                <a:latin typeface="Calibri"/>
                <a:cs typeface="Calibri"/>
              </a:rPr>
              <a:t>e</a:t>
            </a:r>
            <a:r>
              <a:rPr sz="2300" dirty="0">
                <a:latin typeface="Calibri"/>
                <a:cs typeface="Calibri"/>
              </a:rPr>
              <a:t>a</a:t>
            </a:r>
            <a:r>
              <a:rPr sz="2300" spc="-40" dirty="0">
                <a:latin typeface="Calibri"/>
                <a:cs typeface="Calibri"/>
              </a:rPr>
              <a:t>r</a:t>
            </a:r>
            <a:r>
              <a:rPr sz="2300" dirty="0">
                <a:latin typeface="Calibri"/>
                <a:cs typeface="Calibri"/>
              </a:rPr>
              <a:t>ches,</a:t>
            </a:r>
            <a:r>
              <a:rPr sz="2300" spc="-50" dirty="0">
                <a:latin typeface="Times New Roman"/>
                <a:cs typeface="Times New Roman"/>
              </a:rPr>
              <a:t> </a:t>
            </a:r>
            <a:r>
              <a:rPr sz="2300" dirty="0">
                <a:latin typeface="Calibri"/>
                <a:cs typeface="Calibri"/>
              </a:rPr>
              <a:t>el</a:t>
            </a:r>
            <a:r>
              <a:rPr sz="2300" spc="5" dirty="0">
                <a:latin typeface="Calibri"/>
                <a:cs typeface="Calibri"/>
              </a:rPr>
              <a:t>e</a:t>
            </a:r>
            <a:r>
              <a:rPr sz="2300" dirty="0">
                <a:latin typeface="Calibri"/>
                <a:cs typeface="Calibri"/>
              </a:rPr>
              <a:t>ct</a:t>
            </a:r>
            <a:r>
              <a:rPr sz="2300" spc="-45" dirty="0">
                <a:latin typeface="Calibri"/>
                <a:cs typeface="Calibri"/>
              </a:rPr>
              <a:t>r</a:t>
            </a:r>
            <a:r>
              <a:rPr sz="2300" spc="-5" dirty="0">
                <a:latin typeface="Calibri"/>
                <a:cs typeface="Calibri"/>
              </a:rPr>
              <a:t>on</a:t>
            </a:r>
            <a:r>
              <a:rPr sz="2300" dirty="0">
                <a:latin typeface="Calibri"/>
                <a:cs typeface="Calibri"/>
              </a:rPr>
              <a:t>ic</a:t>
            </a:r>
            <a:r>
              <a:rPr sz="2300" spc="-65" dirty="0">
                <a:latin typeface="Times New Roman"/>
                <a:cs typeface="Times New Roman"/>
              </a:rPr>
              <a:t> </a:t>
            </a:r>
            <a:r>
              <a:rPr sz="2300" spc="-30" dirty="0">
                <a:latin typeface="Calibri"/>
                <a:cs typeface="Calibri"/>
              </a:rPr>
              <a:t>st</a:t>
            </a:r>
            <a:r>
              <a:rPr sz="2300" spc="-5" dirty="0">
                <a:latin typeface="Calibri"/>
                <a:cs typeface="Calibri"/>
              </a:rPr>
              <a:t>o</a:t>
            </a:r>
            <a:r>
              <a:rPr sz="2300" spc="-50" dirty="0">
                <a:latin typeface="Calibri"/>
                <a:cs typeface="Calibri"/>
              </a:rPr>
              <a:t>r</a:t>
            </a:r>
            <a:r>
              <a:rPr sz="2300" dirty="0">
                <a:latin typeface="Calibri"/>
                <a:cs typeface="Calibri"/>
              </a:rPr>
              <a:t>a</a:t>
            </a:r>
            <a:r>
              <a:rPr sz="2300" spc="-30" dirty="0">
                <a:latin typeface="Calibri"/>
                <a:cs typeface="Calibri"/>
              </a:rPr>
              <a:t>g</a:t>
            </a:r>
            <a:r>
              <a:rPr sz="2300" dirty="0">
                <a:latin typeface="Calibri"/>
                <a:cs typeface="Calibri"/>
              </a:rPr>
              <a:t>e</a:t>
            </a:r>
            <a:r>
              <a:rPr sz="2300" spc="-35" dirty="0">
                <a:latin typeface="Times New Roman"/>
                <a:cs typeface="Times New Roman"/>
              </a:rPr>
              <a:t> </a:t>
            </a:r>
            <a:r>
              <a:rPr sz="2300" spc="-5" dirty="0">
                <a:latin typeface="Calibri"/>
                <a:cs typeface="Calibri"/>
              </a:rPr>
              <a:t>of</a:t>
            </a:r>
            <a:r>
              <a:rPr sz="2300" spc="-5" dirty="0">
                <a:latin typeface="Times New Roman"/>
                <a:cs typeface="Times New Roman"/>
              </a:rPr>
              <a:t> </a:t>
            </a:r>
            <a:r>
              <a:rPr sz="2300" spc="-5" dirty="0">
                <a:latin typeface="Calibri"/>
                <a:cs typeface="Calibri"/>
              </a:rPr>
              <a:t>f</a:t>
            </a:r>
            <a:r>
              <a:rPr sz="2300" dirty="0">
                <a:latin typeface="Calibri"/>
                <a:cs typeface="Calibri"/>
              </a:rPr>
              <a:t>i</a:t>
            </a:r>
            <a:r>
              <a:rPr sz="2300" spc="-5" dirty="0">
                <a:latin typeface="Calibri"/>
                <a:cs typeface="Calibri"/>
              </a:rPr>
              <a:t>n</a:t>
            </a:r>
            <a:r>
              <a:rPr sz="2300" spc="-25" dirty="0">
                <a:latin typeface="Calibri"/>
                <a:cs typeface="Calibri"/>
              </a:rPr>
              <a:t>g</a:t>
            </a:r>
            <a:r>
              <a:rPr sz="2300" dirty="0">
                <a:latin typeface="Calibri"/>
                <a:cs typeface="Calibri"/>
              </a:rPr>
              <a:t>erpri</a:t>
            </a:r>
            <a:r>
              <a:rPr sz="2300" spc="-25" dirty="0">
                <a:latin typeface="Calibri"/>
                <a:cs typeface="Calibri"/>
              </a:rPr>
              <a:t>n</a:t>
            </a:r>
            <a:r>
              <a:rPr sz="2300" dirty="0">
                <a:latin typeface="Calibri"/>
                <a:cs typeface="Calibri"/>
              </a:rPr>
              <a:t>t</a:t>
            </a:r>
            <a:r>
              <a:rPr sz="2300" spc="-55" dirty="0">
                <a:latin typeface="Times New Roman"/>
                <a:cs typeface="Times New Roman"/>
              </a:rPr>
              <a:t> </a:t>
            </a:r>
            <a:r>
              <a:rPr sz="2300" spc="-5" dirty="0">
                <a:latin typeface="Calibri"/>
                <a:cs typeface="Calibri"/>
              </a:rPr>
              <a:t>p</a:t>
            </a:r>
            <a:r>
              <a:rPr sz="2300" spc="5" dirty="0">
                <a:latin typeface="Calibri"/>
                <a:cs typeface="Calibri"/>
              </a:rPr>
              <a:t>h</a:t>
            </a:r>
            <a:r>
              <a:rPr sz="2300" spc="-5" dirty="0">
                <a:latin typeface="Calibri"/>
                <a:cs typeface="Calibri"/>
              </a:rPr>
              <a:t>o</a:t>
            </a:r>
            <a:r>
              <a:rPr sz="2300" spc="-30" dirty="0">
                <a:latin typeface="Calibri"/>
                <a:cs typeface="Calibri"/>
              </a:rPr>
              <a:t>t</a:t>
            </a:r>
            <a:r>
              <a:rPr sz="2300" dirty="0">
                <a:latin typeface="Calibri"/>
                <a:cs typeface="Calibri"/>
              </a:rPr>
              <a:t>o</a:t>
            </a:r>
            <a:r>
              <a:rPr sz="2300" spc="-55" dirty="0">
                <a:latin typeface="Times New Roman"/>
                <a:cs typeface="Times New Roman"/>
              </a:rPr>
              <a:t> </a:t>
            </a:r>
            <a:r>
              <a:rPr sz="2300" spc="5" dirty="0">
                <a:latin typeface="Calibri"/>
                <a:cs typeface="Calibri"/>
              </a:rPr>
              <a:t>f</a:t>
            </a:r>
            <a:r>
              <a:rPr sz="2300" dirty="0">
                <a:latin typeface="Calibri"/>
                <a:cs typeface="Calibri"/>
              </a:rPr>
              <a:t>iles,</a:t>
            </a:r>
            <a:r>
              <a:rPr sz="2300" spc="-60" dirty="0">
                <a:latin typeface="Times New Roman"/>
                <a:cs typeface="Times New Roman"/>
              </a:rPr>
              <a:t> </a:t>
            </a:r>
            <a:r>
              <a:rPr sz="2300" dirty="0">
                <a:latin typeface="Calibri"/>
                <a:cs typeface="Calibri"/>
              </a:rPr>
              <a:t>and</a:t>
            </a:r>
            <a:r>
              <a:rPr sz="2300" spc="-60" dirty="0">
                <a:latin typeface="Times New Roman"/>
                <a:cs typeface="Times New Roman"/>
              </a:rPr>
              <a:t> </a:t>
            </a:r>
            <a:r>
              <a:rPr sz="2300" spc="-10" dirty="0">
                <a:latin typeface="Calibri"/>
                <a:cs typeface="Calibri"/>
              </a:rPr>
              <a:t>t</a:t>
            </a:r>
            <a:r>
              <a:rPr sz="2300" spc="-5" dirty="0">
                <a:latin typeface="Calibri"/>
                <a:cs typeface="Calibri"/>
              </a:rPr>
              <a:t>h</a:t>
            </a:r>
            <a:r>
              <a:rPr sz="2300" dirty="0">
                <a:latin typeface="Calibri"/>
                <a:cs typeface="Calibri"/>
              </a:rPr>
              <a:t>e</a:t>
            </a:r>
            <a:r>
              <a:rPr sz="2300" spc="-45" dirty="0">
                <a:latin typeface="Times New Roman"/>
                <a:cs typeface="Times New Roman"/>
              </a:rPr>
              <a:t> </a:t>
            </a:r>
            <a:r>
              <a:rPr sz="2300" dirty="0">
                <a:latin typeface="Calibri"/>
                <a:cs typeface="Calibri"/>
              </a:rPr>
              <a:t>el</a:t>
            </a:r>
            <a:r>
              <a:rPr sz="2300" spc="5" dirty="0">
                <a:latin typeface="Calibri"/>
                <a:cs typeface="Calibri"/>
              </a:rPr>
              <a:t>e</a:t>
            </a:r>
            <a:r>
              <a:rPr sz="2300" dirty="0">
                <a:latin typeface="Calibri"/>
                <a:cs typeface="Calibri"/>
              </a:rPr>
              <a:t>ct</a:t>
            </a:r>
            <a:r>
              <a:rPr sz="2300" spc="-45" dirty="0">
                <a:latin typeface="Calibri"/>
                <a:cs typeface="Calibri"/>
              </a:rPr>
              <a:t>r</a:t>
            </a:r>
            <a:r>
              <a:rPr sz="2300" spc="-5" dirty="0">
                <a:latin typeface="Calibri"/>
                <a:cs typeface="Calibri"/>
              </a:rPr>
              <a:t>on</a:t>
            </a:r>
            <a:r>
              <a:rPr sz="2300" dirty="0">
                <a:latin typeface="Calibri"/>
                <a:cs typeface="Calibri"/>
              </a:rPr>
              <a:t>ic</a:t>
            </a:r>
            <a:r>
              <a:rPr sz="2300" spc="-55" dirty="0">
                <a:latin typeface="Times New Roman"/>
                <a:cs typeface="Times New Roman"/>
              </a:rPr>
              <a:t> </a:t>
            </a:r>
            <a:r>
              <a:rPr sz="2300" spc="-30" dirty="0">
                <a:latin typeface="Calibri"/>
                <a:cs typeface="Calibri"/>
              </a:rPr>
              <a:t>e</a:t>
            </a:r>
            <a:r>
              <a:rPr sz="2300" spc="-55" dirty="0">
                <a:latin typeface="Calibri"/>
                <a:cs typeface="Calibri"/>
              </a:rPr>
              <a:t>x</a:t>
            </a:r>
            <a:r>
              <a:rPr sz="2300" dirty="0">
                <a:latin typeface="Calibri"/>
                <a:cs typeface="Calibri"/>
              </a:rPr>
              <a:t>chan</a:t>
            </a:r>
            <a:r>
              <a:rPr sz="2300" spc="-30" dirty="0">
                <a:latin typeface="Calibri"/>
                <a:cs typeface="Calibri"/>
              </a:rPr>
              <a:t>g</a:t>
            </a:r>
            <a:r>
              <a:rPr sz="2300" dirty="0">
                <a:latin typeface="Calibri"/>
                <a:cs typeface="Calibri"/>
              </a:rPr>
              <a:t>e</a:t>
            </a:r>
            <a:r>
              <a:rPr sz="2300" spc="-35" dirty="0">
                <a:latin typeface="Times New Roman"/>
                <a:cs typeface="Times New Roman"/>
              </a:rPr>
              <a:t> </a:t>
            </a:r>
            <a:r>
              <a:rPr sz="2300" spc="-5" dirty="0">
                <a:latin typeface="Calibri"/>
                <a:cs typeface="Calibri"/>
              </a:rPr>
              <a:t>o</a:t>
            </a:r>
            <a:r>
              <a:rPr sz="2300" dirty="0">
                <a:latin typeface="Calibri"/>
                <a:cs typeface="Calibri"/>
              </a:rPr>
              <a:t>f</a:t>
            </a:r>
            <a:r>
              <a:rPr sz="2300" spc="-55" dirty="0">
                <a:latin typeface="Times New Roman"/>
                <a:cs typeface="Times New Roman"/>
              </a:rPr>
              <a:t> </a:t>
            </a:r>
            <a:r>
              <a:rPr sz="2300" spc="-5" dirty="0">
                <a:latin typeface="Calibri"/>
                <a:cs typeface="Calibri"/>
              </a:rPr>
              <a:t>f</a:t>
            </a:r>
            <a:r>
              <a:rPr sz="2300" dirty="0">
                <a:latin typeface="Calibri"/>
                <a:cs typeface="Calibri"/>
              </a:rPr>
              <a:t>i</a:t>
            </a:r>
            <a:r>
              <a:rPr sz="2300" spc="-5" dirty="0">
                <a:latin typeface="Calibri"/>
                <a:cs typeface="Calibri"/>
              </a:rPr>
              <a:t>n</a:t>
            </a:r>
            <a:r>
              <a:rPr sz="2300" spc="-25" dirty="0">
                <a:latin typeface="Calibri"/>
                <a:cs typeface="Calibri"/>
              </a:rPr>
              <a:t>g</a:t>
            </a:r>
            <a:r>
              <a:rPr sz="2300" dirty="0">
                <a:latin typeface="Calibri"/>
                <a:cs typeface="Calibri"/>
              </a:rPr>
              <a:t>erpri</a:t>
            </a:r>
            <a:r>
              <a:rPr sz="2300" spc="-25" dirty="0">
                <a:latin typeface="Calibri"/>
                <a:cs typeface="Calibri"/>
              </a:rPr>
              <a:t>n</a:t>
            </a:r>
            <a:r>
              <a:rPr sz="2300" dirty="0">
                <a:latin typeface="Calibri"/>
                <a:cs typeface="Calibri"/>
              </a:rPr>
              <a:t>ts</a:t>
            </a:r>
            <a:r>
              <a:rPr sz="2300" dirty="0">
                <a:latin typeface="Times New Roman"/>
                <a:cs typeface="Times New Roman"/>
              </a:rPr>
              <a:t> </a:t>
            </a:r>
            <a:r>
              <a:rPr sz="2300" dirty="0">
                <a:latin typeface="Calibri"/>
                <a:cs typeface="Calibri"/>
              </a:rPr>
              <a:t>and</a:t>
            </a:r>
            <a:r>
              <a:rPr sz="2300" spc="-60" dirty="0">
                <a:latin typeface="Times New Roman"/>
                <a:cs typeface="Times New Roman"/>
              </a:rPr>
              <a:t> </a:t>
            </a:r>
            <a:r>
              <a:rPr sz="2300" spc="-35" dirty="0">
                <a:latin typeface="Calibri"/>
                <a:cs typeface="Calibri"/>
              </a:rPr>
              <a:t>t</a:t>
            </a:r>
            <a:r>
              <a:rPr sz="2300" dirty="0">
                <a:latin typeface="Calibri"/>
                <a:cs typeface="Calibri"/>
              </a:rPr>
              <a:t>e</a:t>
            </a:r>
            <a:r>
              <a:rPr sz="2300" spc="-25" dirty="0">
                <a:latin typeface="Calibri"/>
                <a:cs typeface="Calibri"/>
              </a:rPr>
              <a:t>s</a:t>
            </a:r>
            <a:r>
              <a:rPr sz="2300" dirty="0">
                <a:latin typeface="Calibri"/>
                <a:cs typeface="Calibri"/>
              </a:rPr>
              <a:t>t</a:t>
            </a:r>
            <a:r>
              <a:rPr sz="2300" spc="-45" dirty="0">
                <a:latin typeface="Times New Roman"/>
                <a:cs typeface="Times New Roman"/>
              </a:rPr>
              <a:t> </a:t>
            </a:r>
            <a:r>
              <a:rPr sz="2300" spc="-40" dirty="0">
                <a:latin typeface="Calibri"/>
                <a:cs typeface="Calibri"/>
              </a:rPr>
              <a:t>r</a:t>
            </a:r>
            <a:r>
              <a:rPr sz="2300" dirty="0">
                <a:latin typeface="Calibri"/>
                <a:cs typeface="Calibri"/>
              </a:rPr>
              <a:t>esu</a:t>
            </a:r>
            <a:r>
              <a:rPr sz="2300" spc="-5" dirty="0">
                <a:latin typeface="Calibri"/>
                <a:cs typeface="Calibri"/>
              </a:rPr>
              <a:t>l</a:t>
            </a:r>
            <a:r>
              <a:rPr sz="2300" dirty="0">
                <a:latin typeface="Calibri"/>
                <a:cs typeface="Calibri"/>
              </a:rPr>
              <a:t>ts.</a:t>
            </a:r>
          </a:p>
        </p:txBody>
      </p:sp>
      <p:sp>
        <p:nvSpPr>
          <p:cNvPr id="3" name="object 3"/>
          <p:cNvSpPr/>
          <p:nvPr/>
        </p:nvSpPr>
        <p:spPr>
          <a:xfrm>
            <a:off x="4602998" y="3352800"/>
            <a:ext cx="4447915" cy="35051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705600" y="1465585"/>
            <a:ext cx="2429889" cy="180098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562600" y="1465578"/>
            <a:ext cx="951966" cy="188722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90600" y="1295400"/>
            <a:ext cx="4063624" cy="292417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309497" y="4273194"/>
            <a:ext cx="3163062" cy="24384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0" y="2433843"/>
            <a:ext cx="2819400" cy="424318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450595" y="2906391"/>
            <a:ext cx="4523740" cy="3473450"/>
          </a:xfrm>
          <a:prstGeom prst="rect">
            <a:avLst/>
          </a:prstGeom>
        </p:spPr>
        <p:txBody>
          <a:bodyPr vert="horz" wrap="square" lIns="0" tIns="0" rIns="0" bIns="0" rtlCol="0">
            <a:spAutoFit/>
          </a:bodyPr>
          <a:lstStyle/>
          <a:p>
            <a:pPr marL="12700" marR="158750">
              <a:lnSpc>
                <a:spcPct val="100000"/>
              </a:lnSpc>
            </a:pPr>
            <a:r>
              <a:rPr sz="2300" dirty="0">
                <a:latin typeface="Calibri"/>
                <a:cs typeface="Calibri"/>
              </a:rPr>
              <a:t>N</a:t>
            </a:r>
            <a:r>
              <a:rPr sz="2300" spc="-10" dirty="0">
                <a:latin typeface="Calibri"/>
                <a:cs typeface="Calibri"/>
              </a:rPr>
              <a:t>e</a:t>
            </a:r>
            <a:r>
              <a:rPr sz="2300" dirty="0">
                <a:latin typeface="Calibri"/>
                <a:cs typeface="Calibri"/>
              </a:rPr>
              <a:t>w</a:t>
            </a:r>
            <a:r>
              <a:rPr sz="2300" spc="-55" dirty="0">
                <a:latin typeface="Times New Roman"/>
                <a:cs typeface="Times New Roman"/>
              </a:rPr>
              <a:t> </a:t>
            </a:r>
            <a:r>
              <a:rPr sz="2300" spc="-5" dirty="0">
                <a:latin typeface="Calibri"/>
                <a:cs typeface="Calibri"/>
              </a:rPr>
              <a:t>s</a:t>
            </a:r>
            <a:r>
              <a:rPr sz="2300" spc="-25" dirty="0">
                <a:latin typeface="Calibri"/>
                <a:cs typeface="Calibri"/>
              </a:rPr>
              <a:t>c</a:t>
            </a:r>
            <a:r>
              <a:rPr sz="2300" dirty="0">
                <a:latin typeface="Calibri"/>
                <a:cs typeface="Calibri"/>
              </a:rPr>
              <a:t>ann</a:t>
            </a:r>
            <a:r>
              <a:rPr sz="2300" spc="-5" dirty="0">
                <a:latin typeface="Calibri"/>
                <a:cs typeface="Calibri"/>
              </a:rPr>
              <a:t>in</a:t>
            </a:r>
            <a:r>
              <a:rPr sz="2300" dirty="0">
                <a:latin typeface="Calibri"/>
                <a:cs typeface="Calibri"/>
              </a:rPr>
              <a:t>g</a:t>
            </a:r>
            <a:r>
              <a:rPr sz="2300" spc="-35" dirty="0">
                <a:latin typeface="Times New Roman"/>
                <a:cs typeface="Times New Roman"/>
              </a:rPr>
              <a:t> </a:t>
            </a:r>
            <a:r>
              <a:rPr sz="2300" spc="-30" dirty="0">
                <a:latin typeface="Calibri"/>
                <a:cs typeface="Calibri"/>
              </a:rPr>
              <a:t>t</a:t>
            </a:r>
            <a:r>
              <a:rPr sz="2300" dirty="0">
                <a:latin typeface="Calibri"/>
                <a:cs typeface="Calibri"/>
              </a:rPr>
              <a:t>echno</a:t>
            </a:r>
            <a:r>
              <a:rPr sz="2300" spc="-10" dirty="0">
                <a:latin typeface="Calibri"/>
                <a:cs typeface="Calibri"/>
              </a:rPr>
              <a:t>l</a:t>
            </a:r>
            <a:r>
              <a:rPr sz="2300" spc="-5" dirty="0">
                <a:latin typeface="Calibri"/>
                <a:cs typeface="Calibri"/>
              </a:rPr>
              <a:t>og</a:t>
            </a:r>
            <a:r>
              <a:rPr sz="2300" dirty="0">
                <a:latin typeface="Calibri"/>
                <a:cs typeface="Calibri"/>
              </a:rPr>
              <a:t>y</a:t>
            </a:r>
            <a:r>
              <a:rPr sz="2300" spc="-55" dirty="0">
                <a:latin typeface="Times New Roman"/>
                <a:cs typeface="Times New Roman"/>
              </a:rPr>
              <a:t> </a:t>
            </a:r>
            <a:r>
              <a:rPr sz="2300" dirty="0">
                <a:latin typeface="Calibri"/>
                <a:cs typeface="Calibri"/>
              </a:rPr>
              <a:t>and</a:t>
            </a:r>
            <a:r>
              <a:rPr sz="2300" spc="-50" dirty="0">
                <a:latin typeface="Times New Roman"/>
                <a:cs typeface="Times New Roman"/>
              </a:rPr>
              <a:t> </a:t>
            </a:r>
            <a:r>
              <a:rPr sz="2300" spc="-5" dirty="0">
                <a:latin typeface="Calibri"/>
                <a:cs typeface="Calibri"/>
              </a:rPr>
              <a:t>d</a:t>
            </a:r>
            <a:r>
              <a:rPr sz="2300" dirty="0">
                <a:latin typeface="Calibri"/>
                <a:cs typeface="Calibri"/>
              </a:rPr>
              <a:t>igi</a:t>
            </a:r>
            <a:r>
              <a:rPr sz="2300" spc="-35" dirty="0">
                <a:latin typeface="Calibri"/>
                <a:cs typeface="Calibri"/>
              </a:rPr>
              <a:t>t</a:t>
            </a:r>
            <a:r>
              <a:rPr sz="2300" dirty="0">
                <a:latin typeface="Calibri"/>
                <a:cs typeface="Calibri"/>
              </a:rPr>
              <a:t>al</a:t>
            </a:r>
            <a:r>
              <a:rPr sz="2300" dirty="0">
                <a:latin typeface="Times New Roman"/>
                <a:cs typeface="Times New Roman"/>
              </a:rPr>
              <a:t> </a:t>
            </a:r>
            <a:r>
              <a:rPr sz="2300" spc="-40" dirty="0">
                <a:latin typeface="Calibri"/>
                <a:cs typeface="Calibri"/>
              </a:rPr>
              <a:t>s</a:t>
            </a:r>
            <a:r>
              <a:rPr sz="2300" spc="-25" dirty="0">
                <a:latin typeface="Calibri"/>
                <a:cs typeface="Calibri"/>
              </a:rPr>
              <a:t>y</a:t>
            </a:r>
            <a:r>
              <a:rPr sz="2300" spc="-30" dirty="0">
                <a:latin typeface="Calibri"/>
                <a:cs typeface="Calibri"/>
              </a:rPr>
              <a:t>st</a:t>
            </a:r>
            <a:r>
              <a:rPr sz="2300" dirty="0">
                <a:latin typeface="Calibri"/>
                <a:cs typeface="Calibri"/>
              </a:rPr>
              <a:t>ems</a:t>
            </a:r>
            <a:r>
              <a:rPr sz="2300" spc="-60" dirty="0">
                <a:latin typeface="Times New Roman"/>
                <a:cs typeface="Times New Roman"/>
              </a:rPr>
              <a:t> </a:t>
            </a:r>
            <a:r>
              <a:rPr sz="2300" spc="-10" dirty="0">
                <a:latin typeface="Calibri"/>
                <a:cs typeface="Calibri"/>
              </a:rPr>
              <a:t>o</a:t>
            </a:r>
            <a:r>
              <a:rPr sz="2300" dirty="0">
                <a:latin typeface="Calibri"/>
                <a:cs typeface="Calibri"/>
              </a:rPr>
              <a:t>f</a:t>
            </a:r>
            <a:r>
              <a:rPr sz="2300" spc="-55" dirty="0">
                <a:latin typeface="Times New Roman"/>
                <a:cs typeface="Times New Roman"/>
              </a:rPr>
              <a:t> </a:t>
            </a:r>
            <a:r>
              <a:rPr sz="2300" dirty="0">
                <a:latin typeface="Calibri"/>
                <a:cs typeface="Calibri"/>
              </a:rPr>
              <a:t>i</a:t>
            </a:r>
            <a:r>
              <a:rPr sz="2300" spc="-5" dirty="0">
                <a:latin typeface="Calibri"/>
                <a:cs typeface="Calibri"/>
              </a:rPr>
              <a:t>de</a:t>
            </a:r>
            <a:r>
              <a:rPr sz="2300" spc="-20" dirty="0">
                <a:latin typeface="Calibri"/>
                <a:cs typeface="Calibri"/>
              </a:rPr>
              <a:t>n</a:t>
            </a:r>
            <a:r>
              <a:rPr sz="2300" dirty="0">
                <a:latin typeface="Calibri"/>
                <a:cs typeface="Calibri"/>
              </a:rPr>
              <a:t>ti</a:t>
            </a:r>
            <a:r>
              <a:rPr sz="2300" spc="5" dirty="0">
                <a:latin typeface="Calibri"/>
                <a:cs typeface="Calibri"/>
              </a:rPr>
              <a:t>f</a:t>
            </a:r>
            <a:r>
              <a:rPr sz="2300" dirty="0">
                <a:latin typeface="Calibri"/>
                <a:cs typeface="Calibri"/>
              </a:rPr>
              <a:t>yi</a:t>
            </a:r>
            <a:r>
              <a:rPr sz="2300" spc="-5" dirty="0">
                <a:latin typeface="Calibri"/>
                <a:cs typeface="Calibri"/>
              </a:rPr>
              <a:t>n</a:t>
            </a:r>
            <a:r>
              <a:rPr sz="2300" dirty="0">
                <a:latin typeface="Calibri"/>
                <a:cs typeface="Calibri"/>
              </a:rPr>
              <a:t>g</a:t>
            </a:r>
            <a:r>
              <a:rPr sz="2300" spc="-55" dirty="0">
                <a:latin typeface="Times New Roman"/>
                <a:cs typeface="Times New Roman"/>
              </a:rPr>
              <a:t> </a:t>
            </a:r>
            <a:r>
              <a:rPr sz="2300" spc="-5" dirty="0">
                <a:latin typeface="Calibri"/>
                <a:cs typeface="Calibri"/>
              </a:rPr>
              <a:t>p</a:t>
            </a:r>
            <a:r>
              <a:rPr sz="2300" spc="-20" dirty="0">
                <a:latin typeface="Calibri"/>
                <a:cs typeface="Calibri"/>
              </a:rPr>
              <a:t>a</a:t>
            </a:r>
            <a:r>
              <a:rPr sz="2300" spc="-40" dirty="0">
                <a:latin typeface="Calibri"/>
                <a:cs typeface="Calibri"/>
              </a:rPr>
              <a:t>t</a:t>
            </a:r>
            <a:r>
              <a:rPr sz="2300" spc="-30" dirty="0">
                <a:latin typeface="Calibri"/>
                <a:cs typeface="Calibri"/>
              </a:rPr>
              <a:t>t</a:t>
            </a:r>
            <a:r>
              <a:rPr sz="2300" dirty="0">
                <a:latin typeface="Calibri"/>
                <a:cs typeface="Calibri"/>
              </a:rPr>
              <a:t>erns</a:t>
            </a:r>
            <a:r>
              <a:rPr sz="2300" spc="-55" dirty="0">
                <a:latin typeface="Times New Roman"/>
                <a:cs typeface="Times New Roman"/>
              </a:rPr>
              <a:t> </a:t>
            </a:r>
            <a:r>
              <a:rPr sz="2300" spc="5" dirty="0">
                <a:latin typeface="Calibri"/>
                <a:cs typeface="Calibri"/>
              </a:rPr>
              <a:t>h</a:t>
            </a:r>
            <a:r>
              <a:rPr sz="2300" spc="-35" dirty="0">
                <a:latin typeface="Calibri"/>
                <a:cs typeface="Calibri"/>
              </a:rPr>
              <a:t>a</a:t>
            </a:r>
            <a:r>
              <a:rPr sz="2300" spc="-20" dirty="0">
                <a:latin typeface="Calibri"/>
                <a:cs typeface="Calibri"/>
              </a:rPr>
              <a:t>v</a:t>
            </a:r>
            <a:r>
              <a:rPr sz="2300" dirty="0">
                <a:latin typeface="Calibri"/>
                <a:cs typeface="Calibri"/>
              </a:rPr>
              <a:t>e</a:t>
            </a:r>
            <a:r>
              <a:rPr sz="2300" dirty="0">
                <a:latin typeface="Times New Roman"/>
                <a:cs typeface="Times New Roman"/>
              </a:rPr>
              <a:t> </a:t>
            </a:r>
            <a:r>
              <a:rPr sz="2300" spc="-5" dirty="0">
                <a:latin typeface="Calibri"/>
                <a:cs typeface="Calibri"/>
              </a:rPr>
              <a:t>he</a:t>
            </a:r>
            <a:r>
              <a:rPr sz="2300" dirty="0">
                <a:latin typeface="Calibri"/>
                <a:cs typeface="Calibri"/>
              </a:rPr>
              <a:t>l</a:t>
            </a:r>
            <a:r>
              <a:rPr sz="2300" spc="-5" dirty="0">
                <a:latin typeface="Calibri"/>
                <a:cs typeface="Calibri"/>
              </a:rPr>
              <a:t>pe</a:t>
            </a:r>
            <a:r>
              <a:rPr sz="2300" dirty="0">
                <a:latin typeface="Calibri"/>
                <a:cs typeface="Calibri"/>
              </a:rPr>
              <a:t>d</a:t>
            </a:r>
            <a:r>
              <a:rPr sz="2300" spc="-50" dirty="0">
                <a:latin typeface="Times New Roman"/>
                <a:cs typeface="Times New Roman"/>
              </a:rPr>
              <a:t> </a:t>
            </a:r>
            <a:r>
              <a:rPr sz="2300" spc="-35" dirty="0">
                <a:latin typeface="Calibri"/>
                <a:cs typeface="Calibri"/>
              </a:rPr>
              <a:t>t</a:t>
            </a:r>
            <a:r>
              <a:rPr sz="2300" dirty="0">
                <a:latin typeface="Calibri"/>
                <a:cs typeface="Calibri"/>
              </a:rPr>
              <a:t>o</a:t>
            </a:r>
            <a:r>
              <a:rPr sz="2300" spc="-45" dirty="0">
                <a:latin typeface="Times New Roman"/>
                <a:cs typeface="Times New Roman"/>
              </a:rPr>
              <a:t> </a:t>
            </a:r>
            <a:r>
              <a:rPr sz="2300" dirty="0">
                <a:latin typeface="Calibri"/>
                <a:cs typeface="Calibri"/>
              </a:rPr>
              <a:t>i</a:t>
            </a:r>
            <a:r>
              <a:rPr sz="2300" spc="-5" dirty="0">
                <a:latin typeface="Calibri"/>
                <a:cs typeface="Calibri"/>
              </a:rPr>
              <a:t>nc</a:t>
            </a:r>
            <a:r>
              <a:rPr sz="2300" spc="-40" dirty="0">
                <a:latin typeface="Calibri"/>
                <a:cs typeface="Calibri"/>
              </a:rPr>
              <a:t>r</a:t>
            </a:r>
            <a:r>
              <a:rPr sz="2300" dirty="0">
                <a:latin typeface="Calibri"/>
                <a:cs typeface="Calibri"/>
              </a:rPr>
              <a:t>ease</a:t>
            </a:r>
            <a:r>
              <a:rPr sz="2300" spc="-60" dirty="0">
                <a:latin typeface="Times New Roman"/>
                <a:cs typeface="Times New Roman"/>
              </a:rPr>
              <a:t> </a:t>
            </a:r>
            <a:r>
              <a:rPr sz="2300" dirty="0">
                <a:latin typeface="Calibri"/>
                <a:cs typeface="Calibri"/>
              </a:rPr>
              <a:t>the</a:t>
            </a:r>
            <a:r>
              <a:rPr sz="2300" spc="-55" dirty="0">
                <a:latin typeface="Times New Roman"/>
                <a:cs typeface="Times New Roman"/>
              </a:rPr>
              <a:t> </a:t>
            </a:r>
            <a:r>
              <a:rPr sz="2300" spc="-5" dirty="0">
                <a:latin typeface="Calibri"/>
                <a:cs typeface="Calibri"/>
              </a:rPr>
              <a:t>p</a:t>
            </a:r>
            <a:r>
              <a:rPr sz="2300" spc="-30" dirty="0">
                <a:latin typeface="Calibri"/>
                <a:cs typeface="Calibri"/>
              </a:rPr>
              <a:t>r</a:t>
            </a:r>
            <a:r>
              <a:rPr sz="2300" spc="-5" dirty="0">
                <a:latin typeface="Calibri"/>
                <a:cs typeface="Calibri"/>
              </a:rPr>
              <a:t>o</a:t>
            </a:r>
            <a:r>
              <a:rPr sz="2300" spc="-10" dirty="0">
                <a:latin typeface="Calibri"/>
                <a:cs typeface="Calibri"/>
              </a:rPr>
              <a:t>c</a:t>
            </a:r>
            <a:r>
              <a:rPr sz="2300" dirty="0">
                <a:latin typeface="Calibri"/>
                <a:cs typeface="Calibri"/>
              </a:rPr>
              <a:t>ess</a:t>
            </a:r>
            <a:r>
              <a:rPr sz="2300" spc="-5" dirty="0">
                <a:latin typeface="Calibri"/>
                <a:cs typeface="Calibri"/>
              </a:rPr>
              <a:t>ing</a:t>
            </a:r>
            <a:r>
              <a:rPr sz="2300" spc="-5" dirty="0">
                <a:latin typeface="Times New Roman"/>
                <a:cs typeface="Times New Roman"/>
              </a:rPr>
              <a:t> </a:t>
            </a:r>
            <a:r>
              <a:rPr sz="2300" dirty="0">
                <a:latin typeface="Calibri"/>
                <a:cs typeface="Calibri"/>
              </a:rPr>
              <a:t>ti</a:t>
            </a:r>
            <a:r>
              <a:rPr sz="2300" spc="-15" dirty="0">
                <a:latin typeface="Calibri"/>
                <a:cs typeface="Calibri"/>
              </a:rPr>
              <a:t>m</a:t>
            </a:r>
            <a:r>
              <a:rPr sz="2300" dirty="0">
                <a:latin typeface="Calibri"/>
                <a:cs typeface="Calibri"/>
              </a:rPr>
              <a:t>e</a:t>
            </a:r>
            <a:r>
              <a:rPr sz="2300" spc="-45" dirty="0">
                <a:latin typeface="Times New Roman"/>
                <a:cs typeface="Times New Roman"/>
              </a:rPr>
              <a:t> </a:t>
            </a:r>
            <a:r>
              <a:rPr sz="2300" dirty="0">
                <a:latin typeface="Calibri"/>
                <a:cs typeface="Calibri"/>
              </a:rPr>
              <a:t>and</a:t>
            </a:r>
            <a:r>
              <a:rPr sz="2300" spc="-50" dirty="0">
                <a:latin typeface="Times New Roman"/>
                <a:cs typeface="Times New Roman"/>
              </a:rPr>
              <a:t> </a:t>
            </a:r>
            <a:r>
              <a:rPr sz="2300" dirty="0">
                <a:latin typeface="Calibri"/>
                <a:cs typeface="Calibri"/>
              </a:rPr>
              <a:t>clari</a:t>
            </a:r>
            <a:r>
              <a:rPr sz="2300" spc="-10" dirty="0">
                <a:latin typeface="Calibri"/>
                <a:cs typeface="Calibri"/>
              </a:rPr>
              <a:t>t</a:t>
            </a:r>
            <a:r>
              <a:rPr sz="2300" dirty="0">
                <a:latin typeface="Calibri"/>
                <a:cs typeface="Calibri"/>
              </a:rPr>
              <a:t>y</a:t>
            </a:r>
            <a:r>
              <a:rPr sz="2300" spc="-70" dirty="0">
                <a:latin typeface="Times New Roman"/>
                <a:cs typeface="Times New Roman"/>
              </a:rPr>
              <a:t> </a:t>
            </a:r>
            <a:r>
              <a:rPr sz="2300" spc="-5" dirty="0">
                <a:latin typeface="Calibri"/>
                <a:cs typeface="Calibri"/>
              </a:rPr>
              <a:t>o</a:t>
            </a:r>
            <a:r>
              <a:rPr sz="2300" dirty="0">
                <a:latin typeface="Calibri"/>
                <a:cs typeface="Calibri"/>
              </a:rPr>
              <a:t>f</a:t>
            </a:r>
            <a:r>
              <a:rPr sz="2300" spc="-50" dirty="0">
                <a:latin typeface="Times New Roman"/>
                <a:cs typeface="Times New Roman"/>
              </a:rPr>
              <a:t> </a:t>
            </a:r>
            <a:r>
              <a:rPr sz="2300" spc="-5" dirty="0">
                <a:latin typeface="Calibri"/>
                <a:cs typeface="Calibri"/>
              </a:rPr>
              <a:t>f</a:t>
            </a:r>
            <a:r>
              <a:rPr sz="2300" dirty="0">
                <a:latin typeface="Calibri"/>
                <a:cs typeface="Calibri"/>
              </a:rPr>
              <a:t>i</a:t>
            </a:r>
            <a:r>
              <a:rPr sz="2300" spc="-5" dirty="0">
                <a:latin typeface="Calibri"/>
                <a:cs typeface="Calibri"/>
              </a:rPr>
              <a:t>n</a:t>
            </a:r>
            <a:r>
              <a:rPr sz="2300" spc="-25" dirty="0">
                <a:latin typeface="Calibri"/>
                <a:cs typeface="Calibri"/>
              </a:rPr>
              <a:t>g</a:t>
            </a:r>
            <a:r>
              <a:rPr sz="2300" dirty="0">
                <a:latin typeface="Calibri"/>
                <a:cs typeface="Calibri"/>
              </a:rPr>
              <a:t>erpri</a:t>
            </a:r>
            <a:r>
              <a:rPr sz="2300" spc="-25" dirty="0">
                <a:latin typeface="Calibri"/>
                <a:cs typeface="Calibri"/>
              </a:rPr>
              <a:t>n</a:t>
            </a:r>
            <a:r>
              <a:rPr sz="2300" dirty="0">
                <a:latin typeface="Calibri"/>
                <a:cs typeface="Calibri"/>
              </a:rPr>
              <a:t>ts.</a:t>
            </a:r>
            <a:endParaRPr sz="2300">
              <a:latin typeface="Calibri"/>
              <a:cs typeface="Calibri"/>
            </a:endParaRPr>
          </a:p>
          <a:p>
            <a:pPr marL="12700" marR="5080">
              <a:lnSpc>
                <a:spcPct val="100000"/>
              </a:lnSpc>
            </a:pPr>
            <a:r>
              <a:rPr sz="2300" spc="-5" dirty="0">
                <a:latin typeface="Calibri"/>
                <a:cs typeface="Calibri"/>
              </a:rPr>
              <a:t>F</a:t>
            </a:r>
            <a:r>
              <a:rPr sz="2300" dirty="0">
                <a:latin typeface="Calibri"/>
                <a:cs typeface="Calibri"/>
              </a:rPr>
              <a:t>i</a:t>
            </a:r>
            <a:r>
              <a:rPr sz="2300" spc="-5" dirty="0">
                <a:latin typeface="Calibri"/>
                <a:cs typeface="Calibri"/>
              </a:rPr>
              <a:t>n</a:t>
            </a:r>
            <a:r>
              <a:rPr sz="2300" spc="-30" dirty="0">
                <a:latin typeface="Calibri"/>
                <a:cs typeface="Calibri"/>
              </a:rPr>
              <a:t>g</a:t>
            </a:r>
            <a:r>
              <a:rPr sz="2300" dirty="0">
                <a:latin typeface="Calibri"/>
                <a:cs typeface="Calibri"/>
              </a:rPr>
              <a:t>erpri</a:t>
            </a:r>
            <a:r>
              <a:rPr sz="2300" spc="-25" dirty="0">
                <a:latin typeface="Calibri"/>
                <a:cs typeface="Calibri"/>
              </a:rPr>
              <a:t>n</a:t>
            </a:r>
            <a:r>
              <a:rPr sz="2300" dirty="0">
                <a:latin typeface="Calibri"/>
                <a:cs typeface="Calibri"/>
              </a:rPr>
              <a:t>ts</a:t>
            </a:r>
            <a:r>
              <a:rPr sz="2300" spc="-45" dirty="0">
                <a:latin typeface="Times New Roman"/>
                <a:cs typeface="Times New Roman"/>
              </a:rPr>
              <a:t> </a:t>
            </a:r>
            <a:r>
              <a:rPr sz="2300" spc="-30" dirty="0">
                <a:latin typeface="Calibri"/>
                <a:cs typeface="Calibri"/>
              </a:rPr>
              <a:t>c</a:t>
            </a:r>
            <a:r>
              <a:rPr sz="2300" dirty="0">
                <a:latin typeface="Calibri"/>
                <a:cs typeface="Calibri"/>
              </a:rPr>
              <a:t>an</a:t>
            </a:r>
            <a:r>
              <a:rPr sz="2300" spc="-50" dirty="0">
                <a:latin typeface="Times New Roman"/>
                <a:cs typeface="Times New Roman"/>
              </a:rPr>
              <a:t> </a:t>
            </a:r>
            <a:r>
              <a:rPr sz="2300" spc="-5" dirty="0">
                <a:latin typeface="Calibri"/>
                <a:cs typeface="Calibri"/>
              </a:rPr>
              <a:t>n</a:t>
            </a:r>
            <a:r>
              <a:rPr sz="2300" spc="-15" dirty="0">
                <a:latin typeface="Calibri"/>
                <a:cs typeface="Calibri"/>
              </a:rPr>
              <a:t>o</a:t>
            </a:r>
            <a:r>
              <a:rPr sz="2300" dirty="0">
                <a:latin typeface="Calibri"/>
                <a:cs typeface="Calibri"/>
              </a:rPr>
              <a:t>w</a:t>
            </a:r>
            <a:r>
              <a:rPr sz="2300" spc="-45" dirty="0">
                <a:latin typeface="Times New Roman"/>
                <a:cs typeface="Times New Roman"/>
              </a:rPr>
              <a:t> </a:t>
            </a:r>
            <a:r>
              <a:rPr sz="2300" spc="-5" dirty="0">
                <a:latin typeface="Calibri"/>
                <a:cs typeface="Calibri"/>
              </a:rPr>
              <a:t>b</a:t>
            </a:r>
            <a:r>
              <a:rPr sz="2300" dirty="0">
                <a:latin typeface="Calibri"/>
                <a:cs typeface="Calibri"/>
              </a:rPr>
              <a:t>e</a:t>
            </a:r>
            <a:r>
              <a:rPr sz="2300" spc="-50" dirty="0">
                <a:latin typeface="Times New Roman"/>
                <a:cs typeface="Times New Roman"/>
              </a:rPr>
              <a:t> </a:t>
            </a:r>
            <a:r>
              <a:rPr sz="2300" spc="-5" dirty="0">
                <a:latin typeface="Calibri"/>
                <a:cs typeface="Calibri"/>
              </a:rPr>
              <a:t>s</a:t>
            </a:r>
            <a:r>
              <a:rPr sz="2300" spc="-35" dirty="0">
                <a:latin typeface="Calibri"/>
                <a:cs typeface="Calibri"/>
              </a:rPr>
              <a:t>c</a:t>
            </a:r>
            <a:r>
              <a:rPr sz="2300" dirty="0">
                <a:latin typeface="Calibri"/>
                <a:cs typeface="Calibri"/>
              </a:rPr>
              <a:t>ann</a:t>
            </a:r>
            <a:r>
              <a:rPr sz="2300" spc="5" dirty="0">
                <a:latin typeface="Calibri"/>
                <a:cs typeface="Calibri"/>
              </a:rPr>
              <a:t>e</a:t>
            </a:r>
            <a:r>
              <a:rPr sz="2300" dirty="0">
                <a:latin typeface="Calibri"/>
                <a:cs typeface="Calibri"/>
              </a:rPr>
              <a:t>d</a:t>
            </a:r>
            <a:r>
              <a:rPr sz="2300" spc="-50" dirty="0">
                <a:latin typeface="Times New Roman"/>
                <a:cs typeface="Times New Roman"/>
              </a:rPr>
              <a:t> </a:t>
            </a:r>
            <a:r>
              <a:rPr sz="2300" spc="-25" dirty="0">
                <a:latin typeface="Calibri"/>
                <a:cs typeface="Calibri"/>
              </a:rPr>
              <a:t>a</a:t>
            </a:r>
            <a:r>
              <a:rPr sz="2300" dirty="0">
                <a:latin typeface="Calibri"/>
                <a:cs typeface="Calibri"/>
              </a:rPr>
              <a:t>t</a:t>
            </a:r>
            <a:r>
              <a:rPr sz="2300" dirty="0">
                <a:latin typeface="Times New Roman"/>
                <a:cs typeface="Times New Roman"/>
              </a:rPr>
              <a:t> </a:t>
            </a:r>
            <a:r>
              <a:rPr sz="2300" dirty="0">
                <a:latin typeface="Calibri"/>
                <a:cs typeface="Calibri"/>
              </a:rPr>
              <a:t>the</a:t>
            </a:r>
            <a:r>
              <a:rPr sz="2300" spc="-50" dirty="0">
                <a:latin typeface="Times New Roman"/>
                <a:cs typeface="Times New Roman"/>
              </a:rPr>
              <a:t> </a:t>
            </a:r>
            <a:r>
              <a:rPr sz="2300" spc="-50" dirty="0">
                <a:latin typeface="Calibri"/>
                <a:cs typeface="Calibri"/>
              </a:rPr>
              <a:t>r</a:t>
            </a:r>
            <a:r>
              <a:rPr sz="2300" spc="-25" dirty="0">
                <a:latin typeface="Calibri"/>
                <a:cs typeface="Calibri"/>
              </a:rPr>
              <a:t>a</a:t>
            </a:r>
            <a:r>
              <a:rPr sz="2300" spc="-30" dirty="0">
                <a:latin typeface="Calibri"/>
                <a:cs typeface="Calibri"/>
              </a:rPr>
              <a:t>t</a:t>
            </a:r>
            <a:r>
              <a:rPr sz="2300" dirty="0">
                <a:latin typeface="Calibri"/>
                <a:cs typeface="Calibri"/>
              </a:rPr>
              <a:t>e</a:t>
            </a:r>
            <a:r>
              <a:rPr sz="2300" spc="-45" dirty="0">
                <a:latin typeface="Times New Roman"/>
                <a:cs typeface="Times New Roman"/>
              </a:rPr>
              <a:t> </a:t>
            </a:r>
            <a:r>
              <a:rPr sz="2300" spc="-5" dirty="0">
                <a:latin typeface="Calibri"/>
                <a:cs typeface="Calibri"/>
              </a:rPr>
              <a:t>o</a:t>
            </a:r>
            <a:r>
              <a:rPr sz="2300" dirty="0">
                <a:latin typeface="Calibri"/>
                <a:cs typeface="Calibri"/>
              </a:rPr>
              <a:t>f</a:t>
            </a:r>
            <a:r>
              <a:rPr sz="2300" spc="-55" dirty="0">
                <a:latin typeface="Times New Roman"/>
                <a:cs typeface="Times New Roman"/>
              </a:rPr>
              <a:t> </a:t>
            </a:r>
            <a:r>
              <a:rPr sz="2300" dirty="0">
                <a:latin typeface="Calibri"/>
                <a:cs typeface="Calibri"/>
              </a:rPr>
              <a:t>5</a:t>
            </a:r>
            <a:r>
              <a:rPr sz="2300" spc="-10" dirty="0">
                <a:latin typeface="Calibri"/>
                <a:cs typeface="Calibri"/>
              </a:rPr>
              <a:t>0</a:t>
            </a:r>
            <a:r>
              <a:rPr sz="2300" dirty="0">
                <a:latin typeface="Calibri"/>
                <a:cs typeface="Calibri"/>
              </a:rPr>
              <a:t>0</a:t>
            </a:r>
            <a:r>
              <a:rPr sz="2300" spc="-65" dirty="0">
                <a:latin typeface="Times New Roman"/>
                <a:cs typeface="Times New Roman"/>
              </a:rPr>
              <a:t> </a:t>
            </a:r>
            <a:r>
              <a:rPr sz="2300" spc="-30" dirty="0">
                <a:latin typeface="Calibri"/>
                <a:cs typeface="Calibri"/>
              </a:rPr>
              <a:t>t</a:t>
            </a:r>
            <a:r>
              <a:rPr sz="2300" dirty="0">
                <a:latin typeface="Calibri"/>
                <a:cs typeface="Calibri"/>
              </a:rPr>
              <a:t>o</a:t>
            </a:r>
            <a:r>
              <a:rPr sz="2300" spc="-45" dirty="0">
                <a:latin typeface="Times New Roman"/>
                <a:cs typeface="Times New Roman"/>
              </a:rPr>
              <a:t> </a:t>
            </a:r>
            <a:r>
              <a:rPr sz="2300" dirty="0">
                <a:latin typeface="Calibri"/>
                <a:cs typeface="Calibri"/>
              </a:rPr>
              <a:t>1,</a:t>
            </a:r>
            <a:r>
              <a:rPr sz="2300" spc="-10" dirty="0">
                <a:latin typeface="Calibri"/>
                <a:cs typeface="Calibri"/>
              </a:rPr>
              <a:t>0</a:t>
            </a:r>
            <a:r>
              <a:rPr sz="2300" dirty="0">
                <a:latin typeface="Calibri"/>
                <a:cs typeface="Calibri"/>
              </a:rPr>
              <a:t>00</a:t>
            </a:r>
            <a:r>
              <a:rPr sz="2300" spc="-65" dirty="0">
                <a:latin typeface="Times New Roman"/>
                <a:cs typeface="Times New Roman"/>
              </a:rPr>
              <a:t> </a:t>
            </a:r>
            <a:r>
              <a:rPr sz="2300" spc="-5" dirty="0">
                <a:latin typeface="Calibri"/>
                <a:cs typeface="Calibri"/>
              </a:rPr>
              <a:t>do</a:t>
            </a:r>
            <a:r>
              <a:rPr sz="2300" spc="-10" dirty="0">
                <a:latin typeface="Calibri"/>
                <a:cs typeface="Calibri"/>
              </a:rPr>
              <a:t>t</a:t>
            </a:r>
            <a:r>
              <a:rPr sz="2300" dirty="0">
                <a:latin typeface="Calibri"/>
                <a:cs typeface="Calibri"/>
              </a:rPr>
              <a:t>s</a:t>
            </a:r>
            <a:r>
              <a:rPr sz="2300" spc="-40" dirty="0">
                <a:latin typeface="Times New Roman"/>
                <a:cs typeface="Times New Roman"/>
              </a:rPr>
              <a:t> </a:t>
            </a:r>
            <a:r>
              <a:rPr sz="2300" spc="-5" dirty="0">
                <a:latin typeface="Calibri"/>
                <a:cs typeface="Calibri"/>
              </a:rPr>
              <a:t>p</a:t>
            </a:r>
            <a:r>
              <a:rPr sz="2300" spc="5" dirty="0">
                <a:latin typeface="Calibri"/>
                <a:cs typeface="Calibri"/>
              </a:rPr>
              <a:t>e</a:t>
            </a:r>
            <a:r>
              <a:rPr sz="2300" dirty="0">
                <a:latin typeface="Calibri"/>
                <a:cs typeface="Calibri"/>
              </a:rPr>
              <a:t>r</a:t>
            </a:r>
            <a:r>
              <a:rPr sz="2300" spc="-55" dirty="0">
                <a:latin typeface="Times New Roman"/>
                <a:cs typeface="Times New Roman"/>
              </a:rPr>
              <a:t> </a:t>
            </a:r>
            <a:r>
              <a:rPr sz="2300" dirty="0">
                <a:latin typeface="Calibri"/>
                <a:cs typeface="Calibri"/>
              </a:rPr>
              <a:t>i</a:t>
            </a:r>
            <a:r>
              <a:rPr sz="2300" spc="-5" dirty="0">
                <a:latin typeface="Calibri"/>
                <a:cs typeface="Calibri"/>
              </a:rPr>
              <a:t>nch.</a:t>
            </a:r>
            <a:r>
              <a:rPr sz="2300" spc="-5" dirty="0">
                <a:latin typeface="Times New Roman"/>
                <a:cs typeface="Times New Roman"/>
              </a:rPr>
              <a:t> </a:t>
            </a:r>
            <a:r>
              <a:rPr sz="2300" spc="-5" dirty="0">
                <a:latin typeface="Calibri"/>
                <a:cs typeface="Calibri"/>
              </a:rPr>
              <a:t>Th</a:t>
            </a:r>
            <a:r>
              <a:rPr sz="2300" dirty="0">
                <a:latin typeface="Calibri"/>
                <a:cs typeface="Calibri"/>
              </a:rPr>
              <a:t>is</a:t>
            </a:r>
            <a:r>
              <a:rPr sz="2300" spc="-55" dirty="0">
                <a:latin typeface="Times New Roman"/>
                <a:cs typeface="Times New Roman"/>
              </a:rPr>
              <a:t> </a:t>
            </a:r>
            <a:r>
              <a:rPr sz="2300" spc="-5" dirty="0">
                <a:latin typeface="Calibri"/>
                <a:cs typeface="Calibri"/>
              </a:rPr>
              <a:t>p</a:t>
            </a:r>
            <a:r>
              <a:rPr sz="2300" spc="-40" dirty="0">
                <a:latin typeface="Calibri"/>
                <a:cs typeface="Calibri"/>
              </a:rPr>
              <a:t>r</a:t>
            </a:r>
            <a:r>
              <a:rPr sz="2300" spc="-20" dirty="0">
                <a:latin typeface="Calibri"/>
                <a:cs typeface="Calibri"/>
              </a:rPr>
              <a:t>o</a:t>
            </a:r>
            <a:r>
              <a:rPr sz="2300" dirty="0">
                <a:latin typeface="Calibri"/>
                <a:cs typeface="Calibri"/>
              </a:rPr>
              <a:t>vi</a:t>
            </a:r>
            <a:r>
              <a:rPr sz="2300" spc="-5" dirty="0">
                <a:latin typeface="Calibri"/>
                <a:cs typeface="Calibri"/>
              </a:rPr>
              <a:t>de</a:t>
            </a:r>
            <a:r>
              <a:rPr sz="2300" dirty="0">
                <a:latin typeface="Calibri"/>
                <a:cs typeface="Calibri"/>
              </a:rPr>
              <a:t>s</a:t>
            </a:r>
            <a:r>
              <a:rPr sz="2300" spc="-55" dirty="0">
                <a:latin typeface="Times New Roman"/>
                <a:cs typeface="Times New Roman"/>
              </a:rPr>
              <a:t> </a:t>
            </a:r>
            <a:r>
              <a:rPr sz="2300" dirty="0">
                <a:latin typeface="Calibri"/>
                <a:cs typeface="Calibri"/>
              </a:rPr>
              <a:t>an</a:t>
            </a:r>
            <a:r>
              <a:rPr sz="2300" spc="-65" dirty="0">
                <a:latin typeface="Times New Roman"/>
                <a:cs typeface="Times New Roman"/>
              </a:rPr>
              <a:t> </a:t>
            </a:r>
            <a:r>
              <a:rPr sz="2300" dirty="0">
                <a:latin typeface="Calibri"/>
                <a:cs typeface="Calibri"/>
              </a:rPr>
              <a:t>i</a:t>
            </a:r>
            <a:r>
              <a:rPr sz="2300" spc="-10" dirty="0">
                <a:latin typeface="Calibri"/>
                <a:cs typeface="Calibri"/>
              </a:rPr>
              <a:t>m</a:t>
            </a:r>
            <a:r>
              <a:rPr sz="2300" dirty="0">
                <a:latin typeface="Calibri"/>
                <a:cs typeface="Calibri"/>
              </a:rPr>
              <a:t>a</a:t>
            </a:r>
            <a:r>
              <a:rPr sz="2300" spc="-30" dirty="0">
                <a:latin typeface="Calibri"/>
                <a:cs typeface="Calibri"/>
              </a:rPr>
              <a:t>g</a:t>
            </a:r>
            <a:r>
              <a:rPr sz="2300" dirty="0">
                <a:latin typeface="Calibri"/>
                <a:cs typeface="Calibri"/>
              </a:rPr>
              <a:t>e</a:t>
            </a:r>
            <a:r>
              <a:rPr sz="2300" spc="-35" dirty="0">
                <a:latin typeface="Times New Roman"/>
                <a:cs typeface="Times New Roman"/>
              </a:rPr>
              <a:t> </a:t>
            </a:r>
            <a:r>
              <a:rPr sz="2300" dirty="0">
                <a:latin typeface="Calibri"/>
                <a:cs typeface="Calibri"/>
              </a:rPr>
              <a:t>th</a:t>
            </a:r>
            <a:r>
              <a:rPr sz="2300" spc="-30" dirty="0">
                <a:latin typeface="Calibri"/>
                <a:cs typeface="Calibri"/>
              </a:rPr>
              <a:t>a</a:t>
            </a:r>
            <a:r>
              <a:rPr sz="2300" dirty="0">
                <a:latin typeface="Calibri"/>
                <a:cs typeface="Calibri"/>
              </a:rPr>
              <a:t>t</a:t>
            </a:r>
            <a:r>
              <a:rPr sz="2300" spc="-55" dirty="0">
                <a:latin typeface="Times New Roman"/>
                <a:cs typeface="Times New Roman"/>
              </a:rPr>
              <a:t> </a:t>
            </a:r>
            <a:r>
              <a:rPr sz="2300" spc="-35" dirty="0">
                <a:latin typeface="Calibri"/>
                <a:cs typeface="Calibri"/>
              </a:rPr>
              <a:t>r</a:t>
            </a:r>
            <a:r>
              <a:rPr sz="2300" spc="-10" dirty="0">
                <a:latin typeface="Calibri"/>
                <a:cs typeface="Calibri"/>
              </a:rPr>
              <a:t>e</a:t>
            </a:r>
            <a:r>
              <a:rPr sz="2300" spc="-25" dirty="0">
                <a:latin typeface="Calibri"/>
                <a:cs typeface="Calibri"/>
              </a:rPr>
              <a:t>v</a:t>
            </a:r>
            <a:r>
              <a:rPr sz="2300" dirty="0">
                <a:latin typeface="Calibri"/>
                <a:cs typeface="Calibri"/>
              </a:rPr>
              <a:t>eals</a:t>
            </a:r>
            <a:r>
              <a:rPr sz="2300" dirty="0">
                <a:latin typeface="Times New Roman"/>
                <a:cs typeface="Times New Roman"/>
              </a:rPr>
              <a:t> </a:t>
            </a:r>
            <a:r>
              <a:rPr sz="2300" dirty="0">
                <a:latin typeface="Calibri"/>
                <a:cs typeface="Calibri"/>
              </a:rPr>
              <a:t>mi</a:t>
            </a:r>
            <a:r>
              <a:rPr sz="2300" spc="-5" dirty="0">
                <a:latin typeface="Calibri"/>
                <a:cs typeface="Calibri"/>
              </a:rPr>
              <a:t>nu</a:t>
            </a:r>
            <a:r>
              <a:rPr sz="2300" spc="-30" dirty="0">
                <a:latin typeface="Calibri"/>
                <a:cs typeface="Calibri"/>
              </a:rPr>
              <a:t>t</a:t>
            </a:r>
            <a:r>
              <a:rPr sz="2300" dirty="0">
                <a:latin typeface="Calibri"/>
                <a:cs typeface="Calibri"/>
              </a:rPr>
              <a:t>e</a:t>
            </a:r>
            <a:r>
              <a:rPr sz="2300" spc="-45" dirty="0">
                <a:latin typeface="Times New Roman"/>
                <a:cs typeface="Times New Roman"/>
              </a:rPr>
              <a:t> </a:t>
            </a:r>
            <a:r>
              <a:rPr sz="2300" b="1" u="heavy" dirty="0">
                <a:solidFill>
                  <a:srgbClr val="FF0000"/>
                </a:solidFill>
                <a:latin typeface="Calibri"/>
                <a:cs typeface="Calibri"/>
              </a:rPr>
              <a:t>po</a:t>
            </a:r>
            <a:r>
              <a:rPr sz="2300" b="1" u="heavy" spc="-35" dirty="0">
                <a:solidFill>
                  <a:srgbClr val="FF0000"/>
                </a:solidFill>
                <a:latin typeface="Calibri"/>
                <a:cs typeface="Calibri"/>
              </a:rPr>
              <a:t>r</a:t>
            </a:r>
            <a:r>
              <a:rPr sz="2300" b="1" u="heavy" dirty="0">
                <a:solidFill>
                  <a:srgbClr val="FF0000"/>
                </a:solidFill>
                <a:latin typeface="Calibri"/>
                <a:cs typeface="Calibri"/>
              </a:rPr>
              <a:t>e</a:t>
            </a:r>
            <a:r>
              <a:rPr sz="2300" b="1" spc="-55" dirty="0">
                <a:solidFill>
                  <a:srgbClr val="FF0000"/>
                </a:solidFill>
                <a:latin typeface="Times New Roman"/>
                <a:cs typeface="Times New Roman"/>
              </a:rPr>
              <a:t> </a:t>
            </a:r>
            <a:r>
              <a:rPr sz="2300" spc="-5" dirty="0">
                <a:latin typeface="Calibri"/>
                <a:cs typeface="Calibri"/>
              </a:rPr>
              <a:t>p</a:t>
            </a:r>
            <a:r>
              <a:rPr sz="2300" spc="-25" dirty="0">
                <a:latin typeface="Calibri"/>
                <a:cs typeface="Calibri"/>
              </a:rPr>
              <a:t>a</a:t>
            </a:r>
            <a:r>
              <a:rPr sz="2300" spc="-40" dirty="0">
                <a:latin typeface="Calibri"/>
                <a:cs typeface="Calibri"/>
              </a:rPr>
              <a:t>t</a:t>
            </a:r>
            <a:r>
              <a:rPr sz="2300" spc="-30" dirty="0">
                <a:latin typeface="Calibri"/>
                <a:cs typeface="Calibri"/>
              </a:rPr>
              <a:t>t</a:t>
            </a:r>
            <a:r>
              <a:rPr sz="2300" dirty="0">
                <a:latin typeface="Calibri"/>
                <a:cs typeface="Calibri"/>
              </a:rPr>
              <a:t>erns</a:t>
            </a:r>
            <a:r>
              <a:rPr sz="2300" spc="-40" dirty="0">
                <a:latin typeface="Times New Roman"/>
                <a:cs typeface="Times New Roman"/>
              </a:rPr>
              <a:t> </a:t>
            </a:r>
            <a:r>
              <a:rPr sz="2300" spc="-5" dirty="0">
                <a:latin typeface="Calibri"/>
                <a:cs typeface="Calibri"/>
              </a:rPr>
              <a:t>o</a:t>
            </a:r>
            <a:r>
              <a:rPr sz="2300" dirty="0">
                <a:latin typeface="Calibri"/>
                <a:cs typeface="Calibri"/>
              </a:rPr>
              <a:t>n</a:t>
            </a:r>
            <a:r>
              <a:rPr sz="2300" spc="-50" dirty="0">
                <a:latin typeface="Times New Roman"/>
                <a:cs typeface="Times New Roman"/>
              </a:rPr>
              <a:t> </a:t>
            </a:r>
            <a:r>
              <a:rPr sz="2300" dirty="0">
                <a:latin typeface="Calibri"/>
                <a:cs typeface="Calibri"/>
              </a:rPr>
              <a:t>the</a:t>
            </a:r>
            <a:r>
              <a:rPr sz="2300" dirty="0">
                <a:latin typeface="Times New Roman"/>
                <a:cs typeface="Times New Roman"/>
              </a:rPr>
              <a:t> </a:t>
            </a:r>
            <a:r>
              <a:rPr sz="2300" spc="-5" dirty="0">
                <a:latin typeface="Calibri"/>
                <a:cs typeface="Calibri"/>
              </a:rPr>
              <a:t>f</a:t>
            </a:r>
            <a:r>
              <a:rPr sz="2300" dirty="0">
                <a:latin typeface="Calibri"/>
                <a:cs typeface="Calibri"/>
              </a:rPr>
              <a:t>i</a:t>
            </a:r>
            <a:r>
              <a:rPr sz="2300" spc="-5" dirty="0">
                <a:latin typeface="Calibri"/>
                <a:cs typeface="Calibri"/>
              </a:rPr>
              <a:t>n</a:t>
            </a:r>
            <a:r>
              <a:rPr sz="2300" spc="-25" dirty="0">
                <a:latin typeface="Calibri"/>
                <a:cs typeface="Calibri"/>
              </a:rPr>
              <a:t>g</a:t>
            </a:r>
            <a:r>
              <a:rPr sz="2300" dirty="0">
                <a:latin typeface="Calibri"/>
                <a:cs typeface="Calibri"/>
              </a:rPr>
              <a:t>erpri</a:t>
            </a:r>
            <a:r>
              <a:rPr sz="2300" spc="-25" dirty="0">
                <a:latin typeface="Calibri"/>
                <a:cs typeface="Calibri"/>
              </a:rPr>
              <a:t>n</a:t>
            </a:r>
            <a:r>
              <a:rPr sz="2300" dirty="0">
                <a:latin typeface="Calibri"/>
                <a:cs typeface="Calibri"/>
              </a:rPr>
              <a:t>t</a:t>
            </a:r>
            <a:r>
              <a:rPr sz="2300" spc="-55" dirty="0">
                <a:latin typeface="Times New Roman"/>
                <a:cs typeface="Times New Roman"/>
              </a:rPr>
              <a:t> </a:t>
            </a:r>
            <a:r>
              <a:rPr sz="2300" dirty="0">
                <a:latin typeface="Calibri"/>
                <a:cs typeface="Calibri"/>
              </a:rPr>
              <a:t>ri</a:t>
            </a:r>
            <a:r>
              <a:rPr sz="2300" spc="-5" dirty="0">
                <a:latin typeface="Calibri"/>
                <a:cs typeface="Calibri"/>
              </a:rPr>
              <a:t>d</a:t>
            </a:r>
            <a:r>
              <a:rPr sz="2300" spc="-25" dirty="0">
                <a:latin typeface="Calibri"/>
                <a:cs typeface="Calibri"/>
              </a:rPr>
              <a:t>g</a:t>
            </a:r>
            <a:r>
              <a:rPr sz="2300" dirty="0">
                <a:latin typeface="Calibri"/>
                <a:cs typeface="Calibri"/>
              </a:rPr>
              <a:t>es,</a:t>
            </a:r>
            <a:r>
              <a:rPr sz="2300" spc="-50" dirty="0">
                <a:latin typeface="Times New Roman"/>
                <a:cs typeface="Times New Roman"/>
              </a:rPr>
              <a:t> </a:t>
            </a:r>
            <a:r>
              <a:rPr sz="2300" dirty="0">
                <a:latin typeface="Calibri"/>
                <a:cs typeface="Calibri"/>
              </a:rPr>
              <a:t>all</a:t>
            </a:r>
            <a:r>
              <a:rPr sz="2300" spc="-20" dirty="0">
                <a:latin typeface="Calibri"/>
                <a:cs typeface="Calibri"/>
              </a:rPr>
              <a:t>o</a:t>
            </a:r>
            <a:r>
              <a:rPr sz="2300" dirty="0">
                <a:latin typeface="Calibri"/>
                <a:cs typeface="Calibri"/>
              </a:rPr>
              <a:t>wi</a:t>
            </a:r>
            <a:r>
              <a:rPr sz="2300" spc="-5" dirty="0">
                <a:latin typeface="Calibri"/>
                <a:cs typeface="Calibri"/>
              </a:rPr>
              <a:t>n</a:t>
            </a:r>
            <a:r>
              <a:rPr sz="2300" dirty="0">
                <a:latin typeface="Calibri"/>
                <a:cs typeface="Calibri"/>
              </a:rPr>
              <a:t>g</a:t>
            </a:r>
            <a:r>
              <a:rPr sz="2300" spc="-60" dirty="0">
                <a:latin typeface="Times New Roman"/>
                <a:cs typeface="Times New Roman"/>
              </a:rPr>
              <a:t> </a:t>
            </a:r>
            <a:r>
              <a:rPr sz="2300" spc="-45" dirty="0">
                <a:latin typeface="Calibri"/>
                <a:cs typeface="Calibri"/>
              </a:rPr>
              <a:t>f</a:t>
            </a:r>
            <a:r>
              <a:rPr sz="2300" spc="-5" dirty="0">
                <a:latin typeface="Calibri"/>
                <a:cs typeface="Calibri"/>
              </a:rPr>
              <a:t>o</a:t>
            </a:r>
            <a:r>
              <a:rPr sz="2300" dirty="0">
                <a:latin typeface="Calibri"/>
                <a:cs typeface="Calibri"/>
              </a:rPr>
              <a:t>r</a:t>
            </a:r>
            <a:r>
              <a:rPr sz="2300" spc="-60" dirty="0">
                <a:latin typeface="Times New Roman"/>
                <a:cs typeface="Times New Roman"/>
              </a:rPr>
              <a:t> </a:t>
            </a:r>
            <a:r>
              <a:rPr sz="2300" spc="-10" dirty="0">
                <a:latin typeface="Calibri"/>
                <a:cs typeface="Calibri"/>
              </a:rPr>
              <a:t>e</a:t>
            </a:r>
            <a:r>
              <a:rPr sz="2300" spc="-20" dirty="0">
                <a:latin typeface="Calibri"/>
                <a:cs typeface="Calibri"/>
              </a:rPr>
              <a:t>v</a:t>
            </a:r>
            <a:r>
              <a:rPr sz="2300" dirty="0">
                <a:latin typeface="Calibri"/>
                <a:cs typeface="Calibri"/>
              </a:rPr>
              <a:t>en</a:t>
            </a:r>
            <a:r>
              <a:rPr sz="2300" dirty="0">
                <a:latin typeface="Times New Roman"/>
                <a:cs typeface="Times New Roman"/>
              </a:rPr>
              <a:t> </a:t>
            </a:r>
            <a:r>
              <a:rPr sz="2300" b="1" u="heavy" dirty="0">
                <a:solidFill>
                  <a:srgbClr val="FF0000"/>
                </a:solidFill>
                <a:latin typeface="Calibri"/>
                <a:cs typeface="Calibri"/>
              </a:rPr>
              <a:t>b</a:t>
            </a:r>
            <a:r>
              <a:rPr sz="2300" b="1" u="heavy" spc="-15" dirty="0">
                <a:solidFill>
                  <a:srgbClr val="FF0000"/>
                </a:solidFill>
                <a:latin typeface="Calibri"/>
                <a:cs typeface="Calibri"/>
              </a:rPr>
              <a:t>e</a:t>
            </a:r>
            <a:r>
              <a:rPr sz="2300" b="1" u="heavy" spc="-20" dirty="0">
                <a:solidFill>
                  <a:srgbClr val="FF0000"/>
                </a:solidFill>
                <a:latin typeface="Calibri"/>
                <a:cs typeface="Calibri"/>
              </a:rPr>
              <a:t>tt</a:t>
            </a:r>
            <a:r>
              <a:rPr sz="2300" b="1" u="heavy" spc="-5" dirty="0">
                <a:solidFill>
                  <a:srgbClr val="FF0000"/>
                </a:solidFill>
                <a:latin typeface="Calibri"/>
                <a:cs typeface="Calibri"/>
              </a:rPr>
              <a:t>e</a:t>
            </a:r>
            <a:r>
              <a:rPr sz="2300" b="1" u="heavy" dirty="0">
                <a:solidFill>
                  <a:srgbClr val="FF0000"/>
                </a:solidFill>
                <a:latin typeface="Calibri"/>
                <a:cs typeface="Calibri"/>
              </a:rPr>
              <a:t>r</a:t>
            </a:r>
            <a:r>
              <a:rPr sz="2300" b="1" spc="-70" dirty="0">
                <a:solidFill>
                  <a:srgbClr val="FF0000"/>
                </a:solidFill>
                <a:latin typeface="Times New Roman"/>
                <a:cs typeface="Times New Roman"/>
              </a:rPr>
              <a:t> </a:t>
            </a:r>
            <a:r>
              <a:rPr sz="2300" spc="-5" dirty="0">
                <a:latin typeface="Calibri"/>
                <a:cs typeface="Calibri"/>
              </a:rPr>
              <a:t>p</a:t>
            </a:r>
            <a:r>
              <a:rPr sz="2300" spc="-25" dirty="0">
                <a:latin typeface="Calibri"/>
                <a:cs typeface="Calibri"/>
              </a:rPr>
              <a:t>a</a:t>
            </a:r>
            <a:r>
              <a:rPr sz="2300" spc="-40" dirty="0">
                <a:latin typeface="Calibri"/>
                <a:cs typeface="Calibri"/>
              </a:rPr>
              <a:t>t</a:t>
            </a:r>
            <a:r>
              <a:rPr sz="2300" spc="-30" dirty="0">
                <a:latin typeface="Calibri"/>
                <a:cs typeface="Calibri"/>
              </a:rPr>
              <a:t>t</a:t>
            </a:r>
            <a:r>
              <a:rPr sz="2300" dirty="0">
                <a:latin typeface="Calibri"/>
                <a:cs typeface="Calibri"/>
              </a:rPr>
              <a:t>ern</a:t>
            </a:r>
            <a:r>
              <a:rPr sz="2300" spc="-50" dirty="0">
                <a:latin typeface="Times New Roman"/>
                <a:cs typeface="Times New Roman"/>
              </a:rPr>
              <a:t> </a:t>
            </a:r>
            <a:r>
              <a:rPr sz="2300" dirty="0">
                <a:latin typeface="Calibri"/>
                <a:cs typeface="Calibri"/>
              </a:rPr>
              <a:t>m</a:t>
            </a:r>
            <a:r>
              <a:rPr sz="2300" spc="-30" dirty="0">
                <a:latin typeface="Calibri"/>
                <a:cs typeface="Calibri"/>
              </a:rPr>
              <a:t>at</a:t>
            </a:r>
            <a:r>
              <a:rPr sz="2300" dirty="0">
                <a:latin typeface="Calibri"/>
                <a:cs typeface="Calibri"/>
              </a:rPr>
              <a:t>chi</a:t>
            </a:r>
            <a:r>
              <a:rPr sz="2300" spc="-5" dirty="0">
                <a:latin typeface="Calibri"/>
                <a:cs typeface="Calibri"/>
              </a:rPr>
              <a:t>ng</a:t>
            </a:r>
            <a:endParaRPr sz="2300">
              <a:latin typeface="Calibri"/>
              <a:cs typeface="Calibri"/>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746760" marR="5080">
              <a:lnSpc>
                <a:spcPct val="100000"/>
              </a:lnSpc>
            </a:pPr>
            <a:r>
              <a:rPr dirty="0"/>
              <a:t>IAFIS</a:t>
            </a:r>
            <a:r>
              <a:rPr spc="-80" dirty="0">
                <a:latin typeface="Times New Roman"/>
                <a:cs typeface="Times New Roman"/>
              </a:rPr>
              <a:t> </a:t>
            </a:r>
            <a:r>
              <a:rPr dirty="0"/>
              <a:t>i</a:t>
            </a:r>
            <a:r>
              <a:rPr spc="-5" dirty="0"/>
              <a:t>sn'</a:t>
            </a:r>
            <a:r>
              <a:rPr dirty="0"/>
              <a:t>t</a:t>
            </a:r>
            <a:r>
              <a:rPr spc="-80" dirty="0">
                <a:latin typeface="Times New Roman"/>
                <a:cs typeface="Times New Roman"/>
              </a:rPr>
              <a:t> </a:t>
            </a:r>
            <a:r>
              <a:rPr spc="-5" dirty="0"/>
              <a:t>ju</a:t>
            </a:r>
            <a:r>
              <a:rPr spc="-25" dirty="0"/>
              <a:t>s</a:t>
            </a:r>
            <a:r>
              <a:rPr spc="-10" dirty="0"/>
              <a:t>t</a:t>
            </a:r>
            <a:r>
              <a:rPr spc="-60" dirty="0">
                <a:latin typeface="Times New Roman"/>
                <a:cs typeface="Times New Roman"/>
              </a:rPr>
              <a:t> </a:t>
            </a:r>
            <a:r>
              <a:rPr spc="-5" dirty="0"/>
              <a:t>use</a:t>
            </a:r>
            <a:r>
              <a:rPr dirty="0"/>
              <a:t>d</a:t>
            </a:r>
            <a:r>
              <a:rPr spc="-55" dirty="0">
                <a:latin typeface="Times New Roman"/>
                <a:cs typeface="Times New Roman"/>
              </a:rPr>
              <a:t> </a:t>
            </a:r>
            <a:r>
              <a:rPr spc="-55" dirty="0"/>
              <a:t>f</a:t>
            </a:r>
            <a:r>
              <a:rPr spc="-20" dirty="0"/>
              <a:t>o</a:t>
            </a:r>
            <a:r>
              <a:rPr spc="-10" dirty="0"/>
              <a:t>r</a:t>
            </a:r>
            <a:r>
              <a:rPr spc="-60" dirty="0">
                <a:latin typeface="Times New Roman"/>
                <a:cs typeface="Times New Roman"/>
              </a:rPr>
              <a:t> </a:t>
            </a:r>
            <a:r>
              <a:rPr spc="-10" dirty="0"/>
              <a:t>cri</a:t>
            </a:r>
            <a:r>
              <a:rPr dirty="0"/>
              <a:t>mi</a:t>
            </a:r>
            <a:r>
              <a:rPr spc="-5" dirty="0"/>
              <a:t>n</a:t>
            </a:r>
            <a:r>
              <a:rPr dirty="0"/>
              <a:t>al</a:t>
            </a:r>
            <a:r>
              <a:rPr spc="-85" dirty="0">
                <a:latin typeface="Times New Roman"/>
                <a:cs typeface="Times New Roman"/>
              </a:rPr>
              <a:t> </a:t>
            </a:r>
            <a:r>
              <a:rPr spc="-15" dirty="0"/>
              <a:t>ch</a:t>
            </a:r>
            <a:r>
              <a:rPr spc="-10" dirty="0"/>
              <a:t>e</a:t>
            </a:r>
            <a:r>
              <a:rPr spc="-15" dirty="0"/>
              <a:t>c</a:t>
            </a:r>
            <a:r>
              <a:rPr spc="-35" dirty="0"/>
              <a:t>k</a:t>
            </a:r>
            <a:r>
              <a:rPr spc="-5" dirty="0"/>
              <a:t>s</a:t>
            </a:r>
            <a:r>
              <a:rPr dirty="0"/>
              <a:t>.</a:t>
            </a:r>
            <a:r>
              <a:rPr spc="-95" dirty="0">
                <a:latin typeface="Times New Roman"/>
                <a:cs typeface="Times New Roman"/>
              </a:rPr>
              <a:t> </a:t>
            </a:r>
            <a:r>
              <a:rPr spc="-10" dirty="0"/>
              <a:t>It</a:t>
            </a:r>
            <a:r>
              <a:rPr spc="-65" dirty="0">
                <a:latin typeface="Times New Roman"/>
                <a:cs typeface="Times New Roman"/>
              </a:rPr>
              <a:t> </a:t>
            </a:r>
            <a:r>
              <a:rPr dirty="0"/>
              <a:t>al</a:t>
            </a:r>
            <a:r>
              <a:rPr spc="-5" dirty="0"/>
              <a:t>s</a:t>
            </a:r>
            <a:r>
              <a:rPr dirty="0"/>
              <a:t>o</a:t>
            </a:r>
            <a:r>
              <a:rPr spc="-70" dirty="0">
                <a:latin typeface="Times New Roman"/>
                <a:cs typeface="Times New Roman"/>
              </a:rPr>
              <a:t> </a:t>
            </a:r>
            <a:r>
              <a:rPr spc="-35" dirty="0"/>
              <a:t>c</a:t>
            </a:r>
            <a:r>
              <a:rPr spc="-5" dirty="0"/>
              <a:t>o</a:t>
            </a:r>
            <a:r>
              <a:rPr dirty="0"/>
              <a:t>ll</a:t>
            </a:r>
            <a:r>
              <a:rPr spc="-10" dirty="0"/>
              <a:t>ects</a:t>
            </a:r>
            <a:r>
              <a:rPr spc="-10" dirty="0">
                <a:latin typeface="Times New Roman"/>
                <a:cs typeface="Times New Roman"/>
              </a:rPr>
              <a:t> </a:t>
            </a:r>
            <a:r>
              <a:rPr spc="-5" dirty="0"/>
              <a:t>f</a:t>
            </a:r>
            <a:r>
              <a:rPr dirty="0"/>
              <a:t>i</a:t>
            </a:r>
            <a:r>
              <a:rPr spc="-5" dirty="0"/>
              <a:t>n</a:t>
            </a:r>
            <a:r>
              <a:rPr spc="-35" dirty="0"/>
              <a:t>g</a:t>
            </a:r>
            <a:r>
              <a:rPr dirty="0"/>
              <a:t>erpr</a:t>
            </a:r>
            <a:r>
              <a:rPr spc="-5" dirty="0"/>
              <a:t>i</a:t>
            </a:r>
            <a:r>
              <a:rPr spc="-25" dirty="0"/>
              <a:t>n</a:t>
            </a:r>
            <a:r>
              <a:rPr dirty="0"/>
              <a:t>ts</a:t>
            </a:r>
            <a:r>
              <a:rPr spc="-60" dirty="0">
                <a:latin typeface="Times New Roman"/>
                <a:cs typeface="Times New Roman"/>
              </a:rPr>
              <a:t> </a:t>
            </a:r>
            <a:r>
              <a:rPr spc="-60" dirty="0"/>
              <a:t>f</a:t>
            </a:r>
            <a:r>
              <a:rPr spc="-5" dirty="0"/>
              <a:t>o</a:t>
            </a:r>
            <a:r>
              <a:rPr dirty="0"/>
              <a:t>r</a:t>
            </a:r>
            <a:r>
              <a:rPr spc="-65" dirty="0">
                <a:latin typeface="Times New Roman"/>
                <a:cs typeface="Times New Roman"/>
              </a:rPr>
              <a:t> </a:t>
            </a:r>
            <a:r>
              <a:rPr dirty="0"/>
              <a:t>emp</a:t>
            </a:r>
            <a:r>
              <a:rPr spc="-5" dirty="0"/>
              <a:t>l</a:t>
            </a:r>
            <a:r>
              <a:rPr spc="-20" dirty="0"/>
              <a:t>o</a:t>
            </a:r>
            <a:r>
              <a:rPr dirty="0"/>
              <a:t>ym</a:t>
            </a:r>
            <a:r>
              <a:rPr spc="5" dirty="0"/>
              <a:t>e</a:t>
            </a:r>
            <a:r>
              <a:rPr spc="-30" dirty="0"/>
              <a:t>n</a:t>
            </a:r>
            <a:r>
              <a:rPr dirty="0"/>
              <a:t>t,</a:t>
            </a:r>
            <a:r>
              <a:rPr spc="-75" dirty="0">
                <a:latin typeface="Times New Roman"/>
                <a:cs typeface="Times New Roman"/>
              </a:rPr>
              <a:t> </a:t>
            </a:r>
            <a:r>
              <a:rPr dirty="0"/>
              <a:t>licenses</a:t>
            </a:r>
            <a:r>
              <a:rPr spc="-75" dirty="0">
                <a:latin typeface="Times New Roman"/>
                <a:cs typeface="Times New Roman"/>
              </a:rPr>
              <a:t> </a:t>
            </a:r>
            <a:r>
              <a:rPr dirty="0"/>
              <a:t>and</a:t>
            </a:r>
            <a:r>
              <a:rPr spc="-60" dirty="0">
                <a:latin typeface="Times New Roman"/>
                <a:cs typeface="Times New Roman"/>
              </a:rPr>
              <a:t> </a:t>
            </a:r>
            <a:r>
              <a:rPr spc="-10" dirty="0"/>
              <a:t>s</a:t>
            </a:r>
            <a:r>
              <a:rPr spc="-5" dirty="0"/>
              <a:t>oc</a:t>
            </a:r>
            <a:r>
              <a:rPr dirty="0"/>
              <a:t>ial</a:t>
            </a:r>
            <a:r>
              <a:rPr spc="-75" dirty="0">
                <a:latin typeface="Times New Roman"/>
                <a:cs typeface="Times New Roman"/>
              </a:rPr>
              <a:t> </a:t>
            </a:r>
            <a:r>
              <a:rPr spc="-5" dirty="0"/>
              <a:t>se</a:t>
            </a:r>
            <a:r>
              <a:rPr spc="25" dirty="0"/>
              <a:t>r</a:t>
            </a:r>
            <a:r>
              <a:rPr dirty="0"/>
              <a:t>vices</a:t>
            </a:r>
            <a:r>
              <a:rPr dirty="0">
                <a:latin typeface="Times New Roman"/>
                <a:cs typeface="Times New Roman"/>
              </a:rPr>
              <a:t> </a:t>
            </a:r>
            <a:r>
              <a:rPr spc="-5" dirty="0"/>
              <a:t>p</a:t>
            </a:r>
            <a:r>
              <a:rPr spc="-35" dirty="0"/>
              <a:t>r</a:t>
            </a:r>
            <a:r>
              <a:rPr spc="-5" dirty="0"/>
              <a:t>o</a:t>
            </a:r>
            <a:r>
              <a:rPr spc="-10" dirty="0"/>
              <a:t>g</a:t>
            </a:r>
            <a:r>
              <a:rPr spc="-55" dirty="0"/>
              <a:t>r</a:t>
            </a:r>
            <a:r>
              <a:rPr spc="-15" dirty="0"/>
              <a:t>ams</a:t>
            </a:r>
            <a:r>
              <a:rPr spc="-70" dirty="0">
                <a:latin typeface="Times New Roman"/>
                <a:cs typeface="Times New Roman"/>
              </a:rPr>
              <a:t> </a:t>
            </a:r>
            <a:r>
              <a:rPr spc="-5" dirty="0"/>
              <a:t>(su</a:t>
            </a:r>
            <a:r>
              <a:rPr spc="5" dirty="0"/>
              <a:t>c</a:t>
            </a:r>
            <a:r>
              <a:rPr dirty="0"/>
              <a:t>h</a:t>
            </a:r>
            <a:r>
              <a:rPr spc="-75" dirty="0">
                <a:latin typeface="Times New Roman"/>
                <a:cs typeface="Times New Roman"/>
              </a:rPr>
              <a:t> </a:t>
            </a:r>
            <a:r>
              <a:rPr dirty="0"/>
              <a:t>as</a:t>
            </a:r>
            <a:r>
              <a:rPr spc="-75" dirty="0">
                <a:latin typeface="Times New Roman"/>
                <a:cs typeface="Times New Roman"/>
              </a:rPr>
              <a:t> </a:t>
            </a:r>
            <a:r>
              <a:rPr spc="-5" dirty="0"/>
              <a:t>home</a:t>
            </a:r>
            <a:r>
              <a:rPr dirty="0"/>
              <a:t>l</a:t>
            </a:r>
            <a:r>
              <a:rPr spc="-10" dirty="0"/>
              <a:t>e</a:t>
            </a:r>
            <a:r>
              <a:rPr spc="-5" dirty="0"/>
              <a:t>s</a:t>
            </a:r>
            <a:r>
              <a:rPr dirty="0"/>
              <a:t>s</a:t>
            </a:r>
            <a:r>
              <a:rPr spc="-65" dirty="0">
                <a:latin typeface="Times New Roman"/>
                <a:cs typeface="Times New Roman"/>
              </a:rPr>
              <a:t> </a:t>
            </a:r>
            <a:r>
              <a:rPr spc="-5" dirty="0"/>
              <a:t>she</a:t>
            </a:r>
            <a:r>
              <a:rPr dirty="0"/>
              <a:t>l</a:t>
            </a:r>
            <a:r>
              <a:rPr spc="-35" dirty="0"/>
              <a:t>t</a:t>
            </a:r>
            <a:r>
              <a:rPr spc="-15" dirty="0"/>
              <a:t>e</a:t>
            </a:r>
            <a:r>
              <a:rPr spc="-40" dirty="0"/>
              <a:t>r</a:t>
            </a:r>
            <a:r>
              <a:rPr spc="-5" dirty="0"/>
              <a:t>s)</a:t>
            </a:r>
            <a:r>
              <a:rPr dirty="0"/>
              <a:t>.</a:t>
            </a:r>
            <a:r>
              <a:rPr spc="-80" dirty="0">
                <a:latin typeface="Times New Roman"/>
                <a:cs typeface="Times New Roman"/>
              </a:rPr>
              <a:t> </a:t>
            </a:r>
            <a:r>
              <a:rPr spc="-15" dirty="0"/>
              <a:t>When</a:t>
            </a:r>
            <a:r>
              <a:rPr spc="-65" dirty="0">
                <a:latin typeface="Times New Roman"/>
                <a:cs typeface="Times New Roman"/>
              </a:rPr>
              <a:t> </a:t>
            </a:r>
            <a:r>
              <a:rPr dirty="0"/>
              <a:t>all</a:t>
            </a:r>
            <a:r>
              <a:rPr spc="-70" dirty="0">
                <a:latin typeface="Times New Roman"/>
                <a:cs typeface="Times New Roman"/>
              </a:rPr>
              <a:t> </a:t>
            </a:r>
            <a:r>
              <a:rPr spc="-5" dirty="0"/>
              <a:t>o</a:t>
            </a:r>
            <a:r>
              <a:rPr dirty="0"/>
              <a:t>f</a:t>
            </a:r>
            <a:r>
              <a:rPr spc="-60" dirty="0">
                <a:latin typeface="Times New Roman"/>
                <a:cs typeface="Times New Roman"/>
              </a:rPr>
              <a:t> </a:t>
            </a:r>
            <a:r>
              <a:rPr spc="-15" dirty="0"/>
              <a:t>th</a:t>
            </a:r>
            <a:r>
              <a:rPr spc="-10" dirty="0"/>
              <a:t>e</a:t>
            </a:r>
            <a:r>
              <a:rPr spc="-20" dirty="0"/>
              <a:t>se</a:t>
            </a:r>
            <a:r>
              <a:rPr spc="-15" dirty="0">
                <a:latin typeface="Times New Roman"/>
                <a:cs typeface="Times New Roman"/>
              </a:rPr>
              <a:t> </a:t>
            </a:r>
            <a:r>
              <a:rPr spc="-5" dirty="0"/>
              <a:t>use</a:t>
            </a:r>
            <a:r>
              <a:rPr dirty="0"/>
              <a:t>s</a:t>
            </a:r>
            <a:r>
              <a:rPr spc="-55" dirty="0">
                <a:latin typeface="Times New Roman"/>
                <a:cs typeface="Times New Roman"/>
              </a:rPr>
              <a:t> </a:t>
            </a:r>
            <a:r>
              <a:rPr spc="-15" dirty="0"/>
              <a:t>a</a:t>
            </a:r>
            <a:r>
              <a:rPr spc="-45" dirty="0"/>
              <a:t>r</a:t>
            </a:r>
            <a:r>
              <a:rPr spc="-15" dirty="0"/>
              <a:t>e</a:t>
            </a:r>
            <a:r>
              <a:rPr spc="-60" dirty="0">
                <a:latin typeface="Times New Roman"/>
                <a:cs typeface="Times New Roman"/>
              </a:rPr>
              <a:t> </a:t>
            </a:r>
            <a:r>
              <a:rPr spc="-35" dirty="0"/>
              <a:t>t</a:t>
            </a:r>
            <a:r>
              <a:rPr spc="-15" dirty="0"/>
              <a:t>a</a:t>
            </a:r>
            <a:r>
              <a:rPr spc="-85" dirty="0"/>
              <a:t>k</a:t>
            </a:r>
            <a:r>
              <a:rPr spc="-15" dirty="0"/>
              <a:t>en</a:t>
            </a:r>
            <a:r>
              <a:rPr spc="-85" dirty="0">
                <a:latin typeface="Times New Roman"/>
                <a:cs typeface="Times New Roman"/>
              </a:rPr>
              <a:t> </a:t>
            </a:r>
            <a:r>
              <a:rPr spc="-35" dirty="0"/>
              <a:t>t</a:t>
            </a:r>
            <a:r>
              <a:rPr spc="-5" dirty="0"/>
              <a:t>o</a:t>
            </a:r>
            <a:r>
              <a:rPr spc="-35" dirty="0"/>
              <a:t>g</a:t>
            </a:r>
            <a:r>
              <a:rPr spc="-15" dirty="0"/>
              <a:t>e</a:t>
            </a:r>
            <a:r>
              <a:rPr spc="-20" dirty="0"/>
              <a:t>the</a:t>
            </a:r>
            <a:r>
              <a:rPr spc="-204" dirty="0"/>
              <a:t>r</a:t>
            </a:r>
            <a:r>
              <a:rPr spc="-10" dirty="0"/>
              <a:t>,</a:t>
            </a:r>
            <a:r>
              <a:rPr spc="-75" dirty="0">
                <a:latin typeface="Times New Roman"/>
                <a:cs typeface="Times New Roman"/>
              </a:rPr>
              <a:t> </a:t>
            </a:r>
            <a:r>
              <a:rPr dirty="0"/>
              <a:t>about</a:t>
            </a:r>
            <a:r>
              <a:rPr spc="-60" dirty="0">
                <a:latin typeface="Times New Roman"/>
                <a:cs typeface="Times New Roman"/>
              </a:rPr>
              <a:t> </a:t>
            </a:r>
            <a:r>
              <a:rPr b="1" spc="-15" dirty="0">
                <a:latin typeface="Calibri"/>
                <a:cs typeface="Calibri"/>
              </a:rPr>
              <a:t>one</a:t>
            </a:r>
            <a:r>
              <a:rPr b="1" spc="-65" dirty="0">
                <a:latin typeface="Times New Roman"/>
                <a:cs typeface="Times New Roman"/>
              </a:rPr>
              <a:t> </a:t>
            </a:r>
            <a:r>
              <a:rPr b="1" spc="-10" dirty="0">
                <a:latin typeface="Calibri"/>
                <a:cs typeface="Calibri"/>
              </a:rPr>
              <a:t>o</a:t>
            </a:r>
            <a:r>
              <a:rPr b="1" spc="-15" dirty="0">
                <a:latin typeface="Calibri"/>
                <a:cs typeface="Calibri"/>
              </a:rPr>
              <a:t>ut</a:t>
            </a:r>
            <a:r>
              <a:rPr b="1" spc="-70" dirty="0">
                <a:latin typeface="Times New Roman"/>
                <a:cs typeface="Times New Roman"/>
              </a:rPr>
              <a:t> </a:t>
            </a:r>
            <a:r>
              <a:rPr b="1" dirty="0">
                <a:latin typeface="Calibri"/>
                <a:cs typeface="Calibri"/>
              </a:rPr>
              <a:t>of</a:t>
            </a:r>
            <a:r>
              <a:rPr b="1" spc="-60" dirty="0">
                <a:latin typeface="Times New Roman"/>
                <a:cs typeface="Times New Roman"/>
              </a:rPr>
              <a:t> </a:t>
            </a:r>
            <a:r>
              <a:rPr b="1" spc="-15" dirty="0">
                <a:latin typeface="Calibri"/>
                <a:cs typeface="Calibri"/>
              </a:rPr>
              <a:t>e</a:t>
            </a:r>
            <a:r>
              <a:rPr b="1" spc="-20" dirty="0">
                <a:latin typeface="Calibri"/>
                <a:cs typeface="Calibri"/>
              </a:rPr>
              <a:t>v</a:t>
            </a:r>
            <a:r>
              <a:rPr b="1" spc="-5" dirty="0">
                <a:latin typeface="Calibri"/>
                <a:cs typeface="Calibri"/>
              </a:rPr>
              <a:t>e</a:t>
            </a:r>
            <a:r>
              <a:rPr b="1" spc="10" dirty="0">
                <a:latin typeface="Calibri"/>
                <a:cs typeface="Calibri"/>
              </a:rPr>
              <a:t>r</a:t>
            </a:r>
            <a:r>
              <a:rPr b="1" spc="-15" dirty="0">
                <a:latin typeface="Calibri"/>
                <a:cs typeface="Calibri"/>
              </a:rPr>
              <a:t>y</a:t>
            </a:r>
            <a:r>
              <a:rPr b="1" spc="-70" dirty="0">
                <a:latin typeface="Times New Roman"/>
                <a:cs typeface="Times New Roman"/>
              </a:rPr>
              <a:t> </a:t>
            </a:r>
            <a:r>
              <a:rPr b="1" dirty="0">
                <a:latin typeface="Calibri"/>
                <a:cs typeface="Calibri"/>
              </a:rPr>
              <a:t>six</a:t>
            </a:r>
            <a:r>
              <a:rPr b="1" spc="-60" dirty="0">
                <a:latin typeface="Times New Roman"/>
                <a:cs typeface="Times New Roman"/>
              </a:rPr>
              <a:t> </a:t>
            </a:r>
            <a:r>
              <a:rPr b="1" spc="-15" dirty="0">
                <a:latin typeface="Calibri"/>
                <a:cs typeface="Calibri"/>
              </a:rPr>
              <a:t>people</a:t>
            </a:r>
            <a:r>
              <a:rPr b="1" spc="-10" dirty="0">
                <a:latin typeface="Times New Roman"/>
                <a:cs typeface="Times New Roman"/>
              </a:rPr>
              <a:t> </a:t>
            </a:r>
            <a:r>
              <a:rPr b="1" spc="-10" dirty="0">
                <a:latin typeface="Calibri"/>
                <a:cs typeface="Calibri"/>
              </a:rPr>
              <a:t>in</a:t>
            </a:r>
            <a:r>
              <a:rPr b="1" spc="-70" dirty="0">
                <a:latin typeface="Times New Roman"/>
                <a:cs typeface="Times New Roman"/>
              </a:rPr>
              <a:t> </a:t>
            </a:r>
            <a:r>
              <a:rPr b="1" spc="-10" dirty="0">
                <a:latin typeface="Calibri"/>
                <a:cs typeface="Calibri"/>
              </a:rPr>
              <a:t>t</a:t>
            </a:r>
            <a:r>
              <a:rPr b="1" spc="-25" dirty="0">
                <a:latin typeface="Calibri"/>
                <a:cs typeface="Calibri"/>
              </a:rPr>
              <a:t>h</a:t>
            </a:r>
            <a:r>
              <a:rPr b="1" spc="-10" dirty="0">
                <a:latin typeface="Calibri"/>
                <a:cs typeface="Calibri"/>
              </a:rPr>
              <a:t>is</a:t>
            </a:r>
            <a:r>
              <a:rPr b="1" spc="-55" dirty="0">
                <a:latin typeface="Times New Roman"/>
                <a:cs typeface="Times New Roman"/>
              </a:rPr>
              <a:t> </a:t>
            </a:r>
            <a:r>
              <a:rPr b="1" spc="-10" dirty="0">
                <a:latin typeface="Calibri"/>
                <a:cs typeface="Calibri"/>
              </a:rPr>
              <a:t>c</a:t>
            </a:r>
            <a:r>
              <a:rPr b="1" spc="-15" dirty="0">
                <a:latin typeface="Calibri"/>
                <a:cs typeface="Calibri"/>
              </a:rPr>
              <a:t>ou</a:t>
            </a:r>
            <a:r>
              <a:rPr b="1" spc="-45" dirty="0">
                <a:latin typeface="Calibri"/>
                <a:cs typeface="Calibri"/>
              </a:rPr>
              <a:t>n</a:t>
            </a:r>
            <a:r>
              <a:rPr b="1" dirty="0">
                <a:latin typeface="Calibri"/>
                <a:cs typeface="Calibri"/>
              </a:rPr>
              <a:t>tr</a:t>
            </a:r>
            <a:r>
              <a:rPr b="1" spc="-15" dirty="0">
                <a:latin typeface="Calibri"/>
                <a:cs typeface="Calibri"/>
              </a:rPr>
              <a:t>y</a:t>
            </a:r>
            <a:r>
              <a:rPr b="1" spc="-60" dirty="0">
                <a:latin typeface="Times New Roman"/>
                <a:cs typeface="Times New Roman"/>
              </a:rPr>
              <a:t> </a:t>
            </a:r>
            <a:r>
              <a:rPr b="1" spc="-15" dirty="0">
                <a:latin typeface="Calibri"/>
                <a:cs typeface="Calibri"/>
              </a:rPr>
              <a:t>has</a:t>
            </a:r>
            <a:r>
              <a:rPr b="1" spc="-60" dirty="0">
                <a:latin typeface="Times New Roman"/>
                <a:cs typeface="Times New Roman"/>
              </a:rPr>
              <a:t> </a:t>
            </a:r>
            <a:r>
              <a:rPr b="1" spc="-15" dirty="0">
                <a:latin typeface="Calibri"/>
                <a:cs typeface="Calibri"/>
              </a:rPr>
              <a:t>a</a:t>
            </a:r>
            <a:r>
              <a:rPr b="1" spc="-60" dirty="0">
                <a:latin typeface="Times New Roman"/>
                <a:cs typeface="Times New Roman"/>
              </a:rPr>
              <a:t> </a:t>
            </a:r>
            <a:r>
              <a:rPr b="1" spc="-5" dirty="0">
                <a:latin typeface="Calibri"/>
                <a:cs typeface="Calibri"/>
              </a:rPr>
              <a:t>f</a:t>
            </a:r>
            <a:r>
              <a:rPr b="1" spc="-10" dirty="0">
                <a:latin typeface="Calibri"/>
                <a:cs typeface="Calibri"/>
              </a:rPr>
              <a:t>i</a:t>
            </a:r>
            <a:r>
              <a:rPr b="1" spc="-15" dirty="0">
                <a:latin typeface="Calibri"/>
                <a:cs typeface="Calibri"/>
              </a:rPr>
              <a:t>n</a:t>
            </a:r>
            <a:r>
              <a:rPr b="1" spc="-45" dirty="0">
                <a:latin typeface="Calibri"/>
                <a:cs typeface="Calibri"/>
              </a:rPr>
              <a:t>g</a:t>
            </a:r>
            <a:r>
              <a:rPr b="1" spc="-5" dirty="0">
                <a:latin typeface="Calibri"/>
                <a:cs typeface="Calibri"/>
              </a:rPr>
              <a:t>erpri</a:t>
            </a:r>
            <a:r>
              <a:rPr b="1" spc="-30" dirty="0">
                <a:latin typeface="Calibri"/>
                <a:cs typeface="Calibri"/>
              </a:rPr>
              <a:t>n</a:t>
            </a:r>
            <a:r>
              <a:rPr b="1" spc="-10" dirty="0">
                <a:latin typeface="Calibri"/>
                <a:cs typeface="Calibri"/>
              </a:rPr>
              <a:t>t</a:t>
            </a:r>
            <a:r>
              <a:rPr b="1" spc="-60" dirty="0">
                <a:latin typeface="Times New Roman"/>
                <a:cs typeface="Times New Roman"/>
              </a:rPr>
              <a:t> </a:t>
            </a:r>
            <a:r>
              <a:rPr b="1" spc="-25" dirty="0">
                <a:latin typeface="Calibri"/>
                <a:cs typeface="Calibri"/>
              </a:rPr>
              <a:t>r</a:t>
            </a:r>
            <a:r>
              <a:rPr b="1" spc="-5" dirty="0">
                <a:latin typeface="Calibri"/>
                <a:cs typeface="Calibri"/>
              </a:rPr>
              <a:t>eco</a:t>
            </a:r>
            <a:r>
              <a:rPr b="1" spc="-25" dirty="0">
                <a:latin typeface="Calibri"/>
                <a:cs typeface="Calibri"/>
              </a:rPr>
              <a:t>r</a:t>
            </a:r>
            <a:r>
              <a:rPr b="1" spc="-15" dirty="0">
                <a:latin typeface="Calibri"/>
                <a:cs typeface="Calibri"/>
              </a:rPr>
              <a:t>d</a:t>
            </a:r>
            <a:r>
              <a:rPr b="1" spc="-90" dirty="0">
                <a:latin typeface="Times New Roman"/>
                <a:cs typeface="Times New Roman"/>
              </a:rPr>
              <a:t> </a:t>
            </a:r>
            <a:r>
              <a:rPr b="1" spc="-15" dirty="0">
                <a:latin typeface="Calibri"/>
                <a:cs typeface="Calibri"/>
              </a:rPr>
              <a:t>on</a:t>
            </a:r>
            <a:r>
              <a:rPr b="1" spc="-75" dirty="0">
                <a:latin typeface="Times New Roman"/>
                <a:cs typeface="Times New Roman"/>
              </a:rPr>
              <a:t> </a:t>
            </a:r>
            <a:r>
              <a:rPr b="1" spc="-10" dirty="0">
                <a:latin typeface="Calibri"/>
                <a:cs typeface="Calibri"/>
              </a:rPr>
              <a:t>I</a:t>
            </a:r>
            <a:r>
              <a:rPr b="1" spc="-25" dirty="0">
                <a:latin typeface="Calibri"/>
                <a:cs typeface="Calibri"/>
              </a:rPr>
              <a:t>A</a:t>
            </a:r>
            <a:r>
              <a:rPr b="1" spc="-10" dirty="0">
                <a:latin typeface="Calibri"/>
                <a:cs typeface="Calibri"/>
              </a:rPr>
              <a:t>FI</a:t>
            </a:r>
            <a:r>
              <a:rPr b="1" dirty="0">
                <a:latin typeface="Calibri"/>
                <a:cs typeface="Calibri"/>
              </a:rPr>
              <a:t>S</a:t>
            </a:r>
            <a:r>
              <a:rPr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50" y="241802"/>
            <a:ext cx="7245984" cy="1428115"/>
          </a:xfrm>
          <a:prstGeom prst="rect">
            <a:avLst/>
          </a:prstGeom>
        </p:spPr>
        <p:txBody>
          <a:bodyPr vert="horz" wrap="square" lIns="0" tIns="0" rIns="0" bIns="0" rtlCol="0">
            <a:spAutoFit/>
          </a:bodyPr>
          <a:lstStyle/>
          <a:p>
            <a:pPr marL="12700" marR="5080">
              <a:lnSpc>
                <a:spcPct val="100000"/>
              </a:lnSpc>
            </a:pPr>
            <a:r>
              <a:rPr sz="2400" spc="-225" dirty="0">
                <a:latin typeface="Calibri"/>
                <a:cs typeface="Calibri"/>
              </a:rPr>
              <a:t>T</a:t>
            </a:r>
            <a:r>
              <a:rPr sz="2400" spc="-15" dirty="0">
                <a:latin typeface="Calibri"/>
                <a:cs typeface="Calibri"/>
              </a:rPr>
              <a:t>e</a:t>
            </a:r>
            <a:r>
              <a:rPr sz="2400" spc="-10" dirty="0">
                <a:latin typeface="Calibri"/>
                <a:cs typeface="Calibri"/>
              </a:rPr>
              <a:t>c</a:t>
            </a:r>
            <a:r>
              <a:rPr sz="2400" spc="-5" dirty="0">
                <a:latin typeface="Calibri"/>
                <a:cs typeface="Calibri"/>
              </a:rPr>
              <a:t>hno</a:t>
            </a:r>
            <a:r>
              <a:rPr sz="2400" dirty="0">
                <a:latin typeface="Calibri"/>
                <a:cs typeface="Calibri"/>
              </a:rPr>
              <a:t>l</a:t>
            </a:r>
            <a:r>
              <a:rPr sz="2400" spc="-15" dirty="0">
                <a:latin typeface="Calibri"/>
                <a:cs typeface="Calibri"/>
              </a:rPr>
              <a:t>o</a:t>
            </a:r>
            <a:r>
              <a:rPr sz="2400" dirty="0">
                <a:latin typeface="Calibri"/>
                <a:cs typeface="Calibri"/>
              </a:rPr>
              <a:t>gi</a:t>
            </a:r>
            <a:r>
              <a:rPr sz="2400" spc="-15" dirty="0">
                <a:latin typeface="Calibri"/>
                <a:cs typeface="Calibri"/>
              </a:rPr>
              <a:t>es</a:t>
            </a:r>
            <a:r>
              <a:rPr sz="2400" spc="-55" dirty="0">
                <a:latin typeface="Times New Roman"/>
                <a:cs typeface="Times New Roman"/>
              </a:rPr>
              <a:t> </a:t>
            </a:r>
            <a:r>
              <a:rPr sz="2400" spc="-15" dirty="0">
                <a:latin typeface="Calibri"/>
                <a:cs typeface="Calibri"/>
              </a:rPr>
              <a:t>a</a:t>
            </a:r>
            <a:r>
              <a:rPr sz="2400" spc="-45" dirty="0">
                <a:latin typeface="Calibri"/>
                <a:cs typeface="Calibri"/>
              </a:rPr>
              <a:t>r</a:t>
            </a:r>
            <a:r>
              <a:rPr sz="2400" spc="-15" dirty="0">
                <a:latin typeface="Calibri"/>
                <a:cs typeface="Calibri"/>
              </a:rPr>
              <a:t>e</a:t>
            </a:r>
            <a:r>
              <a:rPr sz="2400" spc="-70" dirty="0">
                <a:latin typeface="Times New Roman"/>
                <a:cs typeface="Times New Roman"/>
              </a:rPr>
              <a:t> </a:t>
            </a:r>
            <a:r>
              <a:rPr sz="2400" spc="-15" dirty="0">
                <a:latin typeface="Calibri"/>
                <a:cs typeface="Calibri"/>
              </a:rPr>
              <a:t>cur</a:t>
            </a:r>
            <a:r>
              <a:rPr sz="2400" spc="-45" dirty="0">
                <a:latin typeface="Calibri"/>
                <a:cs typeface="Calibri"/>
              </a:rPr>
              <a:t>r</a:t>
            </a:r>
            <a:r>
              <a:rPr sz="2400" spc="-15" dirty="0">
                <a:latin typeface="Calibri"/>
                <a:cs typeface="Calibri"/>
              </a:rPr>
              <a:t>e</a:t>
            </a:r>
            <a:r>
              <a:rPr sz="2400" spc="-40" dirty="0">
                <a:latin typeface="Calibri"/>
                <a:cs typeface="Calibri"/>
              </a:rPr>
              <a:t>n</a:t>
            </a:r>
            <a:r>
              <a:rPr sz="2400" dirty="0">
                <a:latin typeface="Calibri"/>
                <a:cs typeface="Calibri"/>
              </a:rPr>
              <a:t>tl</a:t>
            </a:r>
            <a:r>
              <a:rPr sz="2400" spc="-15" dirty="0">
                <a:latin typeface="Calibri"/>
                <a:cs typeface="Calibri"/>
              </a:rPr>
              <a:t>y</a:t>
            </a:r>
            <a:r>
              <a:rPr sz="2400" spc="-70" dirty="0">
                <a:latin typeface="Times New Roman"/>
                <a:cs typeface="Times New Roman"/>
              </a:rPr>
              <a:t> </a:t>
            </a:r>
            <a:r>
              <a:rPr sz="2400" spc="-5" dirty="0">
                <a:latin typeface="Calibri"/>
                <a:cs typeface="Calibri"/>
              </a:rPr>
              <a:t>be</a:t>
            </a:r>
            <a:r>
              <a:rPr sz="2400" dirty="0">
                <a:latin typeface="Calibri"/>
                <a:cs typeface="Calibri"/>
              </a:rPr>
              <a:t>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spc="-20" dirty="0">
                <a:latin typeface="Calibri"/>
                <a:cs typeface="Calibri"/>
              </a:rPr>
              <a:t>d</a:t>
            </a:r>
            <a:r>
              <a:rPr sz="2400" spc="-25" dirty="0">
                <a:latin typeface="Calibri"/>
                <a:cs typeface="Calibri"/>
              </a:rPr>
              <a:t>e</a:t>
            </a:r>
            <a:r>
              <a:rPr sz="2400" spc="-45" dirty="0">
                <a:latin typeface="Calibri"/>
                <a:cs typeface="Calibri"/>
              </a:rPr>
              <a:t>v</a:t>
            </a:r>
            <a:r>
              <a:rPr sz="2400" dirty="0">
                <a:latin typeface="Calibri"/>
                <a:cs typeface="Calibri"/>
              </a:rPr>
              <a:t>el</a:t>
            </a:r>
            <a:r>
              <a:rPr sz="2400" spc="-5" dirty="0">
                <a:latin typeface="Calibri"/>
                <a:cs typeface="Calibri"/>
              </a:rPr>
              <a:t>ope</a:t>
            </a:r>
            <a:r>
              <a:rPr sz="2400" dirty="0">
                <a:latin typeface="Calibri"/>
                <a:cs typeface="Calibri"/>
              </a:rPr>
              <a:t>d</a:t>
            </a:r>
            <a:r>
              <a:rPr sz="2400" spc="-45"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spc="-5" dirty="0">
                <a:latin typeface="Calibri"/>
                <a:cs typeface="Calibri"/>
              </a:rPr>
              <a:t>u</a:t>
            </a:r>
            <a:r>
              <a:rPr sz="2400" spc="-10" dirty="0">
                <a:latin typeface="Calibri"/>
                <a:cs typeface="Calibri"/>
              </a:rPr>
              <a:t>s</a:t>
            </a:r>
            <a:r>
              <a:rPr sz="2400" spc="-15" dirty="0">
                <a:latin typeface="Calibri"/>
                <a:cs typeface="Calibri"/>
              </a:rPr>
              <a:t>e</a:t>
            </a:r>
            <a:r>
              <a:rPr sz="2400" spc="-60" dirty="0">
                <a:latin typeface="Times New Roman"/>
                <a:cs typeface="Times New Roman"/>
              </a:rPr>
              <a:t> </a:t>
            </a:r>
            <a:r>
              <a:rPr sz="2400" spc="-20" dirty="0">
                <a:latin typeface="Calibri"/>
                <a:cs typeface="Calibri"/>
              </a:rPr>
              <a:t>other</a:t>
            </a:r>
            <a:r>
              <a:rPr sz="2400" spc="-15" dirty="0">
                <a:latin typeface="Times New Roman"/>
                <a:cs typeface="Times New Roman"/>
              </a:rPr>
              <a:t> </a:t>
            </a:r>
            <a:r>
              <a:rPr sz="2400" spc="-5" dirty="0">
                <a:latin typeface="Calibri"/>
                <a:cs typeface="Calibri"/>
              </a:rPr>
              <a:t>p</a:t>
            </a:r>
            <a:r>
              <a:rPr sz="2400" spc="-55" dirty="0">
                <a:latin typeface="Calibri"/>
                <a:cs typeface="Calibri"/>
              </a:rPr>
              <a:t>h</a:t>
            </a:r>
            <a:r>
              <a:rPr sz="2400" spc="-20" dirty="0">
                <a:latin typeface="Calibri"/>
                <a:cs typeface="Calibri"/>
              </a:rPr>
              <a:t>y</a:t>
            </a:r>
            <a:r>
              <a:rPr sz="2400" spc="-5" dirty="0">
                <a:latin typeface="Calibri"/>
                <a:cs typeface="Calibri"/>
              </a:rPr>
              <a:t>s</a:t>
            </a:r>
            <a:r>
              <a:rPr sz="2400" dirty="0">
                <a:latin typeface="Calibri"/>
                <a:cs typeface="Calibri"/>
              </a:rPr>
              <a:t>i</a:t>
            </a:r>
            <a:r>
              <a:rPr sz="2400" spc="-25" dirty="0">
                <a:latin typeface="Calibri"/>
                <a:cs typeface="Calibri"/>
              </a:rPr>
              <a:t>c</a:t>
            </a:r>
            <a:r>
              <a:rPr sz="2400" dirty="0">
                <a:latin typeface="Calibri"/>
                <a:cs typeface="Calibri"/>
              </a:rPr>
              <a:t>al</a:t>
            </a:r>
            <a:r>
              <a:rPr sz="2400" spc="-60" dirty="0">
                <a:latin typeface="Times New Roman"/>
                <a:cs typeface="Times New Roman"/>
              </a:rPr>
              <a:t> </a:t>
            </a:r>
            <a:r>
              <a:rPr sz="2400" spc="-65" dirty="0">
                <a:latin typeface="Calibri"/>
                <a:cs typeface="Calibri"/>
              </a:rPr>
              <a:t>f</a:t>
            </a:r>
            <a:r>
              <a:rPr sz="2400" dirty="0">
                <a:latin typeface="Calibri"/>
                <a:cs typeface="Calibri"/>
              </a:rPr>
              <a:t>e</a:t>
            </a:r>
            <a:r>
              <a:rPr sz="2400" spc="-20" dirty="0">
                <a:latin typeface="Calibri"/>
                <a:cs typeface="Calibri"/>
              </a:rPr>
              <a:t>a</a:t>
            </a:r>
            <a:r>
              <a:rPr sz="2400" dirty="0">
                <a:latin typeface="Calibri"/>
                <a:cs typeface="Calibri"/>
              </a:rPr>
              <a:t>tu</a:t>
            </a:r>
            <a:r>
              <a:rPr sz="2400" spc="-40" dirty="0">
                <a:latin typeface="Calibri"/>
                <a:cs typeface="Calibri"/>
              </a:rPr>
              <a:t>r</a:t>
            </a:r>
            <a:r>
              <a:rPr sz="2400" dirty="0">
                <a:latin typeface="Calibri"/>
                <a:cs typeface="Calibri"/>
              </a:rPr>
              <a:t>es</a:t>
            </a:r>
            <a:r>
              <a:rPr sz="2400" spc="-60" dirty="0">
                <a:latin typeface="Times New Roman"/>
                <a:cs typeface="Times New Roman"/>
              </a:rPr>
              <a:t> </a:t>
            </a:r>
            <a:r>
              <a:rPr sz="2400" spc="-30" dirty="0">
                <a:latin typeface="Calibri"/>
                <a:cs typeface="Calibri"/>
              </a:rPr>
              <a:t>t</a:t>
            </a:r>
            <a:r>
              <a:rPr sz="2400" dirty="0">
                <a:latin typeface="Calibri"/>
                <a:cs typeface="Calibri"/>
              </a:rPr>
              <a:t>o</a:t>
            </a:r>
            <a:r>
              <a:rPr sz="2400" spc="-70" dirty="0">
                <a:latin typeface="Times New Roman"/>
                <a:cs typeface="Times New Roman"/>
              </a:rPr>
              <a:t> </a:t>
            </a:r>
            <a:r>
              <a:rPr sz="2400" dirty="0">
                <a:latin typeface="Calibri"/>
                <a:cs typeface="Calibri"/>
              </a:rPr>
              <a:t>i</a:t>
            </a:r>
            <a:r>
              <a:rPr sz="2400" spc="-5" dirty="0">
                <a:latin typeface="Calibri"/>
                <a:cs typeface="Calibri"/>
              </a:rPr>
              <a:t>de</a:t>
            </a:r>
            <a:r>
              <a:rPr sz="2400" spc="-25" dirty="0">
                <a:latin typeface="Calibri"/>
                <a:cs typeface="Calibri"/>
              </a:rPr>
              <a:t>n</a:t>
            </a:r>
            <a:r>
              <a:rPr sz="2400" dirty="0">
                <a:latin typeface="Calibri"/>
                <a:cs typeface="Calibri"/>
              </a:rPr>
              <a:t>ti</a:t>
            </a:r>
            <a:r>
              <a:rPr sz="2400" spc="5" dirty="0">
                <a:latin typeface="Calibri"/>
                <a:cs typeface="Calibri"/>
              </a:rPr>
              <a:t>f</a:t>
            </a:r>
            <a:r>
              <a:rPr sz="2400" dirty="0">
                <a:latin typeface="Calibri"/>
                <a:cs typeface="Calibri"/>
              </a:rPr>
              <a:t>y</a:t>
            </a:r>
            <a:r>
              <a:rPr sz="2400" spc="-70" dirty="0">
                <a:latin typeface="Times New Roman"/>
                <a:cs typeface="Times New Roman"/>
              </a:rPr>
              <a:t> </a:t>
            </a:r>
            <a:r>
              <a:rPr sz="2400" spc="-5" dirty="0">
                <a:latin typeface="Calibri"/>
                <a:cs typeface="Calibri"/>
              </a:rPr>
              <a:t>peop</a:t>
            </a:r>
            <a:r>
              <a:rPr sz="2400" dirty="0">
                <a:latin typeface="Calibri"/>
                <a:cs typeface="Calibri"/>
              </a:rPr>
              <a:t>le</a:t>
            </a:r>
            <a:r>
              <a:rPr sz="2400" spc="-60" dirty="0">
                <a:latin typeface="Times New Roman"/>
                <a:cs typeface="Times New Roman"/>
              </a:rPr>
              <a:t> </a:t>
            </a:r>
            <a:r>
              <a:rPr sz="2400" dirty="0">
                <a:latin typeface="Calibri"/>
                <a:cs typeface="Calibri"/>
              </a:rPr>
              <a:t>as</a:t>
            </a:r>
            <a:r>
              <a:rPr sz="2400" spc="-80" dirty="0">
                <a:latin typeface="Times New Roman"/>
                <a:cs typeface="Times New Roman"/>
              </a:rPr>
              <a:t> </a:t>
            </a:r>
            <a:r>
              <a:rPr sz="2400" spc="-30" dirty="0">
                <a:latin typeface="Calibri"/>
                <a:cs typeface="Calibri"/>
              </a:rPr>
              <a:t>w</a:t>
            </a:r>
            <a:r>
              <a:rPr sz="2400" dirty="0">
                <a:latin typeface="Calibri"/>
                <a:cs typeface="Calibri"/>
              </a:rPr>
              <a:t>ell</a:t>
            </a:r>
            <a:r>
              <a:rPr sz="2400" spc="-10" dirty="0">
                <a:latin typeface="Calibri"/>
                <a:cs typeface="Calibri"/>
              </a:rPr>
              <a:t>,</a:t>
            </a:r>
            <a:r>
              <a:rPr sz="2400" spc="-60" dirty="0">
                <a:latin typeface="Times New Roman"/>
                <a:cs typeface="Times New Roman"/>
              </a:rPr>
              <a:t> </a:t>
            </a:r>
            <a:r>
              <a:rPr sz="2400" dirty="0">
                <a:latin typeface="Calibri"/>
                <a:cs typeface="Calibri"/>
              </a:rPr>
              <a:t>i</a:t>
            </a:r>
            <a:r>
              <a:rPr sz="2400" spc="-5" dirty="0">
                <a:latin typeface="Calibri"/>
                <a:cs typeface="Calibri"/>
              </a:rPr>
              <a:t>nc</a:t>
            </a:r>
            <a:r>
              <a:rPr sz="2400" dirty="0">
                <a:latin typeface="Calibri"/>
                <a:cs typeface="Calibri"/>
              </a:rPr>
              <a:t>l</a:t>
            </a:r>
            <a:r>
              <a:rPr sz="2400" spc="-5" dirty="0">
                <a:latin typeface="Calibri"/>
                <a:cs typeface="Calibri"/>
              </a:rPr>
              <a:t>ud</a:t>
            </a:r>
            <a:r>
              <a:rPr sz="2400" dirty="0">
                <a:latin typeface="Calibri"/>
                <a:cs typeface="Calibri"/>
              </a:rPr>
              <a:t>i</a:t>
            </a:r>
            <a:r>
              <a:rPr sz="2400" spc="-5" dirty="0">
                <a:latin typeface="Calibri"/>
                <a:cs typeface="Calibri"/>
              </a:rPr>
              <a:t>n</a:t>
            </a:r>
            <a:r>
              <a:rPr sz="2400" dirty="0">
                <a:latin typeface="Calibri"/>
                <a:cs typeface="Calibri"/>
              </a:rPr>
              <a:t>g</a:t>
            </a:r>
            <a:r>
              <a:rPr sz="2400" spc="-65" dirty="0">
                <a:latin typeface="Times New Roman"/>
                <a:cs typeface="Times New Roman"/>
              </a:rPr>
              <a:t> </a:t>
            </a:r>
            <a:r>
              <a:rPr sz="2400" b="1" u="heavy" spc="-25" dirty="0">
                <a:solidFill>
                  <a:srgbClr val="FF0000"/>
                </a:solidFill>
                <a:latin typeface="Calibri"/>
                <a:cs typeface="Calibri"/>
              </a:rPr>
              <a:t>ey</a:t>
            </a:r>
            <a:r>
              <a:rPr sz="2400" b="1" u="heavy" spc="-5" dirty="0">
                <a:solidFill>
                  <a:srgbClr val="FF0000"/>
                </a:solidFill>
                <a:latin typeface="Calibri"/>
                <a:cs typeface="Calibri"/>
              </a:rPr>
              <a:t>e</a:t>
            </a:r>
            <a:r>
              <a:rPr sz="2400" b="1" u="heavy" dirty="0">
                <a:solidFill>
                  <a:srgbClr val="FF0000"/>
                </a:solidFill>
                <a:latin typeface="Calibri"/>
                <a:cs typeface="Calibri"/>
              </a:rPr>
              <a:t>s</a:t>
            </a:r>
            <a:r>
              <a:rPr sz="2400" spc="-10" dirty="0">
                <a:latin typeface="Calibri"/>
                <a:cs typeface="Calibri"/>
              </a:rPr>
              <a:t>,</a:t>
            </a:r>
            <a:r>
              <a:rPr sz="2400" spc="-10" dirty="0">
                <a:latin typeface="Times New Roman"/>
                <a:cs typeface="Times New Roman"/>
              </a:rPr>
              <a:t> </a:t>
            </a:r>
            <a:r>
              <a:rPr sz="2400" b="1" u="heavy" spc="-40" dirty="0">
                <a:solidFill>
                  <a:srgbClr val="FF0000"/>
                </a:solidFill>
                <a:latin typeface="Calibri"/>
                <a:cs typeface="Calibri"/>
              </a:rPr>
              <a:t>f</a:t>
            </a:r>
            <a:r>
              <a:rPr sz="2400" b="1" u="heavy" dirty="0">
                <a:solidFill>
                  <a:srgbClr val="FF0000"/>
                </a:solidFill>
                <a:latin typeface="Calibri"/>
                <a:cs typeface="Calibri"/>
              </a:rPr>
              <a:t>ac</a:t>
            </a:r>
            <a:r>
              <a:rPr sz="2400" b="1" u="heavy" spc="-10" dirty="0">
                <a:solidFill>
                  <a:srgbClr val="FF0000"/>
                </a:solidFill>
                <a:latin typeface="Calibri"/>
                <a:cs typeface="Calibri"/>
              </a:rPr>
              <a:t>ial</a:t>
            </a:r>
            <a:r>
              <a:rPr sz="2400" b="1" spc="-75" dirty="0">
                <a:solidFill>
                  <a:srgbClr val="FF0000"/>
                </a:solidFill>
                <a:latin typeface="Times New Roman"/>
                <a:cs typeface="Times New Roman"/>
              </a:rPr>
              <a:t> </a:t>
            </a:r>
            <a:r>
              <a:rPr sz="2400" spc="-5" dirty="0">
                <a:latin typeface="Calibri"/>
                <a:cs typeface="Calibri"/>
              </a:rPr>
              <a:t>p</a:t>
            </a:r>
            <a:r>
              <a:rPr sz="2400" spc="-25" dirty="0">
                <a:latin typeface="Calibri"/>
                <a:cs typeface="Calibri"/>
              </a:rPr>
              <a:t>a</a:t>
            </a:r>
            <a:r>
              <a:rPr sz="2400" spc="-50" dirty="0">
                <a:latin typeface="Calibri"/>
                <a:cs typeface="Calibri"/>
              </a:rPr>
              <a:t>t</a:t>
            </a:r>
            <a:r>
              <a:rPr sz="2400" spc="-35" dirty="0">
                <a:latin typeface="Calibri"/>
                <a:cs typeface="Calibri"/>
              </a:rPr>
              <a:t>t</a:t>
            </a:r>
            <a:r>
              <a:rPr sz="2400" spc="-15" dirty="0">
                <a:latin typeface="Calibri"/>
                <a:cs typeface="Calibri"/>
              </a:rPr>
              <a:t>erns</a:t>
            </a:r>
            <a:r>
              <a:rPr sz="2400" spc="-10" dirty="0">
                <a:latin typeface="Calibri"/>
                <a:cs typeface="Calibri"/>
              </a:rPr>
              <a:t>,</a:t>
            </a:r>
            <a:r>
              <a:rPr sz="2400" spc="-60"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spc="-5" dirty="0">
                <a:latin typeface="Calibri"/>
                <a:cs typeface="Calibri"/>
              </a:rPr>
              <a:t>p</a:t>
            </a:r>
            <a:r>
              <a:rPr sz="2400" spc="-25" dirty="0">
                <a:latin typeface="Calibri"/>
                <a:cs typeface="Calibri"/>
              </a:rPr>
              <a:t>a</a:t>
            </a:r>
            <a:r>
              <a:rPr sz="2400" spc="-50" dirty="0">
                <a:latin typeface="Calibri"/>
                <a:cs typeface="Calibri"/>
              </a:rPr>
              <a:t>t</a:t>
            </a:r>
            <a:r>
              <a:rPr sz="2400" spc="-35" dirty="0">
                <a:latin typeface="Calibri"/>
                <a:cs typeface="Calibri"/>
              </a:rPr>
              <a:t>t</a:t>
            </a:r>
            <a:r>
              <a:rPr sz="2400" spc="-15" dirty="0">
                <a:latin typeface="Calibri"/>
                <a:cs typeface="Calibri"/>
              </a:rPr>
              <a:t>ern</a:t>
            </a:r>
            <a:r>
              <a:rPr sz="2400" spc="-55" dirty="0">
                <a:latin typeface="Times New Roman"/>
                <a:cs typeface="Times New Roman"/>
              </a:rPr>
              <a:t> </a:t>
            </a:r>
            <a:r>
              <a:rPr sz="2400" spc="-10" dirty="0">
                <a:latin typeface="Calibri"/>
                <a:cs typeface="Calibri"/>
              </a:rPr>
              <a:t>o</a:t>
            </a:r>
            <a:r>
              <a:rPr sz="2400" dirty="0">
                <a:latin typeface="Calibri"/>
                <a:cs typeface="Calibri"/>
              </a:rPr>
              <a:t>f</a:t>
            </a:r>
            <a:r>
              <a:rPr sz="2400" spc="-55" dirty="0">
                <a:latin typeface="Times New Roman"/>
                <a:cs typeface="Times New Roman"/>
              </a:rPr>
              <a:t> </a:t>
            </a:r>
            <a:r>
              <a:rPr sz="2400" b="1" u="heavy" spc="-20" dirty="0">
                <a:solidFill>
                  <a:srgbClr val="FF0000"/>
                </a:solidFill>
                <a:latin typeface="Calibri"/>
                <a:cs typeface="Calibri"/>
              </a:rPr>
              <a:t>vein</a:t>
            </a:r>
            <a:r>
              <a:rPr sz="2400" b="1" u="heavy" spc="-10" dirty="0">
                <a:solidFill>
                  <a:srgbClr val="FF0000"/>
                </a:solidFill>
                <a:latin typeface="Calibri"/>
                <a:cs typeface="Calibri"/>
              </a:rPr>
              <a:t>s</a:t>
            </a:r>
            <a:r>
              <a:rPr sz="2400" b="1" spc="-55" dirty="0">
                <a:solidFill>
                  <a:srgbClr val="FF0000"/>
                </a:solidFill>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65" dirty="0">
                <a:latin typeface="Times New Roman"/>
                <a:cs typeface="Times New Roman"/>
              </a:rPr>
              <a:t> </a:t>
            </a:r>
            <a:r>
              <a:rPr sz="2400" spc="-5" dirty="0">
                <a:latin typeface="Calibri"/>
                <a:cs typeface="Calibri"/>
              </a:rPr>
              <a:t>ba</a:t>
            </a:r>
            <a:r>
              <a:rPr sz="2400" spc="5" dirty="0">
                <a:latin typeface="Calibri"/>
                <a:cs typeface="Calibri"/>
              </a:rPr>
              <a:t>c</a:t>
            </a:r>
            <a:r>
              <a:rPr sz="2400" spc="-15" dirty="0">
                <a:latin typeface="Calibri"/>
                <a:cs typeface="Calibri"/>
              </a:rPr>
              <a:t>k</a:t>
            </a:r>
            <a:r>
              <a:rPr sz="2400" spc="-75"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the</a:t>
            </a:r>
            <a:r>
              <a:rPr sz="2400" spc="-10" dirty="0">
                <a:latin typeface="Times New Roman"/>
                <a:cs typeface="Times New Roman"/>
              </a:rPr>
              <a:t> </a:t>
            </a:r>
            <a:r>
              <a:rPr sz="2400" spc="-5" dirty="0">
                <a:latin typeface="Calibri"/>
                <a:cs typeface="Calibri"/>
              </a:rPr>
              <a:t>han</a:t>
            </a:r>
            <a:r>
              <a:rPr sz="2400" dirty="0">
                <a:latin typeface="Calibri"/>
                <a:cs typeface="Calibri"/>
              </a:rPr>
              <a:t>d</a:t>
            </a:r>
            <a:r>
              <a:rPr sz="2400" spc="-55" dirty="0">
                <a:latin typeface="Times New Roman"/>
                <a:cs typeface="Times New Roman"/>
              </a:rPr>
              <a:t> </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15" dirty="0">
                <a:latin typeface="Calibri"/>
                <a:cs typeface="Calibri"/>
              </a:rPr>
              <a:t>c</a:t>
            </a:r>
            <a:r>
              <a:rPr sz="2400" spc="-45" dirty="0">
                <a:latin typeface="Calibri"/>
                <a:cs typeface="Calibri"/>
              </a:rPr>
              <a:t>r</a:t>
            </a:r>
            <a:r>
              <a:rPr sz="2400" spc="-15" dirty="0">
                <a:latin typeface="Calibri"/>
                <a:cs typeface="Calibri"/>
              </a:rPr>
              <a:t>ea</a:t>
            </a:r>
            <a:r>
              <a:rPr sz="2400" spc="-20" dirty="0">
                <a:latin typeface="Calibri"/>
                <a:cs typeface="Calibri"/>
              </a:rPr>
              <a:t>se</a:t>
            </a:r>
            <a:r>
              <a:rPr sz="2400" spc="-10" dirty="0">
                <a:latin typeface="Calibri"/>
                <a:cs typeface="Calibri"/>
              </a:rPr>
              <a:t>s</a:t>
            </a:r>
            <a:r>
              <a:rPr sz="2400" spc="-75" dirty="0">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b="1" u="heavy" spc="-15" dirty="0">
                <a:solidFill>
                  <a:srgbClr val="FF0000"/>
                </a:solidFill>
                <a:latin typeface="Calibri"/>
                <a:cs typeface="Calibri"/>
              </a:rPr>
              <a:t>pal</a:t>
            </a:r>
            <a:r>
              <a:rPr sz="2400" b="1" u="heavy" spc="-25" dirty="0">
                <a:solidFill>
                  <a:srgbClr val="FF0000"/>
                </a:solidFill>
                <a:latin typeface="Calibri"/>
                <a:cs typeface="Calibri"/>
              </a:rPr>
              <a:t>m</a:t>
            </a:r>
            <a:r>
              <a:rPr sz="2400" dirty="0">
                <a:latin typeface="Calibri"/>
                <a:cs typeface="Calibri"/>
              </a:rPr>
              <a:t>.</a:t>
            </a:r>
            <a:endParaRPr sz="2400">
              <a:latin typeface="Calibri"/>
              <a:cs typeface="Calibri"/>
            </a:endParaRPr>
          </a:p>
        </p:txBody>
      </p:sp>
      <p:sp>
        <p:nvSpPr>
          <p:cNvPr id="3" name="object 3"/>
          <p:cNvSpPr/>
          <p:nvPr/>
        </p:nvSpPr>
        <p:spPr>
          <a:xfrm>
            <a:off x="4953000" y="1447800"/>
            <a:ext cx="3810000" cy="252412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29310" y="2209161"/>
            <a:ext cx="3320415" cy="4323715"/>
          </a:xfrm>
          <a:prstGeom prst="rect">
            <a:avLst/>
          </a:prstGeom>
        </p:spPr>
        <p:txBody>
          <a:bodyPr vert="horz" wrap="square" lIns="0" tIns="0" rIns="0" bIns="0" rtlCol="0">
            <a:spAutoFit/>
          </a:bodyPr>
          <a:lstStyle/>
          <a:p>
            <a:pPr marL="12700" marR="5080">
              <a:lnSpc>
                <a:spcPct val="100000"/>
              </a:lnSpc>
            </a:pPr>
            <a:r>
              <a:rPr sz="1800" spc="-55" dirty="0">
                <a:solidFill>
                  <a:srgbClr val="77923B"/>
                </a:solidFill>
                <a:latin typeface="Calibri"/>
                <a:cs typeface="Calibri"/>
              </a:rPr>
              <a:t>U</a:t>
            </a:r>
            <a:r>
              <a:rPr sz="1800" spc="-5" dirty="0">
                <a:solidFill>
                  <a:srgbClr val="77923B"/>
                </a:solidFill>
                <a:latin typeface="Calibri"/>
                <a:cs typeface="Calibri"/>
              </a:rPr>
              <a:t>.S</a:t>
            </a:r>
            <a:r>
              <a:rPr sz="1800" dirty="0">
                <a:solidFill>
                  <a:srgbClr val="77923B"/>
                </a:solidFill>
                <a:latin typeface="Calibri"/>
                <a:cs typeface="Calibri"/>
              </a:rPr>
              <a:t>.</a:t>
            </a:r>
            <a:r>
              <a:rPr sz="1800" spc="-50" dirty="0">
                <a:solidFill>
                  <a:srgbClr val="77923B"/>
                </a:solidFill>
                <a:latin typeface="Times New Roman"/>
                <a:cs typeface="Times New Roman"/>
              </a:rPr>
              <a:t> </a:t>
            </a:r>
            <a:r>
              <a:rPr sz="1800" spc="-15" dirty="0">
                <a:solidFill>
                  <a:srgbClr val="77923B"/>
                </a:solidFill>
                <a:latin typeface="Calibri"/>
                <a:cs typeface="Calibri"/>
              </a:rPr>
              <a:t>Mar</a:t>
            </a:r>
            <a:r>
              <a:rPr sz="1800" spc="-5" dirty="0">
                <a:solidFill>
                  <a:srgbClr val="77923B"/>
                </a:solidFill>
                <a:latin typeface="Calibri"/>
                <a:cs typeface="Calibri"/>
              </a:rPr>
              <a:t>i</a:t>
            </a:r>
            <a:r>
              <a:rPr sz="1800" spc="-15" dirty="0">
                <a:solidFill>
                  <a:srgbClr val="77923B"/>
                </a:solidFill>
                <a:latin typeface="Calibri"/>
                <a:cs typeface="Calibri"/>
              </a:rPr>
              <a:t>n</a:t>
            </a:r>
            <a:r>
              <a:rPr sz="1800" spc="-5" dirty="0">
                <a:solidFill>
                  <a:srgbClr val="77923B"/>
                </a:solidFill>
                <a:latin typeface="Calibri"/>
                <a:cs typeface="Calibri"/>
              </a:rPr>
              <a:t>e</a:t>
            </a:r>
            <a:r>
              <a:rPr sz="1800" dirty="0">
                <a:solidFill>
                  <a:srgbClr val="77923B"/>
                </a:solidFill>
                <a:latin typeface="Calibri"/>
                <a:cs typeface="Calibri"/>
              </a:rPr>
              <a:t>s</a:t>
            </a:r>
            <a:r>
              <a:rPr sz="1800" spc="-30" dirty="0">
                <a:solidFill>
                  <a:srgbClr val="77923B"/>
                </a:solidFill>
                <a:latin typeface="Times New Roman"/>
                <a:cs typeface="Times New Roman"/>
              </a:rPr>
              <a:t> </a:t>
            </a:r>
            <a:r>
              <a:rPr sz="1800" spc="-40" dirty="0">
                <a:solidFill>
                  <a:srgbClr val="77923B"/>
                </a:solidFill>
                <a:latin typeface="Calibri"/>
                <a:cs typeface="Calibri"/>
              </a:rPr>
              <a:t>t</a:t>
            </a:r>
            <a:r>
              <a:rPr sz="1800" spc="-10" dirty="0">
                <a:solidFill>
                  <a:srgbClr val="77923B"/>
                </a:solidFill>
                <a:latin typeface="Calibri"/>
                <a:cs typeface="Calibri"/>
              </a:rPr>
              <a:t>a</a:t>
            </a:r>
            <a:r>
              <a:rPr sz="1800" spc="-75" dirty="0">
                <a:solidFill>
                  <a:srgbClr val="77923B"/>
                </a:solidFill>
                <a:latin typeface="Calibri"/>
                <a:cs typeface="Calibri"/>
              </a:rPr>
              <a:t>k</a:t>
            </a:r>
            <a:r>
              <a:rPr sz="1800" spc="-10" dirty="0">
                <a:solidFill>
                  <a:srgbClr val="77923B"/>
                </a:solidFill>
                <a:latin typeface="Calibri"/>
                <a:cs typeface="Calibri"/>
              </a:rPr>
              <a:t>e</a:t>
            </a:r>
            <a:r>
              <a:rPr sz="1800" spc="-45" dirty="0">
                <a:solidFill>
                  <a:srgbClr val="77923B"/>
                </a:solidFill>
                <a:latin typeface="Times New Roman"/>
                <a:cs typeface="Times New Roman"/>
              </a:rPr>
              <a:t> </a:t>
            </a:r>
            <a:r>
              <a:rPr sz="1800" spc="-10" dirty="0">
                <a:solidFill>
                  <a:srgbClr val="77923B"/>
                </a:solidFill>
                <a:latin typeface="Calibri"/>
                <a:cs typeface="Calibri"/>
              </a:rPr>
              <a:t>the</a:t>
            </a:r>
            <a:r>
              <a:rPr sz="1800" spc="-30" dirty="0">
                <a:solidFill>
                  <a:srgbClr val="77923B"/>
                </a:solidFill>
                <a:latin typeface="Times New Roman"/>
                <a:cs typeface="Times New Roman"/>
              </a:rPr>
              <a:t> </a:t>
            </a:r>
            <a:r>
              <a:rPr sz="1800" spc="-40" dirty="0">
                <a:solidFill>
                  <a:srgbClr val="77923B"/>
                </a:solidFill>
                <a:latin typeface="Calibri"/>
                <a:cs typeface="Calibri"/>
              </a:rPr>
              <a:t>r</a:t>
            </a:r>
            <a:r>
              <a:rPr sz="1800" spc="-20" dirty="0">
                <a:solidFill>
                  <a:srgbClr val="77923B"/>
                </a:solidFill>
                <a:latin typeface="Calibri"/>
                <a:cs typeface="Calibri"/>
              </a:rPr>
              <a:t>e</a:t>
            </a:r>
            <a:r>
              <a:rPr sz="1800" dirty="0">
                <a:solidFill>
                  <a:srgbClr val="77923B"/>
                </a:solidFill>
                <a:latin typeface="Calibri"/>
                <a:cs typeface="Calibri"/>
              </a:rPr>
              <a:t>t</a:t>
            </a:r>
            <a:r>
              <a:rPr sz="1800" spc="-10" dirty="0">
                <a:solidFill>
                  <a:srgbClr val="77923B"/>
                </a:solidFill>
                <a:latin typeface="Calibri"/>
                <a:cs typeface="Calibri"/>
              </a:rPr>
              <a:t>i</a:t>
            </a:r>
            <a:r>
              <a:rPr sz="1800" spc="-5" dirty="0">
                <a:solidFill>
                  <a:srgbClr val="77923B"/>
                </a:solidFill>
                <a:latin typeface="Calibri"/>
                <a:cs typeface="Calibri"/>
              </a:rPr>
              <a:t>na</a:t>
            </a:r>
            <a:r>
              <a:rPr sz="1800" dirty="0">
                <a:solidFill>
                  <a:srgbClr val="77923B"/>
                </a:solidFill>
                <a:latin typeface="Calibri"/>
                <a:cs typeface="Calibri"/>
              </a:rPr>
              <a:t>l</a:t>
            </a:r>
            <a:r>
              <a:rPr sz="1800" spc="-35" dirty="0">
                <a:solidFill>
                  <a:srgbClr val="77923B"/>
                </a:solidFill>
                <a:latin typeface="Times New Roman"/>
                <a:cs typeface="Times New Roman"/>
              </a:rPr>
              <a:t> </a:t>
            </a:r>
            <a:r>
              <a:rPr sz="1800" spc="-15" dirty="0">
                <a:solidFill>
                  <a:srgbClr val="77923B"/>
                </a:solidFill>
                <a:latin typeface="Calibri"/>
                <a:cs typeface="Calibri"/>
              </a:rPr>
              <a:t>s</a:t>
            </a:r>
            <a:r>
              <a:rPr sz="1800" spc="-25" dirty="0">
                <a:solidFill>
                  <a:srgbClr val="77923B"/>
                </a:solidFill>
                <a:latin typeface="Calibri"/>
                <a:cs typeface="Calibri"/>
              </a:rPr>
              <a:t>c</a:t>
            </a:r>
            <a:r>
              <a:rPr sz="1800" dirty="0">
                <a:solidFill>
                  <a:srgbClr val="77923B"/>
                </a:solidFill>
                <a:latin typeface="Calibri"/>
                <a:cs typeface="Calibri"/>
              </a:rPr>
              <a:t>ans</a:t>
            </a:r>
            <a:r>
              <a:rPr sz="1800" dirty="0">
                <a:solidFill>
                  <a:srgbClr val="77923B"/>
                </a:solidFill>
                <a:latin typeface="Times New Roman"/>
                <a:cs typeface="Times New Roman"/>
              </a:rPr>
              <a:t> </a:t>
            </a:r>
            <a:r>
              <a:rPr sz="1800" dirty="0">
                <a:solidFill>
                  <a:srgbClr val="77923B"/>
                </a:solidFill>
                <a:latin typeface="Calibri"/>
                <a:cs typeface="Calibri"/>
              </a:rPr>
              <a:t>and</a:t>
            </a:r>
            <a:r>
              <a:rPr sz="1800" spc="-30" dirty="0">
                <a:solidFill>
                  <a:srgbClr val="77923B"/>
                </a:solidFill>
                <a:latin typeface="Times New Roman"/>
                <a:cs typeface="Times New Roman"/>
              </a:rPr>
              <a:t> </a:t>
            </a:r>
            <a:r>
              <a:rPr sz="1800" spc="-5" dirty="0">
                <a:solidFill>
                  <a:srgbClr val="77923B"/>
                </a:solidFill>
                <a:latin typeface="Calibri"/>
                <a:cs typeface="Calibri"/>
              </a:rPr>
              <a:t>f</a:t>
            </a:r>
            <a:r>
              <a:rPr sz="1800" dirty="0">
                <a:solidFill>
                  <a:srgbClr val="77923B"/>
                </a:solidFill>
                <a:latin typeface="Calibri"/>
                <a:cs typeface="Calibri"/>
              </a:rPr>
              <a:t>i</a:t>
            </a:r>
            <a:r>
              <a:rPr sz="1800" spc="-5" dirty="0">
                <a:solidFill>
                  <a:srgbClr val="77923B"/>
                </a:solidFill>
                <a:latin typeface="Calibri"/>
                <a:cs typeface="Calibri"/>
              </a:rPr>
              <a:t>n</a:t>
            </a:r>
            <a:r>
              <a:rPr sz="1800" spc="-10" dirty="0">
                <a:solidFill>
                  <a:srgbClr val="77923B"/>
                </a:solidFill>
                <a:latin typeface="Calibri"/>
                <a:cs typeface="Calibri"/>
              </a:rPr>
              <a:t>gerpr</a:t>
            </a:r>
            <a:r>
              <a:rPr sz="1800" spc="-15" dirty="0">
                <a:solidFill>
                  <a:srgbClr val="77923B"/>
                </a:solidFill>
                <a:latin typeface="Calibri"/>
                <a:cs typeface="Calibri"/>
              </a:rPr>
              <a:t>i</a:t>
            </a:r>
            <a:r>
              <a:rPr sz="1800" spc="-10" dirty="0">
                <a:solidFill>
                  <a:srgbClr val="77923B"/>
                </a:solidFill>
                <a:latin typeface="Calibri"/>
                <a:cs typeface="Calibri"/>
              </a:rPr>
              <a:t>n</a:t>
            </a:r>
            <a:r>
              <a:rPr sz="1800" dirty="0">
                <a:solidFill>
                  <a:srgbClr val="77923B"/>
                </a:solidFill>
                <a:latin typeface="Calibri"/>
                <a:cs typeface="Calibri"/>
              </a:rPr>
              <a:t>ts</a:t>
            </a:r>
            <a:r>
              <a:rPr sz="1800" spc="-45" dirty="0">
                <a:solidFill>
                  <a:srgbClr val="77923B"/>
                </a:solidFill>
                <a:latin typeface="Times New Roman"/>
                <a:cs typeface="Times New Roman"/>
              </a:rPr>
              <a:t> </a:t>
            </a:r>
            <a:r>
              <a:rPr sz="1800" spc="-5" dirty="0">
                <a:solidFill>
                  <a:srgbClr val="77923B"/>
                </a:solidFill>
                <a:latin typeface="Calibri"/>
                <a:cs typeface="Calibri"/>
              </a:rPr>
              <a:t>o</a:t>
            </a:r>
            <a:r>
              <a:rPr sz="1800" dirty="0">
                <a:solidFill>
                  <a:srgbClr val="77923B"/>
                </a:solidFill>
                <a:latin typeface="Calibri"/>
                <a:cs typeface="Calibri"/>
              </a:rPr>
              <a:t>f</a:t>
            </a:r>
            <a:r>
              <a:rPr sz="1800" spc="-40" dirty="0">
                <a:solidFill>
                  <a:srgbClr val="77923B"/>
                </a:solidFill>
                <a:latin typeface="Times New Roman"/>
                <a:cs typeface="Times New Roman"/>
              </a:rPr>
              <a:t> </a:t>
            </a:r>
            <a:r>
              <a:rPr sz="1800" spc="-5" dirty="0">
                <a:solidFill>
                  <a:srgbClr val="77923B"/>
                </a:solidFill>
                <a:latin typeface="Calibri"/>
                <a:cs typeface="Calibri"/>
              </a:rPr>
              <a:t>I</a:t>
            </a:r>
            <a:r>
              <a:rPr sz="1800" spc="-50" dirty="0">
                <a:solidFill>
                  <a:srgbClr val="77923B"/>
                </a:solidFill>
                <a:latin typeface="Calibri"/>
                <a:cs typeface="Calibri"/>
              </a:rPr>
              <a:t>r</a:t>
            </a:r>
            <a:r>
              <a:rPr sz="1800" dirty="0">
                <a:solidFill>
                  <a:srgbClr val="77923B"/>
                </a:solidFill>
                <a:latin typeface="Calibri"/>
                <a:cs typeface="Calibri"/>
              </a:rPr>
              <a:t>aqi</a:t>
            </a:r>
            <a:r>
              <a:rPr sz="1800" spc="-45" dirty="0">
                <a:solidFill>
                  <a:srgbClr val="77923B"/>
                </a:solidFill>
                <a:latin typeface="Times New Roman"/>
                <a:cs typeface="Times New Roman"/>
              </a:rPr>
              <a:t> </a:t>
            </a:r>
            <a:r>
              <a:rPr sz="1800" spc="-40" dirty="0">
                <a:solidFill>
                  <a:srgbClr val="77923B"/>
                </a:solidFill>
                <a:latin typeface="Calibri"/>
                <a:cs typeface="Calibri"/>
              </a:rPr>
              <a:t>r</a:t>
            </a:r>
            <a:r>
              <a:rPr sz="1800" spc="-10" dirty="0">
                <a:solidFill>
                  <a:srgbClr val="77923B"/>
                </a:solidFill>
                <a:latin typeface="Calibri"/>
                <a:cs typeface="Calibri"/>
              </a:rPr>
              <a:t>e</a:t>
            </a:r>
            <a:r>
              <a:rPr sz="1800" spc="-5" dirty="0">
                <a:solidFill>
                  <a:srgbClr val="77923B"/>
                </a:solidFill>
                <a:latin typeface="Calibri"/>
                <a:cs typeface="Calibri"/>
              </a:rPr>
              <a:t>si</a:t>
            </a:r>
            <a:r>
              <a:rPr sz="1800" spc="-15" dirty="0">
                <a:solidFill>
                  <a:srgbClr val="77923B"/>
                </a:solidFill>
                <a:latin typeface="Calibri"/>
                <a:cs typeface="Calibri"/>
              </a:rPr>
              <a:t>d</a:t>
            </a:r>
            <a:r>
              <a:rPr sz="1800" spc="-5" dirty="0">
                <a:solidFill>
                  <a:srgbClr val="77923B"/>
                </a:solidFill>
                <a:latin typeface="Calibri"/>
                <a:cs typeface="Calibri"/>
              </a:rPr>
              <a:t>e</a:t>
            </a:r>
            <a:r>
              <a:rPr sz="1800" spc="-10" dirty="0">
                <a:solidFill>
                  <a:srgbClr val="77923B"/>
                </a:solidFill>
                <a:latin typeface="Calibri"/>
                <a:cs typeface="Calibri"/>
              </a:rPr>
              <a:t>n</a:t>
            </a:r>
            <a:r>
              <a:rPr sz="1800" dirty="0">
                <a:solidFill>
                  <a:srgbClr val="77923B"/>
                </a:solidFill>
                <a:latin typeface="Calibri"/>
                <a:cs typeface="Calibri"/>
              </a:rPr>
              <a:t>ts</a:t>
            </a:r>
            <a:r>
              <a:rPr sz="1800" dirty="0">
                <a:solidFill>
                  <a:srgbClr val="77923B"/>
                </a:solidFill>
                <a:latin typeface="Times New Roman"/>
                <a:cs typeface="Times New Roman"/>
              </a:rPr>
              <a:t> </a:t>
            </a:r>
            <a:r>
              <a:rPr sz="1800" spc="-35" dirty="0">
                <a:solidFill>
                  <a:srgbClr val="77923B"/>
                </a:solidFill>
                <a:latin typeface="Calibri"/>
                <a:cs typeface="Calibri"/>
              </a:rPr>
              <a:t>f</a:t>
            </a:r>
            <a:r>
              <a:rPr sz="1800" spc="-15" dirty="0">
                <a:solidFill>
                  <a:srgbClr val="77923B"/>
                </a:solidFill>
                <a:latin typeface="Calibri"/>
                <a:cs typeface="Calibri"/>
              </a:rPr>
              <a:t>o</a:t>
            </a:r>
            <a:r>
              <a:rPr sz="1800" spc="-10" dirty="0">
                <a:solidFill>
                  <a:srgbClr val="77923B"/>
                </a:solidFill>
                <a:latin typeface="Calibri"/>
                <a:cs typeface="Calibri"/>
              </a:rPr>
              <a:t>r</a:t>
            </a:r>
            <a:r>
              <a:rPr sz="1800" spc="-45" dirty="0">
                <a:solidFill>
                  <a:srgbClr val="77923B"/>
                </a:solidFill>
                <a:latin typeface="Times New Roman"/>
                <a:cs typeface="Times New Roman"/>
              </a:rPr>
              <a:t> </a:t>
            </a:r>
            <a:r>
              <a:rPr sz="1800" spc="-20" dirty="0">
                <a:solidFill>
                  <a:srgbClr val="77923B"/>
                </a:solidFill>
                <a:latin typeface="Calibri"/>
                <a:cs typeface="Calibri"/>
              </a:rPr>
              <a:t>t</a:t>
            </a:r>
            <a:r>
              <a:rPr sz="1800" spc="-15" dirty="0">
                <a:solidFill>
                  <a:srgbClr val="77923B"/>
                </a:solidFill>
                <a:latin typeface="Calibri"/>
                <a:cs typeface="Calibri"/>
              </a:rPr>
              <a:t>h</a:t>
            </a:r>
            <a:r>
              <a:rPr sz="1800" spc="-5" dirty="0">
                <a:solidFill>
                  <a:srgbClr val="77923B"/>
                </a:solidFill>
                <a:latin typeface="Calibri"/>
                <a:cs typeface="Calibri"/>
              </a:rPr>
              <a:t>ei</a:t>
            </a:r>
            <a:r>
              <a:rPr sz="1800" spc="-10" dirty="0">
                <a:solidFill>
                  <a:srgbClr val="77923B"/>
                </a:solidFill>
                <a:latin typeface="Calibri"/>
                <a:cs typeface="Calibri"/>
              </a:rPr>
              <a:t>r</a:t>
            </a:r>
            <a:r>
              <a:rPr sz="1800" spc="-40" dirty="0">
                <a:solidFill>
                  <a:srgbClr val="77923B"/>
                </a:solidFill>
                <a:latin typeface="Times New Roman"/>
                <a:cs typeface="Times New Roman"/>
              </a:rPr>
              <a:t> </a:t>
            </a:r>
            <a:r>
              <a:rPr sz="1800" spc="-40" dirty="0">
                <a:solidFill>
                  <a:srgbClr val="77923B"/>
                </a:solidFill>
                <a:latin typeface="Calibri"/>
                <a:cs typeface="Calibri"/>
              </a:rPr>
              <a:t>r</a:t>
            </a:r>
            <a:r>
              <a:rPr sz="1800" spc="-10" dirty="0">
                <a:solidFill>
                  <a:srgbClr val="77923B"/>
                </a:solidFill>
                <a:latin typeface="Calibri"/>
                <a:cs typeface="Calibri"/>
              </a:rPr>
              <a:t>eq</a:t>
            </a:r>
            <a:r>
              <a:rPr sz="1800" spc="-5" dirty="0">
                <a:solidFill>
                  <a:srgbClr val="77923B"/>
                </a:solidFill>
                <a:latin typeface="Calibri"/>
                <a:cs typeface="Calibri"/>
              </a:rPr>
              <a:t>u</a:t>
            </a:r>
            <a:r>
              <a:rPr sz="1800" dirty="0">
                <a:solidFill>
                  <a:srgbClr val="77923B"/>
                </a:solidFill>
                <a:latin typeface="Calibri"/>
                <a:cs typeface="Calibri"/>
              </a:rPr>
              <a:t>i</a:t>
            </a:r>
            <a:r>
              <a:rPr sz="1800" spc="-40" dirty="0">
                <a:solidFill>
                  <a:srgbClr val="77923B"/>
                </a:solidFill>
                <a:latin typeface="Calibri"/>
                <a:cs typeface="Calibri"/>
              </a:rPr>
              <a:t>r</a:t>
            </a:r>
            <a:r>
              <a:rPr sz="1800" spc="-10" dirty="0">
                <a:solidFill>
                  <a:srgbClr val="77923B"/>
                </a:solidFill>
                <a:latin typeface="Calibri"/>
                <a:cs typeface="Calibri"/>
              </a:rPr>
              <a:t>ed</a:t>
            </a:r>
            <a:r>
              <a:rPr sz="1800" spc="-20" dirty="0">
                <a:solidFill>
                  <a:srgbClr val="77923B"/>
                </a:solidFill>
                <a:latin typeface="Times New Roman"/>
                <a:cs typeface="Times New Roman"/>
              </a:rPr>
              <a:t> </a:t>
            </a:r>
            <a:r>
              <a:rPr sz="1800" spc="-5" dirty="0">
                <a:solidFill>
                  <a:srgbClr val="77923B"/>
                </a:solidFill>
                <a:latin typeface="Calibri"/>
                <a:cs typeface="Calibri"/>
              </a:rPr>
              <a:t>b</a:t>
            </a:r>
            <a:r>
              <a:rPr sz="1800" dirty="0">
                <a:solidFill>
                  <a:srgbClr val="77923B"/>
                </a:solidFill>
                <a:latin typeface="Calibri"/>
                <a:cs typeface="Calibri"/>
              </a:rPr>
              <a:t>i</a:t>
            </a:r>
            <a:r>
              <a:rPr sz="1800" spc="-20" dirty="0">
                <a:solidFill>
                  <a:srgbClr val="77923B"/>
                </a:solidFill>
                <a:latin typeface="Calibri"/>
                <a:cs typeface="Calibri"/>
              </a:rPr>
              <a:t>ome</a:t>
            </a:r>
            <a:r>
              <a:rPr sz="1800" spc="-10" dirty="0">
                <a:solidFill>
                  <a:srgbClr val="77923B"/>
                </a:solidFill>
                <a:latin typeface="Calibri"/>
                <a:cs typeface="Calibri"/>
              </a:rPr>
              <a:t>t</a:t>
            </a:r>
            <a:r>
              <a:rPr sz="1800" spc="-20" dirty="0">
                <a:solidFill>
                  <a:srgbClr val="77923B"/>
                </a:solidFill>
                <a:latin typeface="Calibri"/>
                <a:cs typeface="Calibri"/>
              </a:rPr>
              <a:t>r</a:t>
            </a:r>
            <a:r>
              <a:rPr sz="1800" spc="-5" dirty="0">
                <a:solidFill>
                  <a:srgbClr val="77923B"/>
                </a:solidFill>
                <a:latin typeface="Calibri"/>
                <a:cs typeface="Calibri"/>
              </a:rPr>
              <a:t>i</a:t>
            </a:r>
            <a:r>
              <a:rPr sz="1800" spc="-10" dirty="0">
                <a:solidFill>
                  <a:srgbClr val="77923B"/>
                </a:solidFill>
                <a:latin typeface="Calibri"/>
                <a:cs typeface="Calibri"/>
              </a:rPr>
              <a:t>c</a:t>
            </a:r>
            <a:r>
              <a:rPr sz="1800" spc="-25" dirty="0">
                <a:solidFill>
                  <a:srgbClr val="77923B"/>
                </a:solidFill>
                <a:latin typeface="Times New Roman"/>
                <a:cs typeface="Times New Roman"/>
              </a:rPr>
              <a:t> </a:t>
            </a:r>
            <a:r>
              <a:rPr sz="1800" spc="-30" dirty="0">
                <a:solidFill>
                  <a:srgbClr val="77923B"/>
                </a:solidFill>
                <a:latin typeface="Calibri"/>
                <a:cs typeface="Calibri"/>
              </a:rPr>
              <a:t>c</a:t>
            </a:r>
            <a:r>
              <a:rPr sz="1800" spc="-10" dirty="0">
                <a:solidFill>
                  <a:srgbClr val="77923B"/>
                </a:solidFill>
                <a:latin typeface="Calibri"/>
                <a:cs typeface="Calibri"/>
              </a:rPr>
              <a:t>a</a:t>
            </a:r>
            <a:r>
              <a:rPr sz="1800" spc="-40" dirty="0">
                <a:solidFill>
                  <a:srgbClr val="77923B"/>
                </a:solidFill>
                <a:latin typeface="Calibri"/>
                <a:cs typeface="Calibri"/>
              </a:rPr>
              <a:t>r</a:t>
            </a:r>
            <a:r>
              <a:rPr sz="1800" spc="-5" dirty="0">
                <a:solidFill>
                  <a:srgbClr val="77923B"/>
                </a:solidFill>
                <a:latin typeface="Calibri"/>
                <a:cs typeface="Calibri"/>
              </a:rPr>
              <a:t>d</a:t>
            </a:r>
            <a:r>
              <a:rPr sz="1800" spc="5" dirty="0">
                <a:solidFill>
                  <a:srgbClr val="77923B"/>
                </a:solidFill>
                <a:latin typeface="Calibri"/>
                <a:cs typeface="Calibri"/>
              </a:rPr>
              <a:t>s</a:t>
            </a:r>
            <a:r>
              <a:rPr sz="1800" dirty="0">
                <a:solidFill>
                  <a:srgbClr val="77923B"/>
                </a:solidFill>
                <a:latin typeface="Calibri"/>
                <a:cs typeface="Calibri"/>
              </a:rPr>
              <a:t>.</a:t>
            </a:r>
            <a:endParaRPr sz="1800" dirty="0">
              <a:latin typeface="Calibri"/>
              <a:cs typeface="Calibri"/>
            </a:endParaRPr>
          </a:p>
          <a:p>
            <a:pPr>
              <a:lnSpc>
                <a:spcPct val="100000"/>
              </a:lnSpc>
            </a:pPr>
            <a:endParaRPr sz="1800" dirty="0">
              <a:latin typeface="Times New Roman"/>
              <a:cs typeface="Times New Roman"/>
            </a:endParaRPr>
          </a:p>
          <a:p>
            <a:pPr>
              <a:lnSpc>
                <a:spcPct val="100000"/>
              </a:lnSpc>
              <a:spcBef>
                <a:spcPts val="27"/>
              </a:spcBef>
            </a:pPr>
            <a:endParaRPr sz="2000" dirty="0">
              <a:latin typeface="Times New Roman"/>
              <a:cs typeface="Times New Roman"/>
            </a:endParaRPr>
          </a:p>
          <a:p>
            <a:pPr marL="12700" marR="5080">
              <a:lnSpc>
                <a:spcPct val="100000"/>
              </a:lnSpc>
            </a:pPr>
            <a:r>
              <a:rPr sz="1800" b="1" dirty="0">
                <a:latin typeface="Calibri"/>
                <a:cs typeface="Calibri"/>
              </a:rPr>
              <a:t>Iris</a:t>
            </a:r>
            <a:r>
              <a:rPr sz="1800" b="1" spc="-65" dirty="0">
                <a:latin typeface="Times New Roman"/>
                <a:cs typeface="Times New Roman"/>
              </a:rPr>
              <a:t> </a:t>
            </a:r>
            <a:r>
              <a:rPr sz="1800" b="1" dirty="0">
                <a:latin typeface="Calibri"/>
                <a:cs typeface="Calibri"/>
              </a:rPr>
              <a:t>id</a:t>
            </a:r>
            <a:r>
              <a:rPr sz="1800" b="1" spc="5" dirty="0">
                <a:latin typeface="Calibri"/>
                <a:cs typeface="Calibri"/>
              </a:rPr>
              <a:t>e</a:t>
            </a:r>
            <a:r>
              <a:rPr sz="1800" b="1" spc="-20" dirty="0">
                <a:latin typeface="Calibri"/>
                <a:cs typeface="Calibri"/>
              </a:rPr>
              <a:t>n</a:t>
            </a:r>
            <a:r>
              <a:rPr sz="1800" b="1" dirty="0">
                <a:latin typeface="Calibri"/>
                <a:cs typeface="Calibri"/>
              </a:rPr>
              <a:t>ti</a:t>
            </a:r>
            <a:r>
              <a:rPr sz="1800" b="1" spc="-10" dirty="0">
                <a:latin typeface="Calibri"/>
                <a:cs typeface="Calibri"/>
              </a:rPr>
              <a:t>f</a:t>
            </a:r>
            <a:r>
              <a:rPr sz="1800" b="1" dirty="0">
                <a:latin typeface="Calibri"/>
                <a:cs typeface="Calibri"/>
              </a:rPr>
              <a:t>i</a:t>
            </a:r>
            <a:r>
              <a:rPr sz="1800" b="1" spc="-10" dirty="0">
                <a:latin typeface="Calibri"/>
                <a:cs typeface="Calibri"/>
              </a:rPr>
              <a:t>c</a:t>
            </a:r>
            <a:r>
              <a:rPr sz="1800" b="1" spc="-15" dirty="0">
                <a:latin typeface="Calibri"/>
                <a:cs typeface="Calibri"/>
              </a:rPr>
              <a:t>a</a:t>
            </a:r>
            <a:r>
              <a:rPr sz="1800" b="1" dirty="0">
                <a:latin typeface="Calibri"/>
                <a:cs typeface="Calibri"/>
              </a:rPr>
              <a:t>t</a:t>
            </a:r>
            <a:r>
              <a:rPr sz="1800" b="1" spc="-15" dirty="0">
                <a:latin typeface="Calibri"/>
                <a:cs typeface="Calibri"/>
              </a:rPr>
              <a:t>i</a:t>
            </a:r>
            <a:r>
              <a:rPr sz="1800" b="1" spc="-10" dirty="0">
                <a:latin typeface="Calibri"/>
                <a:cs typeface="Calibri"/>
              </a:rPr>
              <a:t>o</a:t>
            </a:r>
            <a:r>
              <a:rPr sz="1800" b="1" dirty="0">
                <a:latin typeface="Calibri"/>
                <a:cs typeface="Calibri"/>
              </a:rPr>
              <a:t>n</a:t>
            </a:r>
            <a:r>
              <a:rPr sz="1800" b="1" spc="-75" dirty="0">
                <a:latin typeface="Times New Roman"/>
                <a:cs typeface="Times New Roman"/>
              </a:rPr>
              <a:t> </a:t>
            </a:r>
            <a:r>
              <a:rPr sz="1800" b="1" spc="-25" dirty="0">
                <a:latin typeface="Calibri"/>
                <a:cs typeface="Calibri"/>
              </a:rPr>
              <a:t>s</a:t>
            </a:r>
            <a:r>
              <a:rPr sz="1800" b="1" spc="-15" dirty="0">
                <a:latin typeface="Calibri"/>
                <a:cs typeface="Calibri"/>
              </a:rPr>
              <a:t>y</a:t>
            </a:r>
            <a:r>
              <a:rPr sz="1800" b="1" spc="-25" dirty="0">
                <a:latin typeface="Calibri"/>
                <a:cs typeface="Calibri"/>
              </a:rPr>
              <a:t>st</a:t>
            </a:r>
            <a:r>
              <a:rPr sz="1800" b="1" spc="-5" dirty="0">
                <a:latin typeface="Calibri"/>
                <a:cs typeface="Calibri"/>
              </a:rPr>
              <a:t>em</a:t>
            </a:r>
            <a:r>
              <a:rPr sz="1800" b="1" dirty="0">
                <a:latin typeface="Calibri"/>
                <a:cs typeface="Calibri"/>
              </a:rPr>
              <a:t>s</a:t>
            </a:r>
            <a:r>
              <a:rPr sz="1800" b="1" spc="-70" dirty="0">
                <a:latin typeface="Times New Roman"/>
                <a:cs typeface="Times New Roman"/>
              </a:rPr>
              <a:t> </a:t>
            </a:r>
            <a:r>
              <a:rPr sz="1800" spc="-30" dirty="0">
                <a:latin typeface="Calibri"/>
                <a:cs typeface="Calibri"/>
              </a:rPr>
              <a:t>t</a:t>
            </a:r>
            <a:r>
              <a:rPr sz="1800" dirty="0">
                <a:latin typeface="Calibri"/>
                <a:cs typeface="Calibri"/>
              </a:rPr>
              <a:t>a</a:t>
            </a:r>
            <a:r>
              <a:rPr sz="1800" spc="-65" dirty="0">
                <a:latin typeface="Calibri"/>
                <a:cs typeface="Calibri"/>
              </a:rPr>
              <a:t>k</a:t>
            </a:r>
            <a:r>
              <a:rPr sz="1800" dirty="0">
                <a:latin typeface="Calibri"/>
                <a:cs typeface="Calibri"/>
              </a:rPr>
              <a:t>e</a:t>
            </a:r>
            <a:r>
              <a:rPr sz="1800" spc="-30" dirty="0">
                <a:latin typeface="Times New Roman"/>
                <a:cs typeface="Times New Roman"/>
              </a:rPr>
              <a:t> </a:t>
            </a:r>
            <a:r>
              <a:rPr sz="1800" spc="-5" dirty="0">
                <a:latin typeface="Calibri"/>
                <a:cs typeface="Calibri"/>
              </a:rPr>
              <a:t>on</a:t>
            </a:r>
            <a:r>
              <a:rPr sz="1800" spc="-10" dirty="0">
                <a:latin typeface="Calibri"/>
                <a:cs typeface="Calibri"/>
              </a:rPr>
              <a:t>l</a:t>
            </a:r>
            <a:r>
              <a:rPr sz="1800" dirty="0">
                <a:latin typeface="Calibri"/>
                <a:cs typeface="Calibri"/>
              </a:rPr>
              <a:t>y</a:t>
            </a:r>
            <a:r>
              <a:rPr sz="1800" dirty="0">
                <a:latin typeface="Times New Roman"/>
                <a:cs typeface="Times New Roman"/>
              </a:rPr>
              <a:t> </a:t>
            </a:r>
            <a:r>
              <a:rPr sz="1800" dirty="0">
                <a:latin typeface="Calibri"/>
                <a:cs typeface="Calibri"/>
              </a:rPr>
              <a:t>abou</a:t>
            </a:r>
            <a:r>
              <a:rPr sz="1800" spc="-10" dirty="0">
                <a:latin typeface="Calibri"/>
                <a:cs typeface="Calibri"/>
              </a:rPr>
              <a:t>t</a:t>
            </a:r>
            <a:r>
              <a:rPr sz="1800" spc="-35" dirty="0">
                <a:latin typeface="Times New Roman"/>
                <a:cs typeface="Times New Roman"/>
              </a:rPr>
              <a:t> </a:t>
            </a:r>
            <a:r>
              <a:rPr sz="1800" spc="-10" dirty="0">
                <a:latin typeface="Calibri"/>
                <a:cs typeface="Calibri"/>
              </a:rPr>
              <a:t>t</a:t>
            </a:r>
            <a:r>
              <a:rPr sz="1800" spc="-35" dirty="0">
                <a:latin typeface="Calibri"/>
                <a:cs typeface="Calibri"/>
              </a:rPr>
              <a:t>w</a:t>
            </a:r>
            <a:r>
              <a:rPr sz="1800" dirty="0">
                <a:latin typeface="Calibri"/>
                <a:cs typeface="Calibri"/>
              </a:rPr>
              <a:t>o</a:t>
            </a:r>
            <a:r>
              <a:rPr sz="1800" spc="-45" dirty="0">
                <a:latin typeface="Times New Roman"/>
                <a:cs typeface="Times New Roman"/>
              </a:rPr>
              <a:t> </a:t>
            </a:r>
            <a:r>
              <a:rPr sz="1800" spc="-15" dirty="0">
                <a:latin typeface="Calibri"/>
                <a:cs typeface="Calibri"/>
              </a:rPr>
              <a:t>s</a:t>
            </a:r>
            <a:r>
              <a:rPr sz="1800" spc="-5" dirty="0">
                <a:latin typeface="Calibri"/>
                <a:cs typeface="Calibri"/>
              </a:rPr>
              <a:t>e</a:t>
            </a:r>
            <a:r>
              <a:rPr sz="1800" spc="-30" dirty="0">
                <a:latin typeface="Calibri"/>
                <a:cs typeface="Calibri"/>
              </a:rPr>
              <a:t>c</a:t>
            </a:r>
            <a:r>
              <a:rPr sz="1800" spc="-5" dirty="0">
                <a:latin typeface="Calibri"/>
                <a:cs typeface="Calibri"/>
              </a:rPr>
              <a:t>ond</a:t>
            </a:r>
            <a:r>
              <a:rPr sz="1800" dirty="0">
                <a:latin typeface="Calibri"/>
                <a:cs typeface="Calibri"/>
              </a:rPr>
              <a:t>s</a:t>
            </a:r>
            <a:r>
              <a:rPr sz="1800" spc="-40"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spc="-15" dirty="0">
                <a:latin typeface="Calibri"/>
                <a:cs typeface="Calibri"/>
              </a:rPr>
              <a:t>s</a:t>
            </a:r>
            <a:r>
              <a:rPr sz="1800" spc="-25" dirty="0">
                <a:latin typeface="Calibri"/>
                <a:cs typeface="Calibri"/>
              </a:rPr>
              <a:t>c</a:t>
            </a:r>
            <a:r>
              <a:rPr sz="1800" dirty="0">
                <a:latin typeface="Calibri"/>
                <a:cs typeface="Calibri"/>
              </a:rPr>
              <a:t>an</a:t>
            </a:r>
            <a:r>
              <a:rPr sz="1800" spc="-4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i</a:t>
            </a:r>
            <a:r>
              <a:rPr sz="1800" dirty="0">
                <a:latin typeface="Calibri"/>
                <a:cs typeface="Calibri"/>
              </a:rPr>
              <a:t>r</a:t>
            </a:r>
            <a:r>
              <a:rPr sz="1800" spc="-10" dirty="0">
                <a:latin typeface="Calibri"/>
                <a:cs typeface="Calibri"/>
              </a:rPr>
              <a:t>i</a:t>
            </a:r>
            <a:r>
              <a:rPr sz="1800" dirty="0">
                <a:latin typeface="Calibri"/>
                <a:cs typeface="Calibri"/>
              </a:rPr>
              <a:t>s</a:t>
            </a:r>
            <a:r>
              <a:rPr sz="1800" dirty="0">
                <a:latin typeface="Times New Roman"/>
                <a:cs typeface="Times New Roman"/>
              </a:rPr>
              <a:t> </a:t>
            </a:r>
            <a:r>
              <a:rPr sz="1800" dirty="0">
                <a:latin typeface="Calibri"/>
                <a:cs typeface="Calibri"/>
              </a:rPr>
              <a:t>and</a:t>
            </a:r>
            <a:r>
              <a:rPr sz="1800" spc="-30" dirty="0">
                <a:latin typeface="Times New Roman"/>
                <a:cs typeface="Times New Roman"/>
              </a:rPr>
              <a:t> </a:t>
            </a:r>
            <a:r>
              <a:rPr sz="1800" spc="-5" dirty="0">
                <a:latin typeface="Calibri"/>
                <a:cs typeface="Calibri"/>
              </a:rPr>
              <a:t>loo</a:t>
            </a:r>
            <a:r>
              <a:rPr sz="1800" dirty="0">
                <a:latin typeface="Calibri"/>
                <a:cs typeface="Calibri"/>
              </a:rPr>
              <a:t>k</a:t>
            </a:r>
            <a:r>
              <a:rPr sz="1800" spc="-45" dirty="0">
                <a:latin typeface="Times New Roman"/>
                <a:cs typeface="Times New Roman"/>
              </a:rPr>
              <a:t> </a:t>
            </a:r>
            <a:r>
              <a:rPr sz="1800" spc="-40" dirty="0">
                <a:latin typeface="Calibri"/>
                <a:cs typeface="Calibri"/>
              </a:rPr>
              <a:t>f</a:t>
            </a:r>
            <a:r>
              <a:rPr sz="1800" spc="-15" dirty="0">
                <a:latin typeface="Calibri"/>
                <a:cs typeface="Calibri"/>
              </a:rPr>
              <a:t>o</a:t>
            </a:r>
            <a:r>
              <a:rPr sz="1800" spc="-10" dirty="0">
                <a:latin typeface="Calibri"/>
                <a:cs typeface="Calibri"/>
              </a:rPr>
              <a:t>r</a:t>
            </a:r>
            <a:r>
              <a:rPr sz="1800" spc="-35" dirty="0">
                <a:latin typeface="Times New Roman"/>
                <a:cs typeface="Times New Roman"/>
              </a:rPr>
              <a:t> </a:t>
            </a:r>
            <a:r>
              <a:rPr sz="1800" spc="-5" dirty="0">
                <a:latin typeface="Calibri"/>
                <a:cs typeface="Calibri"/>
              </a:rPr>
              <a:t>p</a:t>
            </a:r>
            <a:r>
              <a:rPr sz="1800" spc="-10" dirty="0">
                <a:latin typeface="Calibri"/>
                <a:cs typeface="Calibri"/>
              </a:rPr>
              <a:t>a</a:t>
            </a:r>
            <a:r>
              <a:rPr sz="1800" spc="-40" dirty="0">
                <a:latin typeface="Calibri"/>
                <a:cs typeface="Calibri"/>
              </a:rPr>
              <a:t>tt</a:t>
            </a:r>
            <a:r>
              <a:rPr sz="1800" spc="-10" dirty="0">
                <a:latin typeface="Calibri"/>
                <a:cs typeface="Calibri"/>
              </a:rPr>
              <a:t>erns</a:t>
            </a:r>
            <a:r>
              <a:rPr sz="1800" dirty="0">
                <a:latin typeface="Calibri"/>
                <a:cs typeface="Calibri"/>
              </a:rPr>
              <a:t>.</a:t>
            </a:r>
            <a:r>
              <a:rPr sz="1800" spc="-55" dirty="0">
                <a:latin typeface="Times New Roman"/>
                <a:cs typeface="Times New Roman"/>
              </a:rPr>
              <a:t> </a:t>
            </a:r>
            <a:r>
              <a:rPr sz="1800" spc="-5" dirty="0">
                <a:latin typeface="Calibri"/>
                <a:cs typeface="Calibri"/>
              </a:rPr>
              <a:t>The</a:t>
            </a:r>
            <a:r>
              <a:rPr sz="1800" spc="-10" dirty="0">
                <a:latin typeface="Calibri"/>
                <a:cs typeface="Calibri"/>
              </a:rPr>
              <a:t>y'</a:t>
            </a:r>
            <a:r>
              <a:rPr sz="1800" spc="-40" dirty="0">
                <a:latin typeface="Calibri"/>
                <a:cs typeface="Calibri"/>
              </a:rPr>
              <a:t>r</a:t>
            </a:r>
            <a:r>
              <a:rPr sz="1800" spc="-10" dirty="0">
                <a:latin typeface="Calibri"/>
                <a:cs typeface="Calibri"/>
              </a:rPr>
              <a:t>e</a:t>
            </a:r>
            <a:r>
              <a:rPr sz="1800" spc="-30" dirty="0">
                <a:latin typeface="Times New Roman"/>
                <a:cs typeface="Times New Roman"/>
              </a:rPr>
              <a:t> </a:t>
            </a:r>
            <a:r>
              <a:rPr sz="1800" spc="-5" dirty="0">
                <a:latin typeface="Calibri"/>
                <a:cs typeface="Calibri"/>
              </a:rPr>
              <a:t>u</a:t>
            </a:r>
            <a:r>
              <a:rPr sz="1800" spc="5" dirty="0">
                <a:latin typeface="Calibri"/>
                <a:cs typeface="Calibri"/>
              </a:rPr>
              <a:t>s</a:t>
            </a:r>
            <a:r>
              <a:rPr sz="1800" spc="-10" dirty="0">
                <a:latin typeface="Calibri"/>
                <a:cs typeface="Calibri"/>
              </a:rPr>
              <a:t>ed</a:t>
            </a:r>
            <a:r>
              <a:rPr sz="1800" spc="-5" dirty="0">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spc="-20" dirty="0">
                <a:latin typeface="Calibri"/>
                <a:cs typeface="Calibri"/>
              </a:rPr>
              <a:t>som</a:t>
            </a:r>
            <a:r>
              <a:rPr sz="1800" spc="-10" dirty="0">
                <a:latin typeface="Calibri"/>
                <a:cs typeface="Calibri"/>
              </a:rPr>
              <a:t>e</a:t>
            </a:r>
            <a:r>
              <a:rPr sz="1800" spc="-35" dirty="0">
                <a:latin typeface="Times New Roman"/>
                <a:cs typeface="Times New Roman"/>
              </a:rPr>
              <a:t> </a:t>
            </a:r>
            <a:r>
              <a:rPr sz="1800" spc="-5" dirty="0">
                <a:latin typeface="Calibri"/>
                <a:cs typeface="Calibri"/>
              </a:rPr>
              <a:t>priso</a:t>
            </a:r>
            <a:r>
              <a:rPr sz="1800" dirty="0">
                <a:latin typeface="Calibri"/>
                <a:cs typeface="Calibri"/>
              </a:rPr>
              <a:t>ns</a:t>
            </a:r>
            <a:r>
              <a:rPr sz="1800" spc="-40" dirty="0">
                <a:latin typeface="Times New Roman"/>
                <a:cs typeface="Times New Roman"/>
              </a:rPr>
              <a:t> </a:t>
            </a:r>
            <a:r>
              <a:rPr sz="1800" dirty="0">
                <a:latin typeface="Calibri"/>
                <a:cs typeface="Calibri"/>
              </a:rPr>
              <a:t>and</a:t>
            </a:r>
            <a:r>
              <a:rPr sz="1800" spc="-40" dirty="0">
                <a:latin typeface="Times New Roman"/>
                <a:cs typeface="Times New Roman"/>
              </a:rPr>
              <a:t> </a:t>
            </a:r>
            <a:r>
              <a:rPr sz="1800" dirty="0">
                <a:latin typeface="Calibri"/>
                <a:cs typeface="Calibri"/>
              </a:rPr>
              <a:t>a</a:t>
            </a:r>
            <a:r>
              <a:rPr sz="1800" spc="-45" dirty="0">
                <a:latin typeface="Times New Roman"/>
                <a:cs typeface="Times New Roman"/>
              </a:rPr>
              <a:t> </a:t>
            </a:r>
            <a:r>
              <a:rPr sz="1800" spc="-45" dirty="0">
                <a:latin typeface="Calibri"/>
                <a:cs typeface="Calibri"/>
              </a:rPr>
              <a:t>f</a:t>
            </a:r>
            <a:r>
              <a:rPr sz="1800" spc="-20" dirty="0">
                <a:latin typeface="Calibri"/>
                <a:cs typeface="Calibri"/>
              </a:rPr>
              <a:t>e</a:t>
            </a:r>
            <a:r>
              <a:rPr sz="1800" spc="-15" dirty="0">
                <a:latin typeface="Calibri"/>
                <a:cs typeface="Calibri"/>
              </a:rPr>
              <a:t>w</a:t>
            </a:r>
            <a:r>
              <a:rPr sz="1800" spc="-35" dirty="0">
                <a:latin typeface="Times New Roman"/>
                <a:cs typeface="Times New Roman"/>
              </a:rPr>
              <a:t> </a:t>
            </a:r>
            <a:r>
              <a:rPr sz="1800" dirty="0">
                <a:latin typeface="Calibri"/>
                <a:cs typeface="Calibri"/>
              </a:rPr>
              <a:t>ai</a:t>
            </a:r>
            <a:r>
              <a:rPr sz="1800" spc="-20" dirty="0">
                <a:latin typeface="Calibri"/>
                <a:cs typeface="Calibri"/>
              </a:rPr>
              <a:t>r</a:t>
            </a:r>
            <a:r>
              <a:rPr sz="1800" spc="-5" dirty="0">
                <a:latin typeface="Calibri"/>
                <a:cs typeface="Calibri"/>
              </a:rPr>
              <a:t>ports.</a:t>
            </a:r>
            <a:endParaRPr sz="1800" dirty="0">
              <a:latin typeface="Calibri"/>
              <a:cs typeface="Calibri"/>
            </a:endParaRPr>
          </a:p>
          <a:p>
            <a:pPr>
              <a:lnSpc>
                <a:spcPct val="100000"/>
              </a:lnSpc>
            </a:pPr>
            <a:endParaRPr sz="1800" dirty="0">
              <a:latin typeface="Times New Roman"/>
              <a:cs typeface="Times New Roman"/>
            </a:endParaRPr>
          </a:p>
          <a:p>
            <a:pPr>
              <a:lnSpc>
                <a:spcPct val="100000"/>
              </a:lnSpc>
              <a:spcBef>
                <a:spcPts val="35"/>
              </a:spcBef>
            </a:pPr>
            <a:endParaRPr sz="1550" dirty="0">
              <a:latin typeface="Times New Roman"/>
              <a:cs typeface="Times New Roman"/>
            </a:endParaRPr>
          </a:p>
          <a:p>
            <a:pPr marL="12700" marR="42545">
              <a:lnSpc>
                <a:spcPct val="100000"/>
              </a:lnSpc>
            </a:pPr>
            <a:r>
              <a:rPr sz="1800" dirty="0">
                <a:latin typeface="Calibri"/>
                <a:cs typeface="Calibri"/>
              </a:rPr>
              <a:t>Ir</a:t>
            </a:r>
            <a:r>
              <a:rPr sz="1800" spc="-10" dirty="0">
                <a:latin typeface="Calibri"/>
                <a:cs typeface="Calibri"/>
              </a:rPr>
              <a:t>i</a:t>
            </a:r>
            <a:r>
              <a:rPr sz="1800" spc="-15" dirty="0">
                <a:latin typeface="Calibri"/>
                <a:cs typeface="Calibri"/>
              </a:rPr>
              <a:t>s</a:t>
            </a:r>
            <a:r>
              <a:rPr sz="1800" spc="-5" dirty="0">
                <a:latin typeface="Calibri"/>
                <a:cs typeface="Calibri"/>
              </a:rPr>
              <a:t>e</a:t>
            </a:r>
            <a:r>
              <a:rPr sz="1800" dirty="0">
                <a:latin typeface="Calibri"/>
                <a:cs typeface="Calibri"/>
              </a:rPr>
              <a:t>s</a:t>
            </a:r>
            <a:r>
              <a:rPr sz="1800" spc="-55" dirty="0">
                <a:latin typeface="Times New Roman"/>
                <a:cs typeface="Times New Roman"/>
              </a:rPr>
              <a:t> </a:t>
            </a:r>
            <a:r>
              <a:rPr sz="1800" spc="-5" dirty="0">
                <a:latin typeface="Calibri"/>
                <a:cs typeface="Calibri"/>
              </a:rPr>
              <a:t>h</a:t>
            </a:r>
            <a:r>
              <a:rPr sz="1800" spc="-20" dirty="0">
                <a:latin typeface="Calibri"/>
                <a:cs typeface="Calibri"/>
              </a:rPr>
              <a:t>av</a:t>
            </a:r>
            <a:r>
              <a:rPr sz="1800" spc="-10" dirty="0">
                <a:latin typeface="Calibri"/>
                <a:cs typeface="Calibri"/>
              </a:rPr>
              <a:t>e</a:t>
            </a:r>
            <a:r>
              <a:rPr sz="1800" spc="-50" dirty="0">
                <a:latin typeface="Times New Roman"/>
                <a:cs typeface="Times New Roman"/>
              </a:rPr>
              <a:t> </a:t>
            </a:r>
            <a:r>
              <a:rPr sz="1800" spc="-15" dirty="0">
                <a:latin typeface="Calibri"/>
                <a:cs typeface="Calibri"/>
              </a:rPr>
              <a:t>mo</a:t>
            </a:r>
            <a:r>
              <a:rPr sz="1800" spc="-40" dirty="0">
                <a:latin typeface="Calibri"/>
                <a:cs typeface="Calibri"/>
              </a:rPr>
              <a:t>r</a:t>
            </a:r>
            <a:r>
              <a:rPr sz="1800" spc="-10" dirty="0">
                <a:latin typeface="Calibri"/>
                <a:cs typeface="Calibri"/>
              </a:rPr>
              <a:t>e</a:t>
            </a:r>
            <a:r>
              <a:rPr sz="1800" spc="-30" dirty="0">
                <a:latin typeface="Times New Roman"/>
                <a:cs typeface="Times New Roman"/>
              </a:rPr>
              <a:t> </a:t>
            </a:r>
            <a:r>
              <a:rPr sz="1800" dirty="0">
                <a:latin typeface="Calibri"/>
                <a:cs typeface="Calibri"/>
              </a:rPr>
              <a:t>than</a:t>
            </a:r>
            <a:r>
              <a:rPr sz="1800" spc="-45" dirty="0">
                <a:latin typeface="Times New Roman"/>
                <a:cs typeface="Times New Roman"/>
              </a:rPr>
              <a:t> </a:t>
            </a:r>
            <a:r>
              <a:rPr sz="1800" spc="-10" dirty="0">
                <a:latin typeface="Calibri"/>
                <a:cs typeface="Calibri"/>
              </a:rPr>
              <a:t>200</a:t>
            </a:r>
            <a:r>
              <a:rPr sz="1800" spc="-35" dirty="0">
                <a:latin typeface="Times New Roman"/>
                <a:cs typeface="Times New Roman"/>
              </a:rPr>
              <a:t> </a:t>
            </a:r>
            <a:r>
              <a:rPr sz="1800" spc="-5" dirty="0">
                <a:latin typeface="Calibri"/>
                <a:cs typeface="Calibri"/>
              </a:rPr>
              <a:t>d</a:t>
            </a:r>
            <a:r>
              <a:rPr sz="1800" dirty="0">
                <a:latin typeface="Calibri"/>
                <a:cs typeface="Calibri"/>
              </a:rPr>
              <a:t>i</a:t>
            </a:r>
            <a:r>
              <a:rPr sz="1800" spc="-15" dirty="0">
                <a:latin typeface="Calibri"/>
                <a:cs typeface="Calibri"/>
              </a:rPr>
              <a:t>f</a:t>
            </a:r>
            <a:r>
              <a:rPr sz="1800" spc="-50" dirty="0">
                <a:latin typeface="Calibri"/>
                <a:cs typeface="Calibri"/>
              </a:rPr>
              <a:t>f</a:t>
            </a:r>
            <a:r>
              <a:rPr sz="1800" spc="-10" dirty="0">
                <a:latin typeface="Calibri"/>
                <a:cs typeface="Calibri"/>
              </a:rPr>
              <a:t>e</a:t>
            </a:r>
            <a:r>
              <a:rPr sz="1800" spc="-35" dirty="0">
                <a:latin typeface="Calibri"/>
                <a:cs typeface="Calibri"/>
              </a:rPr>
              <a:t>r</a:t>
            </a:r>
            <a:r>
              <a:rPr sz="1800" spc="-10" dirty="0">
                <a:latin typeface="Calibri"/>
                <a:cs typeface="Calibri"/>
              </a:rPr>
              <a:t>e</a:t>
            </a:r>
            <a:r>
              <a:rPr sz="1800" spc="-20" dirty="0">
                <a:latin typeface="Calibri"/>
                <a:cs typeface="Calibri"/>
              </a:rPr>
              <a:t>n</a:t>
            </a:r>
            <a:r>
              <a:rPr sz="1800" spc="-10" dirty="0">
                <a:latin typeface="Calibri"/>
                <a:cs typeface="Calibri"/>
              </a:rPr>
              <a:t>t</a:t>
            </a:r>
            <a:r>
              <a:rPr sz="1800" spc="-5" dirty="0">
                <a:latin typeface="Times New Roman"/>
                <a:cs typeface="Times New Roman"/>
              </a:rPr>
              <a:t> </a:t>
            </a:r>
            <a:r>
              <a:rPr sz="1800" spc="-5" dirty="0">
                <a:latin typeface="Calibri"/>
                <a:cs typeface="Calibri"/>
              </a:rPr>
              <a:t>u</a:t>
            </a:r>
            <a:r>
              <a:rPr sz="1800" dirty="0">
                <a:latin typeface="Calibri"/>
                <a:cs typeface="Calibri"/>
              </a:rPr>
              <a:t>n</a:t>
            </a:r>
            <a:r>
              <a:rPr sz="1800" spc="-5" dirty="0">
                <a:latin typeface="Calibri"/>
                <a:cs typeface="Calibri"/>
              </a:rPr>
              <a:t>iq</a:t>
            </a:r>
            <a:r>
              <a:rPr sz="1800" dirty="0">
                <a:latin typeface="Calibri"/>
                <a:cs typeface="Calibri"/>
              </a:rPr>
              <a:t>u</a:t>
            </a:r>
            <a:r>
              <a:rPr sz="1800" spc="-10" dirty="0">
                <a:latin typeface="Calibri"/>
                <a:cs typeface="Calibri"/>
              </a:rPr>
              <a:t>e</a:t>
            </a:r>
            <a:r>
              <a:rPr sz="1800" spc="-30" dirty="0">
                <a:latin typeface="Times New Roman"/>
                <a:cs typeface="Times New Roman"/>
              </a:rPr>
              <a:t> </a:t>
            </a:r>
            <a:r>
              <a:rPr sz="1800" spc="-5" dirty="0">
                <a:latin typeface="Calibri"/>
                <a:cs typeface="Calibri"/>
              </a:rPr>
              <a:t>i</a:t>
            </a:r>
            <a:r>
              <a:rPr sz="1800" spc="-15" dirty="0">
                <a:latin typeface="Calibri"/>
                <a:cs typeface="Calibri"/>
              </a:rPr>
              <a:t>d</a:t>
            </a:r>
            <a:r>
              <a:rPr sz="1800" spc="-5" dirty="0">
                <a:latin typeface="Calibri"/>
                <a:cs typeface="Calibri"/>
              </a:rPr>
              <a:t>e</a:t>
            </a:r>
            <a:r>
              <a:rPr sz="1800" spc="-10" dirty="0">
                <a:latin typeface="Calibri"/>
                <a:cs typeface="Calibri"/>
              </a:rPr>
              <a:t>n</a:t>
            </a:r>
            <a:r>
              <a:rPr sz="1800" dirty="0">
                <a:latin typeface="Calibri"/>
                <a:cs typeface="Calibri"/>
              </a:rPr>
              <a:t>t</a:t>
            </a:r>
            <a:r>
              <a:rPr sz="1800" spc="-10" dirty="0">
                <a:latin typeface="Calibri"/>
                <a:cs typeface="Calibri"/>
              </a:rPr>
              <a:t>i</a:t>
            </a:r>
            <a:r>
              <a:rPr sz="1800" spc="10" dirty="0">
                <a:latin typeface="Calibri"/>
                <a:cs typeface="Calibri"/>
              </a:rPr>
              <a:t>f</a:t>
            </a:r>
            <a:r>
              <a:rPr sz="1800" dirty="0">
                <a:latin typeface="Calibri"/>
                <a:cs typeface="Calibri"/>
              </a:rPr>
              <a:t>y</a:t>
            </a:r>
            <a:r>
              <a:rPr sz="1800" spc="-5" dirty="0">
                <a:latin typeface="Calibri"/>
                <a:cs typeface="Calibri"/>
              </a:rPr>
              <a:t>in</a:t>
            </a:r>
            <a:r>
              <a:rPr sz="1800" dirty="0">
                <a:latin typeface="Calibri"/>
                <a:cs typeface="Calibri"/>
              </a:rPr>
              <a:t>g</a:t>
            </a:r>
            <a:r>
              <a:rPr sz="1800" spc="-30" dirty="0">
                <a:latin typeface="Times New Roman"/>
                <a:cs typeface="Times New Roman"/>
              </a:rPr>
              <a:t> </a:t>
            </a:r>
            <a:r>
              <a:rPr sz="1800" spc="-20" dirty="0">
                <a:latin typeface="Calibri"/>
                <a:cs typeface="Calibri"/>
              </a:rPr>
              <a:t>c</a:t>
            </a:r>
            <a:r>
              <a:rPr sz="1800" spc="-5" dirty="0">
                <a:latin typeface="Calibri"/>
                <a:cs typeface="Calibri"/>
              </a:rPr>
              <a:t>ha</a:t>
            </a:r>
            <a:r>
              <a:rPr sz="1800" spc="-35" dirty="0">
                <a:latin typeface="Calibri"/>
                <a:cs typeface="Calibri"/>
              </a:rPr>
              <a:t>r</a:t>
            </a:r>
            <a:r>
              <a:rPr sz="1800" spc="-10" dirty="0">
                <a:latin typeface="Calibri"/>
                <a:cs typeface="Calibri"/>
              </a:rPr>
              <a:t>ac</a:t>
            </a:r>
            <a:r>
              <a:rPr sz="1800" spc="-45" dirty="0">
                <a:latin typeface="Calibri"/>
                <a:cs typeface="Calibri"/>
              </a:rPr>
              <a:t>t</a:t>
            </a:r>
            <a:r>
              <a:rPr sz="1800" spc="-10" dirty="0">
                <a:latin typeface="Calibri"/>
                <a:cs typeface="Calibri"/>
              </a:rPr>
              <a:t>er</a:t>
            </a:r>
            <a:r>
              <a:rPr sz="1800" spc="-15" dirty="0">
                <a:latin typeface="Calibri"/>
                <a:cs typeface="Calibri"/>
              </a:rPr>
              <a:t>i</a:t>
            </a:r>
            <a:r>
              <a:rPr sz="1800" spc="-20" dirty="0">
                <a:latin typeface="Calibri"/>
                <a:cs typeface="Calibri"/>
              </a:rPr>
              <a:t>s</a:t>
            </a:r>
            <a:r>
              <a:rPr sz="1800" dirty="0">
                <a:latin typeface="Calibri"/>
                <a:cs typeface="Calibri"/>
              </a:rPr>
              <a:t>t</a:t>
            </a:r>
            <a:r>
              <a:rPr sz="1800" spc="-10" dirty="0">
                <a:latin typeface="Calibri"/>
                <a:cs typeface="Calibri"/>
              </a:rPr>
              <a:t>i</a:t>
            </a:r>
            <a:r>
              <a:rPr sz="1800" spc="-20" dirty="0">
                <a:latin typeface="Calibri"/>
                <a:cs typeface="Calibri"/>
              </a:rPr>
              <a:t>c</a:t>
            </a:r>
            <a:r>
              <a:rPr sz="1800" dirty="0">
                <a:latin typeface="Calibri"/>
                <a:cs typeface="Calibri"/>
              </a:rPr>
              <a:t>s</a:t>
            </a:r>
            <a:r>
              <a:rPr sz="1800" dirty="0">
                <a:latin typeface="Times New Roman"/>
                <a:cs typeface="Times New Roman"/>
              </a:rPr>
              <a:t> </a:t>
            </a:r>
            <a:r>
              <a:rPr sz="1800" spc="-5" dirty="0">
                <a:latin typeface="Calibri"/>
                <a:cs typeface="Calibri"/>
              </a:rPr>
              <a:t>(abou</a:t>
            </a:r>
            <a:r>
              <a:rPr sz="1800" dirty="0">
                <a:latin typeface="Calibri"/>
                <a:cs typeface="Calibri"/>
              </a:rPr>
              <a:t>t</a:t>
            </a:r>
            <a:r>
              <a:rPr sz="1800" spc="-20" dirty="0">
                <a:latin typeface="Times New Roman"/>
                <a:cs typeface="Times New Roman"/>
              </a:rPr>
              <a:t> </a:t>
            </a:r>
            <a:r>
              <a:rPr sz="1800" spc="-5" dirty="0">
                <a:latin typeface="Calibri"/>
                <a:cs typeface="Calibri"/>
              </a:rPr>
              <a:t>s</a:t>
            </a:r>
            <a:r>
              <a:rPr sz="1800" dirty="0">
                <a:latin typeface="Calibri"/>
                <a:cs typeface="Calibri"/>
              </a:rPr>
              <a:t>ix</a:t>
            </a:r>
            <a:r>
              <a:rPr sz="1800" spc="-60" dirty="0">
                <a:latin typeface="Times New Roman"/>
                <a:cs typeface="Times New Roman"/>
              </a:rPr>
              <a:t> </a:t>
            </a:r>
            <a:r>
              <a:rPr sz="1800" dirty="0">
                <a:latin typeface="Calibri"/>
                <a:cs typeface="Calibri"/>
              </a:rPr>
              <a:t>t</a:t>
            </a:r>
            <a:r>
              <a:rPr sz="1800" spc="-10" dirty="0">
                <a:latin typeface="Calibri"/>
                <a:cs typeface="Calibri"/>
              </a:rPr>
              <a:t>i</a:t>
            </a:r>
            <a:r>
              <a:rPr sz="1800" spc="-15" dirty="0">
                <a:latin typeface="Calibri"/>
                <a:cs typeface="Calibri"/>
              </a:rPr>
              <a:t>mes</a:t>
            </a:r>
            <a:r>
              <a:rPr sz="1800" spc="-40" dirty="0">
                <a:latin typeface="Times New Roman"/>
                <a:cs typeface="Times New Roman"/>
              </a:rPr>
              <a:t> </a:t>
            </a:r>
            <a:r>
              <a:rPr sz="1800" spc="-15" dirty="0">
                <a:latin typeface="Calibri"/>
                <a:cs typeface="Calibri"/>
              </a:rPr>
              <a:t>mo</a:t>
            </a:r>
            <a:r>
              <a:rPr sz="1800" spc="-40" dirty="0">
                <a:latin typeface="Calibri"/>
                <a:cs typeface="Calibri"/>
              </a:rPr>
              <a:t>r</a:t>
            </a:r>
            <a:r>
              <a:rPr sz="1800" spc="-10" dirty="0">
                <a:latin typeface="Calibri"/>
                <a:cs typeface="Calibri"/>
              </a:rPr>
              <a:t>e</a:t>
            </a:r>
            <a:r>
              <a:rPr sz="1800" spc="-30" dirty="0">
                <a:latin typeface="Times New Roman"/>
                <a:cs typeface="Times New Roman"/>
              </a:rPr>
              <a:t> </a:t>
            </a:r>
            <a:r>
              <a:rPr sz="1800" dirty="0">
                <a:latin typeface="Calibri"/>
                <a:cs typeface="Calibri"/>
              </a:rPr>
              <a:t>than</a:t>
            </a:r>
            <a:r>
              <a:rPr sz="1800" dirty="0">
                <a:latin typeface="Times New Roman"/>
                <a:cs typeface="Times New Roman"/>
              </a:rPr>
              <a:t> </a:t>
            </a:r>
            <a:r>
              <a:rPr sz="1800" spc="-5" dirty="0">
                <a:latin typeface="Calibri"/>
                <a:cs typeface="Calibri"/>
              </a:rPr>
              <a:t>f</a:t>
            </a:r>
            <a:r>
              <a:rPr sz="1800" dirty="0">
                <a:latin typeface="Calibri"/>
                <a:cs typeface="Calibri"/>
              </a:rPr>
              <a:t>i</a:t>
            </a:r>
            <a:r>
              <a:rPr sz="1800" spc="-5" dirty="0">
                <a:latin typeface="Calibri"/>
                <a:cs typeface="Calibri"/>
              </a:rPr>
              <a:t>n</a:t>
            </a:r>
            <a:r>
              <a:rPr sz="1800" spc="-10" dirty="0">
                <a:latin typeface="Calibri"/>
                <a:cs typeface="Calibri"/>
              </a:rPr>
              <a:t>gerpr</a:t>
            </a:r>
            <a:r>
              <a:rPr sz="1800" spc="-15" dirty="0">
                <a:latin typeface="Calibri"/>
                <a:cs typeface="Calibri"/>
              </a:rPr>
              <a:t>i</a:t>
            </a:r>
            <a:r>
              <a:rPr sz="1800" spc="-10" dirty="0">
                <a:latin typeface="Calibri"/>
                <a:cs typeface="Calibri"/>
              </a:rPr>
              <a:t>n</a:t>
            </a:r>
            <a:r>
              <a:rPr sz="1800" dirty="0">
                <a:latin typeface="Calibri"/>
                <a:cs typeface="Calibri"/>
              </a:rPr>
              <a:t>ts)</a:t>
            </a:r>
            <a:r>
              <a:rPr sz="1800" spc="-40" dirty="0">
                <a:latin typeface="Times New Roman"/>
                <a:cs typeface="Times New Roman"/>
              </a:rPr>
              <a:t> </a:t>
            </a:r>
            <a:r>
              <a:rPr sz="1800" spc="-50" dirty="0">
                <a:latin typeface="Calibri"/>
                <a:cs typeface="Calibri"/>
              </a:rPr>
              <a:t>r</a:t>
            </a:r>
            <a:r>
              <a:rPr sz="1800" dirty="0">
                <a:latin typeface="Calibri"/>
                <a:cs typeface="Calibri"/>
              </a:rPr>
              <a:t>an</a:t>
            </a:r>
            <a:r>
              <a:rPr sz="1800" spc="5" dirty="0">
                <a:latin typeface="Calibri"/>
                <a:cs typeface="Calibri"/>
              </a:rPr>
              <a:t>g</a:t>
            </a:r>
            <a:r>
              <a:rPr sz="1800" spc="-5" dirty="0">
                <a:latin typeface="Calibri"/>
                <a:cs typeface="Calibri"/>
              </a:rPr>
              <a:t>in</a:t>
            </a:r>
            <a:r>
              <a:rPr sz="1800" dirty="0">
                <a:latin typeface="Calibri"/>
                <a:cs typeface="Calibri"/>
              </a:rPr>
              <a:t>g</a:t>
            </a:r>
            <a:r>
              <a:rPr sz="1800" spc="-30" dirty="0">
                <a:latin typeface="Times New Roman"/>
                <a:cs typeface="Times New Roman"/>
              </a:rPr>
              <a:t> </a:t>
            </a:r>
            <a:r>
              <a:rPr sz="1800" spc="-15" dirty="0">
                <a:latin typeface="Calibri"/>
                <a:cs typeface="Calibri"/>
              </a:rPr>
              <a:t>f</a:t>
            </a:r>
            <a:r>
              <a:rPr sz="1800" spc="-35" dirty="0">
                <a:latin typeface="Calibri"/>
                <a:cs typeface="Calibri"/>
              </a:rPr>
              <a:t>r</a:t>
            </a:r>
            <a:r>
              <a:rPr sz="1800" spc="-5" dirty="0">
                <a:latin typeface="Calibri"/>
                <a:cs typeface="Calibri"/>
              </a:rPr>
              <a:t>o</a:t>
            </a:r>
            <a:r>
              <a:rPr sz="1800" dirty="0">
                <a:latin typeface="Calibri"/>
                <a:cs typeface="Calibri"/>
              </a:rPr>
              <a:t>m</a:t>
            </a:r>
            <a:r>
              <a:rPr sz="1800" spc="-55" dirty="0">
                <a:latin typeface="Times New Roman"/>
                <a:cs typeface="Times New Roman"/>
              </a:rPr>
              <a:t> </a:t>
            </a:r>
            <a:r>
              <a:rPr sz="1800" dirty="0">
                <a:latin typeface="Calibri"/>
                <a:cs typeface="Calibri"/>
              </a:rPr>
              <a:t>r</a:t>
            </a:r>
            <a:r>
              <a:rPr sz="1800" spc="-10" dirty="0">
                <a:latin typeface="Calibri"/>
                <a:cs typeface="Calibri"/>
              </a:rPr>
              <a:t>i</a:t>
            </a:r>
            <a:r>
              <a:rPr sz="1800" spc="-5" dirty="0">
                <a:latin typeface="Calibri"/>
                <a:cs typeface="Calibri"/>
              </a:rPr>
              <a:t>n</a:t>
            </a:r>
            <a:r>
              <a:rPr sz="1800" spc="5" dirty="0">
                <a:latin typeface="Calibri"/>
                <a:cs typeface="Calibri"/>
              </a:rPr>
              <a:t>g</a:t>
            </a:r>
            <a:r>
              <a:rPr sz="1800" dirty="0">
                <a:latin typeface="Calibri"/>
                <a:cs typeface="Calibri"/>
              </a:rPr>
              <a:t>s</a:t>
            </a:r>
            <a:r>
              <a:rPr sz="1800" spc="-30" dirty="0">
                <a:latin typeface="Times New Roman"/>
                <a:cs typeface="Times New Roman"/>
              </a:rPr>
              <a:t> </a:t>
            </a:r>
            <a:r>
              <a:rPr sz="1800" spc="-25" dirty="0">
                <a:latin typeface="Calibri"/>
                <a:cs typeface="Calibri"/>
              </a:rPr>
              <a:t>t</a:t>
            </a:r>
            <a:r>
              <a:rPr sz="1800" dirty="0">
                <a:latin typeface="Calibri"/>
                <a:cs typeface="Calibri"/>
              </a:rPr>
              <a:t>o</a:t>
            </a:r>
            <a:r>
              <a:rPr sz="1800" dirty="0">
                <a:latin typeface="Times New Roman"/>
                <a:cs typeface="Times New Roman"/>
              </a:rPr>
              <a:t> </a:t>
            </a:r>
            <a:r>
              <a:rPr sz="1800" spc="-15" dirty="0">
                <a:latin typeface="Calibri"/>
                <a:cs typeface="Calibri"/>
              </a:rPr>
              <a:t>f</a:t>
            </a:r>
            <a:r>
              <a:rPr sz="1800" spc="-35" dirty="0">
                <a:latin typeface="Calibri"/>
                <a:cs typeface="Calibri"/>
              </a:rPr>
              <a:t>r</a:t>
            </a:r>
            <a:r>
              <a:rPr sz="1800" spc="-10" dirty="0">
                <a:latin typeface="Calibri"/>
                <a:cs typeface="Calibri"/>
              </a:rPr>
              <a:t>eck</a:t>
            </a:r>
            <a:r>
              <a:rPr sz="1800" spc="-20" dirty="0">
                <a:latin typeface="Calibri"/>
                <a:cs typeface="Calibri"/>
              </a:rPr>
              <a:t>l</a:t>
            </a:r>
            <a:r>
              <a:rPr sz="1800" spc="-10" dirty="0">
                <a:latin typeface="Calibri"/>
                <a:cs typeface="Calibri"/>
              </a:rPr>
              <a:t>e</a:t>
            </a:r>
            <a:r>
              <a:rPr sz="1800" spc="-5" dirty="0">
                <a:latin typeface="Calibri"/>
                <a:cs typeface="Calibri"/>
              </a:rPr>
              <a:t>s</a:t>
            </a:r>
            <a:r>
              <a:rPr sz="1800" dirty="0">
                <a:latin typeface="Calibri"/>
                <a:cs typeface="Calibri"/>
              </a:rPr>
              <a:t>.</a:t>
            </a:r>
          </a:p>
        </p:txBody>
      </p:sp>
      <p:sp>
        <p:nvSpPr>
          <p:cNvPr id="5" name="object 5"/>
          <p:cNvSpPr/>
          <p:nvPr/>
        </p:nvSpPr>
        <p:spPr>
          <a:xfrm>
            <a:off x="4953000" y="4114762"/>
            <a:ext cx="3810000" cy="259461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50" y="340227"/>
            <a:ext cx="7222490" cy="782320"/>
          </a:xfrm>
          <a:prstGeom prst="rect">
            <a:avLst/>
          </a:prstGeom>
        </p:spPr>
        <p:txBody>
          <a:bodyPr vert="horz" wrap="square" lIns="0" tIns="0" rIns="0" bIns="0" rtlCol="0">
            <a:spAutoFit/>
          </a:bodyPr>
          <a:lstStyle/>
          <a:p>
            <a:pPr marL="12700" marR="5080">
              <a:lnSpc>
                <a:spcPct val="100000"/>
              </a:lnSpc>
            </a:pPr>
            <a:r>
              <a:rPr sz="2800" b="1" u="heavy" spc="-20" dirty="0">
                <a:latin typeface="Calibri"/>
                <a:cs typeface="Calibri"/>
              </a:rPr>
              <a:t>P</a:t>
            </a:r>
            <a:r>
              <a:rPr sz="2800" b="1" u="heavy" spc="-70" dirty="0">
                <a:latin typeface="Calibri"/>
                <a:cs typeface="Calibri"/>
              </a:rPr>
              <a:t>r</a:t>
            </a:r>
            <a:r>
              <a:rPr sz="2800" b="1" u="heavy" spc="-15" dirty="0">
                <a:latin typeface="Calibri"/>
                <a:cs typeface="Calibri"/>
              </a:rPr>
              <a:t>acti</a:t>
            </a:r>
            <a:r>
              <a:rPr sz="2800" b="1" u="heavy" spc="-10" dirty="0">
                <a:latin typeface="Calibri"/>
                <a:cs typeface="Calibri"/>
              </a:rPr>
              <a:t>c</a:t>
            </a:r>
            <a:r>
              <a:rPr sz="2800" b="1" u="heavy" spc="-20" dirty="0">
                <a:latin typeface="Calibri"/>
                <a:cs typeface="Calibri"/>
              </a:rPr>
              <a:t>e</a:t>
            </a:r>
            <a:r>
              <a:rPr sz="2800" spc="-10" dirty="0">
                <a:latin typeface="Calibri"/>
                <a:cs typeface="Calibri"/>
              </a:rPr>
              <a:t>:</a:t>
            </a:r>
            <a:r>
              <a:rPr sz="2800" spc="-50" dirty="0">
                <a:latin typeface="Times New Roman"/>
                <a:cs typeface="Times New Roman"/>
              </a:rPr>
              <a:t> </a:t>
            </a:r>
            <a:r>
              <a:rPr sz="2800" spc="-20" dirty="0">
                <a:latin typeface="Calibri"/>
                <a:cs typeface="Calibri"/>
              </a:rPr>
              <a:t>Loo</a:t>
            </a:r>
            <a:r>
              <a:rPr sz="2800" spc="-15" dirty="0">
                <a:latin typeface="Calibri"/>
                <a:cs typeface="Calibri"/>
              </a:rPr>
              <a:t>k</a:t>
            </a:r>
            <a:r>
              <a:rPr sz="2800" spc="-45" dirty="0">
                <a:latin typeface="Times New Roman"/>
                <a:cs typeface="Times New Roman"/>
              </a:rPr>
              <a:t> </a:t>
            </a:r>
            <a:r>
              <a:rPr sz="2800" spc="-35" dirty="0">
                <a:latin typeface="Calibri"/>
                <a:cs typeface="Calibri"/>
              </a:rPr>
              <a:t>a</a:t>
            </a:r>
            <a:r>
              <a:rPr sz="2800" spc="-10" dirty="0">
                <a:latin typeface="Calibri"/>
                <a:cs typeface="Calibri"/>
              </a:rPr>
              <a:t>t</a:t>
            </a:r>
            <a:r>
              <a:rPr sz="2800" spc="-80" dirty="0">
                <a:latin typeface="Times New Roman"/>
                <a:cs typeface="Times New Roman"/>
              </a:rPr>
              <a:t> </a:t>
            </a:r>
            <a:r>
              <a:rPr sz="2800" spc="-15" dirty="0">
                <a:latin typeface="Calibri"/>
                <a:cs typeface="Calibri"/>
              </a:rPr>
              <a:t>the</a:t>
            </a:r>
            <a:r>
              <a:rPr sz="2800" spc="-60" dirty="0">
                <a:latin typeface="Times New Roman"/>
                <a:cs typeface="Times New Roman"/>
              </a:rPr>
              <a:t> </a:t>
            </a:r>
            <a:r>
              <a:rPr sz="2800" spc="-20" dirty="0">
                <a:latin typeface="Calibri"/>
                <a:cs typeface="Calibri"/>
              </a:rPr>
              <a:t>L</a:t>
            </a:r>
            <a:r>
              <a:rPr sz="2800" spc="-35" dirty="0">
                <a:latin typeface="Calibri"/>
                <a:cs typeface="Calibri"/>
              </a:rPr>
              <a:t>at</a:t>
            </a:r>
            <a:r>
              <a:rPr sz="2800" spc="-15" dirty="0">
                <a:latin typeface="Calibri"/>
                <a:cs typeface="Calibri"/>
              </a:rPr>
              <a:t>e</a:t>
            </a:r>
            <a:r>
              <a:rPr sz="2800" spc="-45" dirty="0">
                <a:latin typeface="Calibri"/>
                <a:cs typeface="Calibri"/>
              </a:rPr>
              <a:t>n</a:t>
            </a:r>
            <a:r>
              <a:rPr sz="2800" spc="-10" dirty="0">
                <a:latin typeface="Calibri"/>
                <a:cs typeface="Calibri"/>
              </a:rPr>
              <a:t>t</a:t>
            </a:r>
            <a:r>
              <a:rPr sz="2800" spc="-80" dirty="0">
                <a:latin typeface="Times New Roman"/>
                <a:cs typeface="Times New Roman"/>
              </a:rPr>
              <a:t> </a:t>
            </a:r>
            <a:r>
              <a:rPr sz="2800" spc="-15" dirty="0">
                <a:latin typeface="Calibri"/>
                <a:cs typeface="Calibri"/>
              </a:rPr>
              <a:t>P</a:t>
            </a:r>
            <a:r>
              <a:rPr sz="2800" spc="-20" dirty="0">
                <a:latin typeface="Calibri"/>
                <a:cs typeface="Calibri"/>
              </a:rPr>
              <a:t>r</a:t>
            </a:r>
            <a:r>
              <a:rPr sz="2800" dirty="0">
                <a:latin typeface="Calibri"/>
                <a:cs typeface="Calibri"/>
              </a:rPr>
              <a:t>i</a:t>
            </a:r>
            <a:r>
              <a:rPr sz="2800" spc="-55" dirty="0">
                <a:latin typeface="Calibri"/>
                <a:cs typeface="Calibri"/>
              </a:rPr>
              <a:t>n</a:t>
            </a:r>
            <a:r>
              <a:rPr sz="2800" spc="-10" dirty="0">
                <a:latin typeface="Calibri"/>
                <a:cs typeface="Calibri"/>
              </a:rPr>
              <a:t>t</a:t>
            </a:r>
            <a:r>
              <a:rPr sz="2800" spc="-35" dirty="0">
                <a:latin typeface="Times New Roman"/>
                <a:cs typeface="Times New Roman"/>
              </a:rPr>
              <a:t> </a:t>
            </a:r>
            <a:r>
              <a:rPr sz="2800" spc="-15" dirty="0">
                <a:latin typeface="Calibri"/>
                <a:cs typeface="Calibri"/>
              </a:rPr>
              <a:t>and</a:t>
            </a:r>
            <a:r>
              <a:rPr sz="2800" spc="-60" dirty="0">
                <a:latin typeface="Times New Roman"/>
                <a:cs typeface="Times New Roman"/>
              </a:rPr>
              <a:t> </a:t>
            </a:r>
            <a:r>
              <a:rPr sz="2800" spc="-65" dirty="0">
                <a:latin typeface="Calibri"/>
                <a:cs typeface="Calibri"/>
              </a:rPr>
              <a:t>K</a:t>
            </a:r>
            <a:r>
              <a:rPr sz="2800" spc="-20" dirty="0">
                <a:latin typeface="Calibri"/>
                <a:cs typeface="Calibri"/>
              </a:rPr>
              <a:t>n</a:t>
            </a:r>
            <a:r>
              <a:rPr sz="2800" spc="-30" dirty="0">
                <a:latin typeface="Calibri"/>
                <a:cs typeface="Calibri"/>
              </a:rPr>
              <a:t>o</a:t>
            </a:r>
            <a:r>
              <a:rPr sz="2800" spc="-20" dirty="0">
                <a:latin typeface="Calibri"/>
                <a:cs typeface="Calibri"/>
              </a:rPr>
              <a:t>wn</a:t>
            </a:r>
            <a:r>
              <a:rPr sz="2800" spc="-45" dirty="0">
                <a:latin typeface="Times New Roman"/>
                <a:cs typeface="Times New Roman"/>
              </a:rPr>
              <a:t> </a:t>
            </a:r>
            <a:r>
              <a:rPr sz="2800" spc="-15" dirty="0">
                <a:latin typeface="Calibri"/>
                <a:cs typeface="Calibri"/>
              </a:rPr>
              <a:t>P</a:t>
            </a:r>
            <a:r>
              <a:rPr sz="2800" spc="-20" dirty="0">
                <a:latin typeface="Calibri"/>
                <a:cs typeface="Calibri"/>
              </a:rPr>
              <a:t>r</a:t>
            </a:r>
            <a:r>
              <a:rPr sz="2800" dirty="0">
                <a:latin typeface="Calibri"/>
                <a:cs typeface="Calibri"/>
              </a:rPr>
              <a:t>i</a:t>
            </a:r>
            <a:r>
              <a:rPr sz="2800" spc="-55" dirty="0">
                <a:latin typeface="Calibri"/>
                <a:cs typeface="Calibri"/>
              </a:rPr>
              <a:t>n</a:t>
            </a:r>
            <a:r>
              <a:rPr sz="2800" spc="-10" dirty="0">
                <a:latin typeface="Calibri"/>
                <a:cs typeface="Calibri"/>
              </a:rPr>
              <a:t>t</a:t>
            </a:r>
            <a:r>
              <a:rPr sz="2800" spc="-10" dirty="0">
                <a:latin typeface="Times New Roman"/>
                <a:cs typeface="Times New Roman"/>
              </a:rPr>
              <a:t> </a:t>
            </a:r>
            <a:r>
              <a:rPr sz="2800" spc="-20" dirty="0">
                <a:latin typeface="Calibri"/>
                <a:cs typeface="Calibri"/>
              </a:rPr>
              <a:t>be</a:t>
            </a:r>
            <a:r>
              <a:rPr sz="2800" spc="-25" dirty="0">
                <a:latin typeface="Calibri"/>
                <a:cs typeface="Calibri"/>
              </a:rPr>
              <a:t>lo</a:t>
            </a:r>
            <a:r>
              <a:rPr sz="2800" spc="-200" dirty="0">
                <a:latin typeface="Calibri"/>
                <a:cs typeface="Calibri"/>
              </a:rPr>
              <a:t>w</a:t>
            </a:r>
            <a:r>
              <a:rPr sz="2800" dirty="0">
                <a:latin typeface="Calibri"/>
                <a:cs typeface="Calibri"/>
              </a:rPr>
              <a:t>.</a:t>
            </a:r>
            <a:r>
              <a:rPr sz="2800" spc="-55" dirty="0">
                <a:latin typeface="Times New Roman"/>
                <a:cs typeface="Times New Roman"/>
              </a:rPr>
              <a:t> </a:t>
            </a:r>
            <a:r>
              <a:rPr sz="2800" spc="-20" dirty="0">
                <a:latin typeface="Calibri"/>
                <a:cs typeface="Calibri"/>
              </a:rPr>
              <a:t>A</a:t>
            </a:r>
            <a:r>
              <a:rPr sz="2800" spc="-50" dirty="0">
                <a:latin typeface="Calibri"/>
                <a:cs typeface="Calibri"/>
              </a:rPr>
              <a:t>r</a:t>
            </a:r>
            <a:r>
              <a:rPr sz="2800" spc="-15" dirty="0">
                <a:latin typeface="Calibri"/>
                <a:cs typeface="Calibri"/>
              </a:rPr>
              <a:t>e</a:t>
            </a:r>
            <a:r>
              <a:rPr sz="2800" spc="-70" dirty="0">
                <a:latin typeface="Times New Roman"/>
                <a:cs typeface="Times New Roman"/>
              </a:rPr>
              <a:t> </a:t>
            </a:r>
            <a:r>
              <a:rPr sz="2800" spc="-15" dirty="0">
                <a:latin typeface="Calibri"/>
                <a:cs typeface="Calibri"/>
              </a:rPr>
              <a:t>th</a:t>
            </a:r>
            <a:r>
              <a:rPr sz="2800" spc="-30" dirty="0">
                <a:latin typeface="Calibri"/>
                <a:cs typeface="Calibri"/>
              </a:rPr>
              <a:t>e</a:t>
            </a:r>
            <a:r>
              <a:rPr sz="2800" spc="-15" dirty="0">
                <a:latin typeface="Calibri"/>
                <a:cs typeface="Calibri"/>
              </a:rPr>
              <a:t>y</a:t>
            </a:r>
            <a:r>
              <a:rPr sz="2800" spc="-65" dirty="0">
                <a:latin typeface="Times New Roman"/>
                <a:cs typeface="Times New Roman"/>
              </a:rPr>
              <a:t> </a:t>
            </a:r>
            <a:r>
              <a:rPr sz="2800" spc="-15" dirty="0">
                <a:latin typeface="Calibri"/>
                <a:cs typeface="Calibri"/>
              </a:rPr>
              <a:t>a</a:t>
            </a:r>
            <a:r>
              <a:rPr sz="2800" spc="-70" dirty="0">
                <a:latin typeface="Times New Roman"/>
                <a:cs typeface="Times New Roman"/>
              </a:rPr>
              <a:t> </a:t>
            </a:r>
            <a:r>
              <a:rPr sz="2800" spc="-25" dirty="0">
                <a:latin typeface="Calibri"/>
                <a:cs typeface="Calibri"/>
              </a:rPr>
              <a:t>m</a:t>
            </a:r>
            <a:r>
              <a:rPr sz="2800" spc="-45" dirty="0">
                <a:latin typeface="Calibri"/>
                <a:cs typeface="Calibri"/>
              </a:rPr>
              <a:t>a</a:t>
            </a:r>
            <a:r>
              <a:rPr sz="2800" spc="-50" dirty="0">
                <a:latin typeface="Calibri"/>
                <a:cs typeface="Calibri"/>
              </a:rPr>
              <a:t>t</a:t>
            </a:r>
            <a:r>
              <a:rPr sz="2800" spc="-15" dirty="0">
                <a:latin typeface="Calibri"/>
                <a:cs typeface="Calibri"/>
              </a:rPr>
              <a:t>ch?</a:t>
            </a:r>
            <a:r>
              <a:rPr sz="2800" spc="-45" dirty="0">
                <a:latin typeface="Times New Roman"/>
                <a:cs typeface="Times New Roman"/>
              </a:rPr>
              <a:t> </a:t>
            </a:r>
            <a:r>
              <a:rPr sz="2800" spc="-20" dirty="0">
                <a:latin typeface="Calibri"/>
                <a:cs typeface="Calibri"/>
              </a:rPr>
              <a:t>Exp</a:t>
            </a:r>
            <a:r>
              <a:rPr sz="2800" spc="-10" dirty="0">
                <a:latin typeface="Calibri"/>
                <a:cs typeface="Calibri"/>
              </a:rPr>
              <a:t>la</a:t>
            </a:r>
            <a:r>
              <a:rPr sz="2800" spc="-20" dirty="0">
                <a:latin typeface="Calibri"/>
                <a:cs typeface="Calibri"/>
              </a:rPr>
              <a:t>in.</a:t>
            </a:r>
            <a:endParaRPr sz="2800" dirty="0">
              <a:latin typeface="Calibri"/>
              <a:cs typeface="Calibri"/>
            </a:endParaRPr>
          </a:p>
        </p:txBody>
      </p:sp>
      <p:sp>
        <p:nvSpPr>
          <p:cNvPr id="3" name="object 3"/>
          <p:cNvSpPr/>
          <p:nvPr/>
        </p:nvSpPr>
        <p:spPr>
          <a:xfrm>
            <a:off x="1905000" y="2336632"/>
            <a:ext cx="6781800" cy="434379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91159" y="1313175"/>
            <a:ext cx="7136765" cy="860425"/>
          </a:xfrm>
          <a:prstGeom prst="rect">
            <a:avLst/>
          </a:prstGeom>
        </p:spPr>
        <p:txBody>
          <a:bodyPr vert="horz" wrap="square" lIns="0" tIns="0" rIns="0" bIns="0" rtlCol="0">
            <a:spAutoFit/>
          </a:bodyPr>
          <a:lstStyle/>
          <a:p>
            <a:pPr marL="12700" marR="5080" algn="just">
              <a:lnSpc>
                <a:spcPct val="115100"/>
              </a:lnSpc>
            </a:pPr>
            <a:r>
              <a:rPr sz="1800" b="1" spc="-25" dirty="0">
                <a:solidFill>
                  <a:srgbClr val="FF0000"/>
                </a:solidFill>
                <a:latin typeface="Calibri"/>
                <a:cs typeface="Calibri"/>
              </a:rPr>
              <a:t>W</a:t>
            </a:r>
            <a:r>
              <a:rPr sz="1800" b="1" spc="-5" dirty="0">
                <a:solidFill>
                  <a:srgbClr val="FF0000"/>
                </a:solidFill>
                <a:latin typeface="Calibri"/>
                <a:cs typeface="Calibri"/>
              </a:rPr>
              <a:t>h</a:t>
            </a:r>
            <a:r>
              <a:rPr sz="1800" b="1" spc="-10" dirty="0">
                <a:solidFill>
                  <a:srgbClr val="FF0000"/>
                </a:solidFill>
                <a:latin typeface="Calibri"/>
                <a:cs typeface="Calibri"/>
              </a:rPr>
              <a:t>ile</a:t>
            </a:r>
            <a:r>
              <a:rPr sz="1800" b="1" spc="-60" dirty="0">
                <a:solidFill>
                  <a:srgbClr val="FF0000"/>
                </a:solidFill>
                <a:latin typeface="Times New Roman"/>
                <a:cs typeface="Times New Roman"/>
              </a:rPr>
              <a:t> </a:t>
            </a:r>
            <a:r>
              <a:rPr sz="1800" b="1" spc="-10" dirty="0">
                <a:solidFill>
                  <a:srgbClr val="FF0000"/>
                </a:solidFill>
                <a:latin typeface="Calibri"/>
                <a:cs typeface="Calibri"/>
              </a:rPr>
              <a:t>they</a:t>
            </a:r>
            <a:r>
              <a:rPr sz="1800" b="1" spc="-75" dirty="0">
                <a:solidFill>
                  <a:srgbClr val="FF0000"/>
                </a:solidFill>
                <a:latin typeface="Times New Roman"/>
                <a:cs typeface="Times New Roman"/>
              </a:rPr>
              <a:t> </a:t>
            </a:r>
            <a:r>
              <a:rPr sz="1800" b="1" spc="-10" dirty="0">
                <a:solidFill>
                  <a:srgbClr val="FF0000"/>
                </a:solidFill>
                <a:latin typeface="Calibri"/>
                <a:cs typeface="Calibri"/>
              </a:rPr>
              <a:t>do</a:t>
            </a:r>
            <a:r>
              <a:rPr sz="1800" b="1" spc="-50" dirty="0">
                <a:solidFill>
                  <a:srgbClr val="FF0000"/>
                </a:solidFill>
                <a:latin typeface="Times New Roman"/>
                <a:cs typeface="Times New Roman"/>
              </a:rPr>
              <a:t> </a:t>
            </a:r>
            <a:r>
              <a:rPr sz="1800" b="1" spc="-10" dirty="0">
                <a:solidFill>
                  <a:srgbClr val="FF0000"/>
                </a:solidFill>
                <a:latin typeface="Calibri"/>
                <a:cs typeface="Calibri"/>
              </a:rPr>
              <a:t>lo</a:t>
            </a:r>
            <a:r>
              <a:rPr sz="1800" b="1" spc="-5" dirty="0">
                <a:solidFill>
                  <a:srgbClr val="FF0000"/>
                </a:solidFill>
                <a:latin typeface="Calibri"/>
                <a:cs typeface="Calibri"/>
              </a:rPr>
              <a:t>o</a:t>
            </a:r>
            <a:r>
              <a:rPr sz="1800" b="1" spc="-10" dirty="0">
                <a:solidFill>
                  <a:srgbClr val="FF0000"/>
                </a:solidFill>
                <a:latin typeface="Calibri"/>
                <a:cs typeface="Calibri"/>
              </a:rPr>
              <a:t>k</a:t>
            </a:r>
            <a:r>
              <a:rPr sz="1800" b="1" spc="-70" dirty="0">
                <a:solidFill>
                  <a:srgbClr val="FF0000"/>
                </a:solidFill>
                <a:latin typeface="Times New Roman"/>
                <a:cs typeface="Times New Roman"/>
              </a:rPr>
              <a:t> </a:t>
            </a:r>
            <a:r>
              <a:rPr sz="1800" b="1" spc="-10" dirty="0">
                <a:solidFill>
                  <a:srgbClr val="FF0000"/>
                </a:solidFill>
                <a:latin typeface="Calibri"/>
                <a:cs typeface="Calibri"/>
              </a:rPr>
              <a:t>simil</a:t>
            </a:r>
            <a:r>
              <a:rPr sz="1800" b="1" dirty="0">
                <a:solidFill>
                  <a:srgbClr val="FF0000"/>
                </a:solidFill>
                <a:latin typeface="Calibri"/>
                <a:cs typeface="Calibri"/>
              </a:rPr>
              <a:t>ar</a:t>
            </a:r>
            <a:r>
              <a:rPr sz="1800" b="1" spc="-75" dirty="0">
                <a:solidFill>
                  <a:srgbClr val="FF0000"/>
                </a:solidFill>
                <a:latin typeface="Times New Roman"/>
                <a:cs typeface="Times New Roman"/>
              </a:rPr>
              <a:t> </a:t>
            </a:r>
            <a:r>
              <a:rPr sz="1800" b="1" spc="-10" dirty="0">
                <a:solidFill>
                  <a:srgbClr val="FF0000"/>
                </a:solidFill>
                <a:latin typeface="Calibri"/>
                <a:cs typeface="Calibri"/>
              </a:rPr>
              <a:t>and</a:t>
            </a:r>
            <a:r>
              <a:rPr sz="1800" b="1" spc="-50" dirty="0">
                <a:solidFill>
                  <a:srgbClr val="FF0000"/>
                </a:solidFill>
                <a:latin typeface="Times New Roman"/>
                <a:cs typeface="Times New Roman"/>
              </a:rPr>
              <a:t> </a:t>
            </a:r>
            <a:r>
              <a:rPr sz="1800" b="1" spc="-10" dirty="0">
                <a:solidFill>
                  <a:srgbClr val="FF0000"/>
                </a:solidFill>
                <a:latin typeface="Calibri"/>
                <a:cs typeface="Calibri"/>
              </a:rPr>
              <a:t>h</a:t>
            </a:r>
            <a:r>
              <a:rPr sz="1800" b="1" spc="-35" dirty="0">
                <a:solidFill>
                  <a:srgbClr val="FF0000"/>
                </a:solidFill>
                <a:latin typeface="Calibri"/>
                <a:cs typeface="Calibri"/>
              </a:rPr>
              <a:t>a</a:t>
            </a:r>
            <a:r>
              <a:rPr sz="1800" b="1" spc="-15" dirty="0">
                <a:solidFill>
                  <a:srgbClr val="FF0000"/>
                </a:solidFill>
                <a:latin typeface="Calibri"/>
                <a:cs typeface="Calibri"/>
              </a:rPr>
              <a:t>v</a:t>
            </a:r>
            <a:r>
              <a:rPr sz="1800" b="1" dirty="0">
                <a:solidFill>
                  <a:srgbClr val="FF0000"/>
                </a:solidFill>
                <a:latin typeface="Calibri"/>
                <a:cs typeface="Calibri"/>
              </a:rPr>
              <a:t>e</a:t>
            </a:r>
            <a:r>
              <a:rPr sz="1800" b="1" spc="-65" dirty="0">
                <a:solidFill>
                  <a:srgbClr val="FF0000"/>
                </a:solidFill>
                <a:latin typeface="Times New Roman"/>
                <a:cs typeface="Times New Roman"/>
              </a:rPr>
              <a:t> </a:t>
            </a:r>
            <a:r>
              <a:rPr sz="1800" b="1" spc="-10" dirty="0">
                <a:solidFill>
                  <a:srgbClr val="FF0000"/>
                </a:solidFill>
                <a:latin typeface="Calibri"/>
                <a:cs typeface="Calibri"/>
              </a:rPr>
              <a:t>6</a:t>
            </a:r>
            <a:r>
              <a:rPr sz="1800" b="1" spc="-45" dirty="0">
                <a:solidFill>
                  <a:srgbClr val="FF0000"/>
                </a:solidFill>
                <a:latin typeface="Times New Roman"/>
                <a:cs typeface="Times New Roman"/>
              </a:rPr>
              <a:t> </a:t>
            </a:r>
            <a:r>
              <a:rPr sz="1800" b="1" spc="-10" dirty="0">
                <a:solidFill>
                  <a:srgbClr val="FF0000"/>
                </a:solidFill>
                <a:latin typeface="Calibri"/>
                <a:cs typeface="Calibri"/>
              </a:rPr>
              <a:t>c</a:t>
            </a:r>
            <a:r>
              <a:rPr sz="1800" b="1" dirty="0">
                <a:solidFill>
                  <a:srgbClr val="FF0000"/>
                </a:solidFill>
                <a:latin typeface="Calibri"/>
                <a:cs typeface="Calibri"/>
              </a:rPr>
              <a:t>ommo</a:t>
            </a:r>
            <a:r>
              <a:rPr sz="1800" b="1" spc="-10" dirty="0">
                <a:solidFill>
                  <a:srgbClr val="FF0000"/>
                </a:solidFill>
                <a:latin typeface="Calibri"/>
                <a:cs typeface="Calibri"/>
              </a:rPr>
              <a:t>n</a:t>
            </a:r>
            <a:r>
              <a:rPr sz="1800" b="1" spc="-65" dirty="0">
                <a:solidFill>
                  <a:srgbClr val="FF0000"/>
                </a:solidFill>
                <a:latin typeface="Times New Roman"/>
                <a:cs typeface="Times New Roman"/>
              </a:rPr>
              <a:t> </a:t>
            </a:r>
            <a:r>
              <a:rPr sz="1800" b="1" spc="-15" dirty="0">
                <a:solidFill>
                  <a:srgbClr val="FF0000"/>
                </a:solidFill>
                <a:latin typeface="Calibri"/>
                <a:cs typeface="Calibri"/>
              </a:rPr>
              <a:t>mi</a:t>
            </a:r>
            <a:r>
              <a:rPr sz="1800" b="1" spc="-5" dirty="0">
                <a:solidFill>
                  <a:srgbClr val="FF0000"/>
                </a:solidFill>
                <a:latin typeface="Calibri"/>
                <a:cs typeface="Calibri"/>
              </a:rPr>
              <a:t>n</a:t>
            </a:r>
            <a:r>
              <a:rPr sz="1800" b="1" spc="-10" dirty="0">
                <a:solidFill>
                  <a:srgbClr val="FF0000"/>
                </a:solidFill>
                <a:latin typeface="Calibri"/>
                <a:cs typeface="Calibri"/>
              </a:rPr>
              <a:t>utia</a:t>
            </a:r>
            <a:r>
              <a:rPr sz="1800" b="1" spc="-20" dirty="0">
                <a:solidFill>
                  <a:srgbClr val="FF0000"/>
                </a:solidFill>
                <a:latin typeface="Calibri"/>
                <a:cs typeface="Calibri"/>
              </a:rPr>
              <a:t>e</a:t>
            </a:r>
            <a:r>
              <a:rPr sz="1800" b="1" spc="-5" dirty="0">
                <a:solidFill>
                  <a:srgbClr val="FF0000"/>
                </a:solidFill>
                <a:latin typeface="Calibri"/>
                <a:cs typeface="Calibri"/>
              </a:rPr>
              <a:t>,</a:t>
            </a:r>
            <a:r>
              <a:rPr sz="1800" b="1" spc="-55" dirty="0">
                <a:solidFill>
                  <a:srgbClr val="FF0000"/>
                </a:solidFill>
                <a:latin typeface="Times New Roman"/>
                <a:cs typeface="Times New Roman"/>
              </a:rPr>
              <a:t> </a:t>
            </a:r>
            <a:r>
              <a:rPr sz="1800" b="1" spc="-10" dirty="0">
                <a:solidFill>
                  <a:srgbClr val="FF0000"/>
                </a:solidFill>
                <a:latin typeface="Calibri"/>
                <a:cs typeface="Calibri"/>
              </a:rPr>
              <a:t>th</a:t>
            </a:r>
            <a:r>
              <a:rPr sz="1800" b="1" spc="-20" dirty="0">
                <a:solidFill>
                  <a:srgbClr val="FF0000"/>
                </a:solidFill>
                <a:latin typeface="Calibri"/>
                <a:cs typeface="Calibri"/>
              </a:rPr>
              <a:t>e</a:t>
            </a:r>
            <a:r>
              <a:rPr sz="1800" b="1" spc="-10" dirty="0">
                <a:solidFill>
                  <a:srgbClr val="FF0000"/>
                </a:solidFill>
                <a:latin typeface="Calibri"/>
                <a:cs typeface="Calibri"/>
              </a:rPr>
              <a:t>y</a:t>
            </a:r>
            <a:r>
              <a:rPr sz="1800" b="1" spc="-80" dirty="0">
                <a:solidFill>
                  <a:srgbClr val="FF0000"/>
                </a:solidFill>
                <a:latin typeface="Times New Roman"/>
                <a:cs typeface="Times New Roman"/>
              </a:rPr>
              <a:t> </a:t>
            </a:r>
            <a:r>
              <a:rPr sz="1800" b="1" spc="-10" dirty="0">
                <a:solidFill>
                  <a:srgbClr val="FF0000"/>
                </a:solidFill>
                <a:latin typeface="Calibri"/>
                <a:cs typeface="Calibri"/>
              </a:rPr>
              <a:t>do</a:t>
            </a:r>
            <a:r>
              <a:rPr sz="1800" b="1" spc="-50" dirty="0">
                <a:solidFill>
                  <a:srgbClr val="FF0000"/>
                </a:solidFill>
                <a:latin typeface="Times New Roman"/>
                <a:cs typeface="Times New Roman"/>
              </a:rPr>
              <a:t> </a:t>
            </a:r>
            <a:r>
              <a:rPr sz="1800" b="1" spc="-10" dirty="0">
                <a:solidFill>
                  <a:srgbClr val="FF0000"/>
                </a:solidFill>
                <a:latin typeface="Calibri"/>
                <a:cs typeface="Calibri"/>
              </a:rPr>
              <a:t>not</a:t>
            </a:r>
            <a:r>
              <a:rPr sz="1800" b="1" spc="-55" dirty="0">
                <a:solidFill>
                  <a:srgbClr val="FF0000"/>
                </a:solidFill>
                <a:latin typeface="Times New Roman"/>
                <a:cs typeface="Times New Roman"/>
              </a:rPr>
              <a:t> </a:t>
            </a:r>
            <a:r>
              <a:rPr sz="1800" b="1" spc="-5" dirty="0">
                <a:solidFill>
                  <a:srgbClr val="FF0000"/>
                </a:solidFill>
                <a:latin typeface="Calibri"/>
                <a:cs typeface="Calibri"/>
              </a:rPr>
              <a:t>m</a:t>
            </a:r>
            <a:r>
              <a:rPr sz="1800" b="1" dirty="0">
                <a:solidFill>
                  <a:srgbClr val="FF0000"/>
                </a:solidFill>
                <a:latin typeface="Calibri"/>
                <a:cs typeface="Calibri"/>
              </a:rPr>
              <a:t>e</a:t>
            </a:r>
            <a:r>
              <a:rPr sz="1800" b="1" spc="-10" dirty="0">
                <a:solidFill>
                  <a:srgbClr val="FF0000"/>
                </a:solidFill>
                <a:latin typeface="Calibri"/>
                <a:cs typeface="Calibri"/>
              </a:rPr>
              <a:t>et</a:t>
            </a:r>
            <a:r>
              <a:rPr sz="1800" b="1" spc="-5" dirty="0">
                <a:solidFill>
                  <a:srgbClr val="FF0000"/>
                </a:solidFill>
                <a:latin typeface="Times New Roman"/>
                <a:cs typeface="Times New Roman"/>
              </a:rPr>
              <a:t> </a:t>
            </a:r>
            <a:r>
              <a:rPr sz="1800" b="1" spc="-10" dirty="0">
                <a:solidFill>
                  <a:srgbClr val="FF0000"/>
                </a:solidFill>
                <a:latin typeface="Calibri"/>
                <a:cs typeface="Calibri"/>
              </a:rPr>
              <a:t>the</a:t>
            </a:r>
            <a:r>
              <a:rPr sz="1800" b="1" spc="-45" dirty="0">
                <a:solidFill>
                  <a:srgbClr val="FF0000"/>
                </a:solidFill>
                <a:latin typeface="Times New Roman"/>
                <a:cs typeface="Times New Roman"/>
              </a:rPr>
              <a:t> </a:t>
            </a:r>
            <a:r>
              <a:rPr sz="1800" b="1" u="heavy" spc="-10" dirty="0">
                <a:solidFill>
                  <a:srgbClr val="0000FF"/>
                </a:solidFill>
                <a:latin typeface="Calibri"/>
                <a:cs typeface="Calibri"/>
              </a:rPr>
              <a:t>t</a:t>
            </a:r>
            <a:r>
              <a:rPr sz="1800" b="1" u="heavy" spc="-25" dirty="0">
                <a:solidFill>
                  <a:srgbClr val="0000FF"/>
                </a:solidFill>
                <a:latin typeface="Calibri"/>
                <a:cs typeface="Calibri"/>
              </a:rPr>
              <a:t>w</a:t>
            </a:r>
            <a:r>
              <a:rPr sz="1800" b="1" u="heavy" dirty="0">
                <a:solidFill>
                  <a:srgbClr val="0000FF"/>
                </a:solidFill>
                <a:latin typeface="Calibri"/>
                <a:cs typeface="Calibri"/>
              </a:rPr>
              <a:t>e</a:t>
            </a:r>
            <a:r>
              <a:rPr sz="1800" b="1" u="heavy" spc="-5" dirty="0">
                <a:solidFill>
                  <a:srgbClr val="0000FF"/>
                </a:solidFill>
                <a:latin typeface="Calibri"/>
                <a:cs typeface="Calibri"/>
              </a:rPr>
              <a:t>l</a:t>
            </a:r>
            <a:r>
              <a:rPr sz="1800" b="1" u="heavy" spc="-25" dirty="0">
                <a:solidFill>
                  <a:srgbClr val="0000FF"/>
                </a:solidFill>
                <a:latin typeface="Calibri"/>
                <a:cs typeface="Calibri"/>
              </a:rPr>
              <a:t>v</a:t>
            </a:r>
            <a:r>
              <a:rPr sz="1800" b="1" u="heavy" spc="-5" dirty="0">
                <a:solidFill>
                  <a:srgbClr val="0000FF"/>
                </a:solidFill>
                <a:latin typeface="Calibri"/>
                <a:cs typeface="Calibri"/>
              </a:rPr>
              <a:t>e</a:t>
            </a:r>
            <a:r>
              <a:rPr sz="1800" b="1" u="heavy" dirty="0">
                <a:solidFill>
                  <a:srgbClr val="0000FF"/>
                </a:solidFill>
                <a:latin typeface="Calibri"/>
                <a:cs typeface="Calibri"/>
              </a:rPr>
              <a:t>-</a:t>
            </a:r>
            <a:r>
              <a:rPr sz="1800" b="1" u="heavy" spc="-5" dirty="0">
                <a:solidFill>
                  <a:srgbClr val="0000FF"/>
                </a:solidFill>
                <a:latin typeface="Calibri"/>
                <a:cs typeface="Calibri"/>
              </a:rPr>
              <a:t>m</a:t>
            </a:r>
            <a:r>
              <a:rPr sz="1800" b="1" u="heavy" spc="-25" dirty="0">
                <a:solidFill>
                  <a:srgbClr val="0000FF"/>
                </a:solidFill>
                <a:latin typeface="Calibri"/>
                <a:cs typeface="Calibri"/>
              </a:rPr>
              <a:t>a</a:t>
            </a:r>
            <a:r>
              <a:rPr sz="1800" b="1" u="heavy" spc="-35" dirty="0">
                <a:solidFill>
                  <a:srgbClr val="0000FF"/>
                </a:solidFill>
                <a:latin typeface="Calibri"/>
                <a:cs typeface="Calibri"/>
              </a:rPr>
              <a:t>t</a:t>
            </a:r>
            <a:r>
              <a:rPr sz="1800" b="1" u="heavy" spc="-5" dirty="0">
                <a:solidFill>
                  <a:srgbClr val="0000FF"/>
                </a:solidFill>
                <a:latin typeface="Calibri"/>
                <a:cs typeface="Calibri"/>
              </a:rPr>
              <a:t>ch</a:t>
            </a:r>
            <a:r>
              <a:rPr sz="1800" b="1" u="heavy" spc="-35" dirty="0">
                <a:solidFill>
                  <a:srgbClr val="0000FF"/>
                </a:solidFill>
                <a:latin typeface="Calibri"/>
                <a:cs typeface="Calibri"/>
              </a:rPr>
              <a:t> </a:t>
            </a:r>
            <a:r>
              <a:rPr sz="1800" b="1" u="heavy" spc="-15" dirty="0">
                <a:solidFill>
                  <a:srgbClr val="0000FF"/>
                </a:solidFill>
                <a:latin typeface="Calibri"/>
                <a:cs typeface="Calibri"/>
              </a:rPr>
              <a:t>gui</a:t>
            </a:r>
            <a:r>
              <a:rPr sz="1800" b="1" u="heavy" dirty="0">
                <a:solidFill>
                  <a:srgbClr val="0000FF"/>
                </a:solidFill>
                <a:latin typeface="Calibri"/>
                <a:cs typeface="Calibri"/>
              </a:rPr>
              <a:t>de</a:t>
            </a:r>
            <a:r>
              <a:rPr sz="1800" b="1" u="heavy" spc="-5" dirty="0">
                <a:solidFill>
                  <a:srgbClr val="0000FF"/>
                </a:solidFill>
                <a:latin typeface="Calibri"/>
                <a:cs typeface="Calibri"/>
              </a:rPr>
              <a:t>l</a:t>
            </a:r>
            <a:r>
              <a:rPr sz="1800" b="1" u="heavy" spc="-20" dirty="0">
                <a:solidFill>
                  <a:srgbClr val="0000FF"/>
                </a:solidFill>
                <a:latin typeface="Calibri"/>
                <a:cs typeface="Calibri"/>
              </a:rPr>
              <a:t>in</a:t>
            </a:r>
            <a:r>
              <a:rPr sz="1800" b="1" u="heavy" dirty="0">
                <a:solidFill>
                  <a:srgbClr val="0000FF"/>
                </a:solidFill>
                <a:latin typeface="Calibri"/>
                <a:cs typeface="Calibri"/>
              </a:rPr>
              <a:t>e</a:t>
            </a:r>
            <a:r>
              <a:rPr sz="1800" b="1" dirty="0">
                <a:solidFill>
                  <a:srgbClr val="FF0000"/>
                </a:solidFill>
                <a:latin typeface="Calibri"/>
                <a:cs typeface="Calibri"/>
              </a:rPr>
              <a:t>.</a:t>
            </a:r>
            <a:r>
              <a:rPr sz="1800" b="1" spc="-80" dirty="0">
                <a:solidFill>
                  <a:srgbClr val="FF0000"/>
                </a:solidFill>
                <a:latin typeface="Times New Roman"/>
                <a:cs typeface="Times New Roman"/>
              </a:rPr>
              <a:t> </a:t>
            </a:r>
            <a:r>
              <a:rPr sz="1800" b="1" spc="-5" dirty="0">
                <a:solidFill>
                  <a:srgbClr val="FF0000"/>
                </a:solidFill>
                <a:latin typeface="Calibri"/>
                <a:cs typeface="Calibri"/>
              </a:rPr>
              <a:t>Th</a:t>
            </a:r>
            <a:r>
              <a:rPr sz="1800" b="1" spc="5" dirty="0">
                <a:solidFill>
                  <a:srgbClr val="FF0000"/>
                </a:solidFill>
                <a:latin typeface="Calibri"/>
                <a:cs typeface="Calibri"/>
              </a:rPr>
              <a:t>e</a:t>
            </a:r>
            <a:r>
              <a:rPr sz="1800" b="1" spc="-30" dirty="0">
                <a:solidFill>
                  <a:srgbClr val="FF0000"/>
                </a:solidFill>
                <a:latin typeface="Calibri"/>
                <a:cs typeface="Calibri"/>
              </a:rPr>
              <a:t>r</a:t>
            </a:r>
            <a:r>
              <a:rPr sz="1800" b="1" spc="-10" dirty="0">
                <a:solidFill>
                  <a:srgbClr val="FF0000"/>
                </a:solidFill>
                <a:latin typeface="Calibri"/>
                <a:cs typeface="Calibri"/>
              </a:rPr>
              <a:t>e</a:t>
            </a:r>
            <a:r>
              <a:rPr sz="1800" b="1" spc="-30" dirty="0">
                <a:solidFill>
                  <a:srgbClr val="FF0000"/>
                </a:solidFill>
                <a:latin typeface="Calibri"/>
                <a:cs typeface="Calibri"/>
              </a:rPr>
              <a:t>f</a:t>
            </a:r>
            <a:r>
              <a:rPr sz="1800" b="1" dirty="0">
                <a:solidFill>
                  <a:srgbClr val="FF0000"/>
                </a:solidFill>
                <a:latin typeface="Calibri"/>
                <a:cs typeface="Calibri"/>
              </a:rPr>
              <a:t>o</a:t>
            </a:r>
            <a:r>
              <a:rPr sz="1800" b="1" spc="-25" dirty="0">
                <a:solidFill>
                  <a:srgbClr val="FF0000"/>
                </a:solidFill>
                <a:latin typeface="Calibri"/>
                <a:cs typeface="Calibri"/>
              </a:rPr>
              <a:t>r</a:t>
            </a:r>
            <a:r>
              <a:rPr sz="1800" b="1" dirty="0">
                <a:solidFill>
                  <a:srgbClr val="FF0000"/>
                </a:solidFill>
                <a:latin typeface="Calibri"/>
                <a:cs typeface="Calibri"/>
              </a:rPr>
              <a:t>e</a:t>
            </a:r>
            <a:r>
              <a:rPr sz="1800" b="1" spc="-65" dirty="0">
                <a:solidFill>
                  <a:srgbClr val="FF0000"/>
                </a:solidFill>
                <a:latin typeface="Times New Roman"/>
                <a:cs typeface="Times New Roman"/>
              </a:rPr>
              <a:t> </a:t>
            </a:r>
            <a:r>
              <a:rPr sz="1800" b="1" spc="-10" dirty="0">
                <a:solidFill>
                  <a:srgbClr val="FF0000"/>
                </a:solidFill>
                <a:latin typeface="Calibri"/>
                <a:cs typeface="Calibri"/>
              </a:rPr>
              <a:t>o</a:t>
            </a:r>
            <a:r>
              <a:rPr sz="1800" b="1" spc="-5" dirty="0">
                <a:solidFill>
                  <a:srgbClr val="FF0000"/>
                </a:solidFill>
                <a:latin typeface="Calibri"/>
                <a:cs typeface="Calibri"/>
              </a:rPr>
              <a:t>n</a:t>
            </a:r>
            <a:r>
              <a:rPr sz="1800" b="1" dirty="0">
                <a:solidFill>
                  <a:srgbClr val="FF0000"/>
                </a:solidFill>
                <a:latin typeface="Calibri"/>
                <a:cs typeface="Calibri"/>
              </a:rPr>
              <a:t>e</a:t>
            </a:r>
            <a:r>
              <a:rPr sz="1800" b="1" spc="-75" dirty="0">
                <a:solidFill>
                  <a:srgbClr val="FF0000"/>
                </a:solidFill>
                <a:latin typeface="Times New Roman"/>
                <a:cs typeface="Times New Roman"/>
              </a:rPr>
              <a:t> </a:t>
            </a:r>
            <a:r>
              <a:rPr sz="1800" b="1" spc="-10" dirty="0">
                <a:solidFill>
                  <a:srgbClr val="FF0000"/>
                </a:solidFill>
                <a:latin typeface="Calibri"/>
                <a:cs typeface="Calibri"/>
              </a:rPr>
              <a:t>can</a:t>
            </a:r>
            <a:r>
              <a:rPr sz="1800" b="1" spc="-5" dirty="0">
                <a:solidFill>
                  <a:srgbClr val="FF0000"/>
                </a:solidFill>
                <a:latin typeface="Calibri"/>
                <a:cs typeface="Calibri"/>
              </a:rPr>
              <a:t>n</a:t>
            </a:r>
            <a:r>
              <a:rPr sz="1800" b="1" spc="-10" dirty="0">
                <a:solidFill>
                  <a:srgbClr val="FF0000"/>
                </a:solidFill>
                <a:latin typeface="Calibri"/>
                <a:cs typeface="Calibri"/>
              </a:rPr>
              <a:t>ot</a:t>
            </a:r>
            <a:r>
              <a:rPr sz="1800" b="1" spc="-65" dirty="0">
                <a:solidFill>
                  <a:srgbClr val="FF0000"/>
                </a:solidFill>
                <a:latin typeface="Times New Roman"/>
                <a:cs typeface="Times New Roman"/>
              </a:rPr>
              <a:t> </a:t>
            </a:r>
            <a:r>
              <a:rPr sz="1800" b="1" spc="-10" dirty="0">
                <a:solidFill>
                  <a:srgbClr val="FF0000"/>
                </a:solidFill>
                <a:latin typeface="Calibri"/>
                <a:cs typeface="Calibri"/>
              </a:rPr>
              <a:t>s</a:t>
            </a:r>
            <a:r>
              <a:rPr sz="1800" b="1" spc="-50" dirty="0">
                <a:solidFill>
                  <a:srgbClr val="FF0000"/>
                </a:solidFill>
                <a:latin typeface="Calibri"/>
                <a:cs typeface="Calibri"/>
              </a:rPr>
              <a:t>a</a:t>
            </a:r>
            <a:r>
              <a:rPr sz="1800" b="1" spc="-10" dirty="0">
                <a:solidFill>
                  <a:srgbClr val="FF0000"/>
                </a:solidFill>
                <a:latin typeface="Calibri"/>
                <a:cs typeface="Calibri"/>
              </a:rPr>
              <a:t>y</a:t>
            </a:r>
            <a:r>
              <a:rPr sz="1800" b="1" spc="-45" dirty="0">
                <a:solidFill>
                  <a:srgbClr val="FF0000"/>
                </a:solidFill>
                <a:latin typeface="Times New Roman"/>
                <a:cs typeface="Times New Roman"/>
              </a:rPr>
              <a:t> </a:t>
            </a:r>
            <a:r>
              <a:rPr sz="1800" b="1" spc="-15" dirty="0">
                <a:solidFill>
                  <a:srgbClr val="FF0000"/>
                </a:solidFill>
                <a:latin typeface="Calibri"/>
                <a:cs typeface="Calibri"/>
              </a:rPr>
              <a:t>wit</a:t>
            </a:r>
            <a:r>
              <a:rPr sz="1800" b="1" spc="-10" dirty="0">
                <a:solidFill>
                  <a:srgbClr val="FF0000"/>
                </a:solidFill>
                <a:latin typeface="Calibri"/>
                <a:cs typeface="Calibri"/>
              </a:rPr>
              <a:t>h</a:t>
            </a:r>
            <a:r>
              <a:rPr sz="1800" b="1" spc="-60" dirty="0">
                <a:solidFill>
                  <a:srgbClr val="FF0000"/>
                </a:solidFill>
                <a:latin typeface="Times New Roman"/>
                <a:cs typeface="Times New Roman"/>
              </a:rPr>
              <a:t> </a:t>
            </a:r>
            <a:r>
              <a:rPr sz="1800" b="1" spc="-10" dirty="0">
                <a:solidFill>
                  <a:srgbClr val="FF0000"/>
                </a:solidFill>
                <a:latin typeface="Calibri"/>
                <a:cs typeface="Calibri"/>
              </a:rPr>
              <a:t>con</a:t>
            </a:r>
            <a:r>
              <a:rPr sz="1800" b="1" spc="-20" dirty="0">
                <a:solidFill>
                  <a:srgbClr val="FF0000"/>
                </a:solidFill>
                <a:latin typeface="Calibri"/>
                <a:cs typeface="Calibri"/>
              </a:rPr>
              <a:t>f</a:t>
            </a:r>
            <a:r>
              <a:rPr sz="1800" b="1" spc="-5" dirty="0">
                <a:solidFill>
                  <a:srgbClr val="FF0000"/>
                </a:solidFill>
                <a:latin typeface="Calibri"/>
                <a:cs typeface="Calibri"/>
              </a:rPr>
              <a:t>id</a:t>
            </a:r>
            <a:r>
              <a:rPr sz="1800" b="1" dirty="0">
                <a:solidFill>
                  <a:srgbClr val="FF0000"/>
                </a:solidFill>
                <a:latin typeface="Calibri"/>
                <a:cs typeface="Calibri"/>
              </a:rPr>
              <a:t>e</a:t>
            </a:r>
            <a:r>
              <a:rPr sz="1800" b="1" spc="-10" dirty="0">
                <a:solidFill>
                  <a:srgbClr val="FF0000"/>
                </a:solidFill>
                <a:latin typeface="Calibri"/>
                <a:cs typeface="Calibri"/>
              </a:rPr>
              <a:t>nc</a:t>
            </a:r>
            <a:r>
              <a:rPr sz="1800" b="1" dirty="0">
                <a:solidFill>
                  <a:srgbClr val="FF0000"/>
                </a:solidFill>
                <a:latin typeface="Calibri"/>
                <a:cs typeface="Calibri"/>
              </a:rPr>
              <a:t>e</a:t>
            </a:r>
            <a:r>
              <a:rPr sz="1800" b="1" spc="-85" dirty="0">
                <a:solidFill>
                  <a:srgbClr val="FF0000"/>
                </a:solidFill>
                <a:latin typeface="Times New Roman"/>
                <a:cs typeface="Times New Roman"/>
              </a:rPr>
              <a:t> </a:t>
            </a:r>
            <a:r>
              <a:rPr sz="1800" b="1" spc="-10" dirty="0">
                <a:solidFill>
                  <a:srgbClr val="FF0000"/>
                </a:solidFill>
                <a:latin typeface="Calibri"/>
                <a:cs typeface="Calibri"/>
              </a:rPr>
              <a:t>th</a:t>
            </a:r>
            <a:r>
              <a:rPr sz="1800" b="1" spc="-20" dirty="0">
                <a:solidFill>
                  <a:srgbClr val="FF0000"/>
                </a:solidFill>
                <a:latin typeface="Calibri"/>
                <a:cs typeface="Calibri"/>
              </a:rPr>
              <a:t>a</a:t>
            </a:r>
            <a:r>
              <a:rPr sz="1800" b="1" spc="-10" dirty="0">
                <a:solidFill>
                  <a:srgbClr val="FF0000"/>
                </a:solidFill>
                <a:latin typeface="Calibri"/>
                <a:cs typeface="Calibri"/>
              </a:rPr>
              <a:t>t</a:t>
            </a:r>
            <a:r>
              <a:rPr sz="1800" b="1" spc="-5" dirty="0">
                <a:solidFill>
                  <a:srgbClr val="FF0000"/>
                </a:solidFill>
                <a:latin typeface="Times New Roman"/>
                <a:cs typeface="Times New Roman"/>
              </a:rPr>
              <a:t> </a:t>
            </a:r>
            <a:r>
              <a:rPr sz="1800" b="1" dirty="0">
                <a:solidFill>
                  <a:srgbClr val="FF0000"/>
                </a:solidFill>
                <a:latin typeface="Calibri"/>
                <a:cs typeface="Calibri"/>
              </a:rPr>
              <a:t>they</a:t>
            </a:r>
            <a:r>
              <a:rPr sz="1800" b="1" spc="-75" dirty="0">
                <a:solidFill>
                  <a:srgbClr val="FF0000"/>
                </a:solidFill>
                <a:latin typeface="Times New Roman"/>
                <a:cs typeface="Times New Roman"/>
              </a:rPr>
              <a:t> </a:t>
            </a:r>
            <a:r>
              <a:rPr sz="1800" b="1" dirty="0">
                <a:solidFill>
                  <a:srgbClr val="FF0000"/>
                </a:solidFill>
                <a:latin typeface="Calibri"/>
                <a:cs typeface="Calibri"/>
              </a:rPr>
              <a:t>a</a:t>
            </a:r>
            <a:r>
              <a:rPr sz="1800" b="1" spc="-35" dirty="0">
                <a:solidFill>
                  <a:srgbClr val="FF0000"/>
                </a:solidFill>
                <a:latin typeface="Calibri"/>
                <a:cs typeface="Calibri"/>
              </a:rPr>
              <a:t>r</a:t>
            </a:r>
            <a:r>
              <a:rPr sz="1800" b="1" dirty="0">
                <a:solidFill>
                  <a:srgbClr val="FF0000"/>
                </a:solidFill>
                <a:latin typeface="Calibri"/>
                <a:cs typeface="Calibri"/>
              </a:rPr>
              <a:t>e</a:t>
            </a:r>
            <a:r>
              <a:rPr sz="1800" b="1" spc="-40" dirty="0">
                <a:solidFill>
                  <a:srgbClr val="FF0000"/>
                </a:solidFill>
                <a:latin typeface="Times New Roman"/>
                <a:cs typeface="Times New Roman"/>
              </a:rPr>
              <a:t> </a:t>
            </a:r>
            <a:r>
              <a:rPr sz="1800" b="1" spc="-10" dirty="0">
                <a:solidFill>
                  <a:srgbClr val="FF0000"/>
                </a:solidFill>
                <a:latin typeface="Calibri"/>
                <a:cs typeface="Calibri"/>
              </a:rPr>
              <a:t>f</a:t>
            </a:r>
            <a:r>
              <a:rPr sz="1800" b="1" spc="-30" dirty="0">
                <a:solidFill>
                  <a:srgbClr val="FF0000"/>
                </a:solidFill>
                <a:latin typeface="Calibri"/>
                <a:cs typeface="Calibri"/>
              </a:rPr>
              <a:t>r</a:t>
            </a:r>
            <a:r>
              <a:rPr sz="1800" b="1" dirty="0">
                <a:solidFill>
                  <a:srgbClr val="FF0000"/>
                </a:solidFill>
                <a:latin typeface="Calibri"/>
                <a:cs typeface="Calibri"/>
              </a:rPr>
              <a:t>om</a:t>
            </a:r>
            <a:r>
              <a:rPr sz="1800" b="1" spc="-35" dirty="0">
                <a:solidFill>
                  <a:srgbClr val="FF0000"/>
                </a:solidFill>
                <a:latin typeface="Times New Roman"/>
                <a:cs typeface="Times New Roman"/>
              </a:rPr>
              <a:t> </a:t>
            </a:r>
            <a:r>
              <a:rPr sz="1800" b="1" dirty="0">
                <a:solidFill>
                  <a:srgbClr val="FF0000"/>
                </a:solidFill>
                <a:latin typeface="Calibri"/>
                <a:cs typeface="Calibri"/>
              </a:rPr>
              <a:t>the</a:t>
            </a:r>
            <a:r>
              <a:rPr sz="1800" b="1" spc="-65" dirty="0">
                <a:solidFill>
                  <a:srgbClr val="FF0000"/>
                </a:solidFill>
                <a:latin typeface="Times New Roman"/>
                <a:cs typeface="Times New Roman"/>
              </a:rPr>
              <a:t> </a:t>
            </a:r>
            <a:r>
              <a:rPr sz="1800" b="1" dirty="0">
                <a:solidFill>
                  <a:srgbClr val="FF0000"/>
                </a:solidFill>
                <a:latin typeface="Calibri"/>
                <a:cs typeface="Calibri"/>
              </a:rPr>
              <a:t>same</a:t>
            </a:r>
            <a:r>
              <a:rPr sz="1800" b="1" spc="-55" dirty="0">
                <a:solidFill>
                  <a:srgbClr val="FF0000"/>
                </a:solidFill>
                <a:latin typeface="Times New Roman"/>
                <a:cs typeface="Times New Roman"/>
              </a:rPr>
              <a:t> </a:t>
            </a:r>
            <a:r>
              <a:rPr sz="1800" b="1" dirty="0">
                <a:solidFill>
                  <a:srgbClr val="FF0000"/>
                </a:solidFill>
                <a:latin typeface="Calibri"/>
                <a:cs typeface="Calibri"/>
              </a:rPr>
              <a:t>in</a:t>
            </a:r>
            <a:r>
              <a:rPr sz="1800" b="1" spc="5" dirty="0">
                <a:solidFill>
                  <a:srgbClr val="FF0000"/>
                </a:solidFill>
                <a:latin typeface="Calibri"/>
                <a:cs typeface="Calibri"/>
              </a:rPr>
              <a:t>d</a:t>
            </a:r>
            <a:r>
              <a:rPr sz="1800" b="1" dirty="0">
                <a:solidFill>
                  <a:srgbClr val="FF0000"/>
                </a:solidFill>
                <a:latin typeface="Calibri"/>
                <a:cs typeface="Calibri"/>
              </a:rPr>
              <a:t>iv</a:t>
            </a:r>
            <a:r>
              <a:rPr sz="1800" b="1" spc="-15" dirty="0">
                <a:solidFill>
                  <a:srgbClr val="FF0000"/>
                </a:solidFill>
                <a:latin typeface="Calibri"/>
                <a:cs typeface="Calibri"/>
              </a:rPr>
              <a:t>i</a:t>
            </a:r>
            <a:r>
              <a:rPr sz="1800" b="1" dirty="0">
                <a:solidFill>
                  <a:srgbClr val="FF0000"/>
                </a:solidFill>
                <a:latin typeface="Calibri"/>
                <a:cs typeface="Calibri"/>
              </a:rPr>
              <a:t>du</a:t>
            </a:r>
            <a:r>
              <a:rPr sz="1800" b="1" spc="-5" dirty="0">
                <a:solidFill>
                  <a:srgbClr val="FF0000"/>
                </a:solidFill>
                <a:latin typeface="Calibri"/>
                <a:cs typeface="Calibri"/>
              </a:rPr>
              <a:t>a</a:t>
            </a:r>
            <a:r>
              <a:rPr sz="1800" b="1" spc="-20" dirty="0">
                <a:solidFill>
                  <a:srgbClr val="FF0000"/>
                </a:solidFill>
                <a:latin typeface="Calibri"/>
                <a:cs typeface="Calibri"/>
              </a:rPr>
              <a:t>l</a:t>
            </a:r>
            <a:r>
              <a:rPr sz="1800" b="1" dirty="0">
                <a:solidFill>
                  <a:srgbClr val="FF0000"/>
                </a:solidFill>
                <a:latin typeface="Calibri"/>
                <a:cs typeface="Calibri"/>
              </a:rPr>
              <a:t>.</a:t>
            </a:r>
            <a:endParaRPr sz="18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8738" y="2860929"/>
            <a:ext cx="3449452" cy="399707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198738" y="9"/>
            <a:ext cx="3515502" cy="2978405"/>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4880232" y="479953"/>
            <a:ext cx="3897629" cy="1661160"/>
          </a:xfrm>
          <a:prstGeom prst="rect">
            <a:avLst/>
          </a:prstGeom>
        </p:spPr>
        <p:txBody>
          <a:bodyPr vert="horz" wrap="square" lIns="0" tIns="0" rIns="0" bIns="0" rtlCol="0">
            <a:spAutoFit/>
          </a:bodyPr>
          <a:lstStyle/>
          <a:p>
            <a:pPr marL="12700" marR="5080">
              <a:lnSpc>
                <a:spcPct val="100000"/>
              </a:lnSpc>
            </a:pPr>
            <a:r>
              <a:rPr sz="2800" spc="-20" dirty="0">
                <a:latin typeface="Calibri"/>
                <a:cs typeface="Calibri"/>
              </a:rPr>
              <a:t>Th</a:t>
            </a:r>
            <a:r>
              <a:rPr sz="2800" spc="-15" dirty="0">
                <a:latin typeface="Calibri"/>
                <a:cs typeface="Calibri"/>
              </a:rPr>
              <a:t>e</a:t>
            </a:r>
            <a:r>
              <a:rPr sz="2800" spc="-65" dirty="0">
                <a:latin typeface="Times New Roman"/>
                <a:cs typeface="Times New Roman"/>
              </a:rPr>
              <a:t> </a:t>
            </a:r>
            <a:r>
              <a:rPr sz="2800" spc="-55" dirty="0">
                <a:solidFill>
                  <a:srgbClr val="212121"/>
                </a:solidFill>
                <a:latin typeface="Calibri"/>
                <a:cs typeface="Calibri"/>
              </a:rPr>
              <a:t>s</a:t>
            </a:r>
            <a:r>
              <a:rPr sz="2800" spc="-15" dirty="0">
                <a:solidFill>
                  <a:srgbClr val="212121"/>
                </a:solidFill>
                <a:latin typeface="Calibri"/>
                <a:cs typeface="Calibri"/>
              </a:rPr>
              <a:t>tu</a:t>
            </a:r>
            <a:r>
              <a:rPr sz="2800" spc="-30" dirty="0">
                <a:solidFill>
                  <a:srgbClr val="212121"/>
                </a:solidFill>
                <a:latin typeface="Calibri"/>
                <a:cs typeface="Calibri"/>
              </a:rPr>
              <a:t>d</a:t>
            </a:r>
            <a:r>
              <a:rPr sz="2800" spc="-15" dirty="0">
                <a:solidFill>
                  <a:srgbClr val="212121"/>
                </a:solidFill>
                <a:latin typeface="Calibri"/>
                <a:cs typeface="Calibri"/>
              </a:rPr>
              <a:t>y</a:t>
            </a:r>
            <a:r>
              <a:rPr sz="2800" spc="-25" dirty="0">
                <a:solidFill>
                  <a:srgbClr val="212121"/>
                </a:solidFill>
                <a:latin typeface="Times New Roman"/>
                <a:cs typeface="Times New Roman"/>
              </a:rPr>
              <a:t> </a:t>
            </a:r>
            <a:r>
              <a:rPr sz="2800" spc="-5" dirty="0">
                <a:solidFill>
                  <a:srgbClr val="212121"/>
                </a:solidFill>
                <a:latin typeface="Calibri"/>
                <a:cs typeface="Calibri"/>
              </a:rPr>
              <a:t>o</a:t>
            </a:r>
            <a:r>
              <a:rPr sz="2800" dirty="0">
                <a:solidFill>
                  <a:srgbClr val="212121"/>
                </a:solidFill>
                <a:latin typeface="Calibri"/>
                <a:cs typeface="Calibri"/>
              </a:rPr>
              <a:t>f</a:t>
            </a:r>
            <a:r>
              <a:rPr sz="2800" spc="-80" dirty="0">
                <a:solidFill>
                  <a:srgbClr val="212121"/>
                </a:solidFill>
                <a:latin typeface="Times New Roman"/>
                <a:cs typeface="Times New Roman"/>
              </a:rPr>
              <a:t> </a:t>
            </a:r>
            <a:r>
              <a:rPr sz="2800" spc="-5" dirty="0">
                <a:solidFill>
                  <a:srgbClr val="212121"/>
                </a:solidFill>
                <a:latin typeface="Calibri"/>
                <a:cs typeface="Calibri"/>
              </a:rPr>
              <a:t>f</a:t>
            </a:r>
            <a:r>
              <a:rPr sz="2800" spc="-10" dirty="0">
                <a:solidFill>
                  <a:srgbClr val="212121"/>
                </a:solidFill>
                <a:latin typeface="Calibri"/>
                <a:cs typeface="Calibri"/>
              </a:rPr>
              <a:t>i</a:t>
            </a:r>
            <a:r>
              <a:rPr sz="2800" spc="-20" dirty="0">
                <a:solidFill>
                  <a:srgbClr val="212121"/>
                </a:solidFill>
                <a:latin typeface="Calibri"/>
                <a:cs typeface="Calibri"/>
              </a:rPr>
              <a:t>n</a:t>
            </a:r>
            <a:r>
              <a:rPr sz="2800" spc="-45" dirty="0">
                <a:solidFill>
                  <a:srgbClr val="212121"/>
                </a:solidFill>
                <a:latin typeface="Calibri"/>
                <a:cs typeface="Calibri"/>
              </a:rPr>
              <a:t>g</a:t>
            </a:r>
            <a:r>
              <a:rPr sz="2800" spc="-15" dirty="0">
                <a:solidFill>
                  <a:srgbClr val="212121"/>
                </a:solidFill>
                <a:latin typeface="Calibri"/>
                <a:cs typeface="Calibri"/>
              </a:rPr>
              <a:t>er</a:t>
            </a:r>
            <a:r>
              <a:rPr sz="2800" spc="-30" dirty="0">
                <a:solidFill>
                  <a:srgbClr val="212121"/>
                </a:solidFill>
                <a:latin typeface="Calibri"/>
                <a:cs typeface="Calibri"/>
              </a:rPr>
              <a:t>p</a:t>
            </a:r>
            <a:r>
              <a:rPr sz="2800" spc="-10" dirty="0">
                <a:solidFill>
                  <a:srgbClr val="212121"/>
                </a:solidFill>
                <a:latin typeface="Calibri"/>
                <a:cs typeface="Calibri"/>
              </a:rPr>
              <a:t>r</a:t>
            </a:r>
            <a:r>
              <a:rPr sz="2800" spc="-20" dirty="0">
                <a:solidFill>
                  <a:srgbClr val="212121"/>
                </a:solidFill>
                <a:latin typeface="Calibri"/>
                <a:cs typeface="Calibri"/>
              </a:rPr>
              <a:t>i</a:t>
            </a:r>
            <a:r>
              <a:rPr sz="2800" spc="-30" dirty="0">
                <a:solidFill>
                  <a:srgbClr val="212121"/>
                </a:solidFill>
                <a:latin typeface="Calibri"/>
                <a:cs typeface="Calibri"/>
              </a:rPr>
              <a:t>n</a:t>
            </a:r>
            <a:r>
              <a:rPr sz="2800" spc="-15" dirty="0">
                <a:solidFill>
                  <a:srgbClr val="212121"/>
                </a:solidFill>
                <a:latin typeface="Calibri"/>
                <a:cs typeface="Calibri"/>
              </a:rPr>
              <a:t>ts</a:t>
            </a:r>
            <a:r>
              <a:rPr sz="2800" spc="-10" dirty="0">
                <a:solidFill>
                  <a:srgbClr val="212121"/>
                </a:solidFill>
                <a:latin typeface="Times New Roman"/>
                <a:cs typeface="Times New Roman"/>
              </a:rPr>
              <a:t> </a:t>
            </a:r>
            <a:r>
              <a:rPr sz="2800" spc="-75" dirty="0">
                <a:solidFill>
                  <a:srgbClr val="212121"/>
                </a:solidFill>
                <a:latin typeface="Calibri"/>
                <a:cs typeface="Calibri"/>
              </a:rPr>
              <a:t>f</a:t>
            </a:r>
            <a:r>
              <a:rPr sz="2800" spc="-20" dirty="0">
                <a:solidFill>
                  <a:srgbClr val="212121"/>
                </a:solidFill>
                <a:latin typeface="Calibri"/>
                <a:cs typeface="Calibri"/>
              </a:rPr>
              <a:t>o</a:t>
            </a:r>
            <a:r>
              <a:rPr sz="2800" spc="-10" dirty="0">
                <a:solidFill>
                  <a:srgbClr val="212121"/>
                </a:solidFill>
                <a:latin typeface="Calibri"/>
                <a:cs typeface="Calibri"/>
              </a:rPr>
              <a:t>r</a:t>
            </a:r>
            <a:r>
              <a:rPr sz="2800" spc="-70" dirty="0">
                <a:solidFill>
                  <a:srgbClr val="212121"/>
                </a:solidFill>
                <a:latin typeface="Times New Roman"/>
                <a:cs typeface="Times New Roman"/>
              </a:rPr>
              <a:t> </a:t>
            </a:r>
            <a:r>
              <a:rPr sz="2800" dirty="0">
                <a:solidFill>
                  <a:srgbClr val="212121"/>
                </a:solidFill>
                <a:latin typeface="Calibri"/>
                <a:cs typeface="Calibri"/>
              </a:rPr>
              <a:t>i</a:t>
            </a:r>
            <a:r>
              <a:rPr sz="2800" spc="-20" dirty="0">
                <a:solidFill>
                  <a:srgbClr val="212121"/>
                </a:solidFill>
                <a:latin typeface="Calibri"/>
                <a:cs typeface="Calibri"/>
              </a:rPr>
              <a:t>d</a:t>
            </a:r>
            <a:r>
              <a:rPr sz="2800" spc="-25" dirty="0">
                <a:solidFill>
                  <a:srgbClr val="212121"/>
                </a:solidFill>
                <a:latin typeface="Calibri"/>
                <a:cs typeface="Calibri"/>
              </a:rPr>
              <a:t>e</a:t>
            </a:r>
            <a:r>
              <a:rPr sz="2800" spc="-45" dirty="0">
                <a:solidFill>
                  <a:srgbClr val="212121"/>
                </a:solidFill>
                <a:latin typeface="Calibri"/>
                <a:cs typeface="Calibri"/>
              </a:rPr>
              <a:t>n</a:t>
            </a:r>
            <a:r>
              <a:rPr sz="2800" spc="-10" dirty="0">
                <a:solidFill>
                  <a:srgbClr val="212121"/>
                </a:solidFill>
                <a:latin typeface="Calibri"/>
                <a:cs typeface="Calibri"/>
              </a:rPr>
              <a:t>ti</a:t>
            </a:r>
            <a:r>
              <a:rPr sz="2800" spc="-20" dirty="0">
                <a:solidFill>
                  <a:srgbClr val="212121"/>
                </a:solidFill>
                <a:latin typeface="Calibri"/>
                <a:cs typeface="Calibri"/>
              </a:rPr>
              <a:t>f</a:t>
            </a:r>
            <a:r>
              <a:rPr sz="2800" dirty="0">
                <a:solidFill>
                  <a:srgbClr val="212121"/>
                </a:solidFill>
                <a:latin typeface="Calibri"/>
                <a:cs typeface="Calibri"/>
              </a:rPr>
              <a:t>i</a:t>
            </a:r>
            <a:r>
              <a:rPr sz="2800" spc="-40" dirty="0">
                <a:solidFill>
                  <a:srgbClr val="212121"/>
                </a:solidFill>
                <a:latin typeface="Calibri"/>
                <a:cs typeface="Calibri"/>
              </a:rPr>
              <a:t>c</a:t>
            </a:r>
            <a:r>
              <a:rPr sz="2800" spc="-35" dirty="0">
                <a:solidFill>
                  <a:srgbClr val="212121"/>
                </a:solidFill>
                <a:latin typeface="Calibri"/>
                <a:cs typeface="Calibri"/>
              </a:rPr>
              <a:t>a</a:t>
            </a:r>
            <a:r>
              <a:rPr sz="2800" spc="-10" dirty="0">
                <a:solidFill>
                  <a:srgbClr val="212121"/>
                </a:solidFill>
                <a:latin typeface="Calibri"/>
                <a:cs typeface="Calibri"/>
              </a:rPr>
              <a:t>ti</a:t>
            </a:r>
            <a:r>
              <a:rPr sz="2800" spc="-20" dirty="0">
                <a:solidFill>
                  <a:srgbClr val="212121"/>
                </a:solidFill>
                <a:latin typeface="Calibri"/>
                <a:cs typeface="Calibri"/>
              </a:rPr>
              <a:t>o</a:t>
            </a:r>
            <a:r>
              <a:rPr sz="2800" spc="-15" dirty="0">
                <a:solidFill>
                  <a:srgbClr val="212121"/>
                </a:solidFill>
                <a:latin typeface="Calibri"/>
                <a:cs typeface="Calibri"/>
              </a:rPr>
              <a:t>n</a:t>
            </a:r>
            <a:r>
              <a:rPr sz="2800" spc="-55" dirty="0">
                <a:solidFill>
                  <a:srgbClr val="212121"/>
                </a:solidFill>
                <a:latin typeface="Times New Roman"/>
                <a:cs typeface="Times New Roman"/>
              </a:rPr>
              <a:t> </a:t>
            </a:r>
            <a:r>
              <a:rPr sz="2800" spc="-20" dirty="0">
                <a:solidFill>
                  <a:srgbClr val="212121"/>
                </a:solidFill>
                <a:latin typeface="Calibri"/>
                <a:cs typeface="Calibri"/>
              </a:rPr>
              <a:t>pu</a:t>
            </a:r>
            <a:r>
              <a:rPr sz="2800" spc="-25" dirty="0">
                <a:solidFill>
                  <a:srgbClr val="212121"/>
                </a:solidFill>
                <a:latin typeface="Calibri"/>
                <a:cs typeface="Calibri"/>
              </a:rPr>
              <a:t>r</a:t>
            </a:r>
            <a:r>
              <a:rPr sz="2800" spc="-20" dirty="0">
                <a:solidFill>
                  <a:srgbClr val="212121"/>
                </a:solidFill>
                <a:latin typeface="Calibri"/>
                <a:cs typeface="Calibri"/>
              </a:rPr>
              <a:t>poses</a:t>
            </a:r>
            <a:r>
              <a:rPr sz="2800" spc="-15" dirty="0">
                <a:solidFill>
                  <a:srgbClr val="212121"/>
                </a:solidFill>
                <a:latin typeface="Times New Roman"/>
                <a:cs typeface="Times New Roman"/>
              </a:rPr>
              <a:t> </a:t>
            </a:r>
            <a:r>
              <a:rPr sz="2800" dirty="0">
                <a:solidFill>
                  <a:srgbClr val="212121"/>
                </a:solidFill>
                <a:latin typeface="Calibri"/>
                <a:cs typeface="Calibri"/>
              </a:rPr>
              <a:t>i</a:t>
            </a:r>
            <a:r>
              <a:rPr sz="2800" spc="-15" dirty="0">
                <a:solidFill>
                  <a:srgbClr val="212121"/>
                </a:solidFill>
                <a:latin typeface="Calibri"/>
                <a:cs typeface="Calibri"/>
              </a:rPr>
              <a:t>s</a:t>
            </a:r>
            <a:r>
              <a:rPr sz="2800" spc="-70" dirty="0">
                <a:solidFill>
                  <a:srgbClr val="212121"/>
                </a:solidFill>
                <a:latin typeface="Times New Roman"/>
                <a:cs typeface="Times New Roman"/>
              </a:rPr>
              <a:t> </a:t>
            </a:r>
            <a:r>
              <a:rPr sz="2800" spc="-20" dirty="0">
                <a:solidFill>
                  <a:srgbClr val="212121"/>
                </a:solidFill>
                <a:latin typeface="Calibri"/>
                <a:cs typeface="Calibri"/>
              </a:rPr>
              <a:t>known</a:t>
            </a:r>
            <a:r>
              <a:rPr sz="2800" spc="-60" dirty="0">
                <a:solidFill>
                  <a:srgbClr val="212121"/>
                </a:solidFill>
                <a:latin typeface="Times New Roman"/>
                <a:cs typeface="Times New Roman"/>
              </a:rPr>
              <a:t> </a:t>
            </a:r>
            <a:r>
              <a:rPr sz="2800" spc="-15" dirty="0">
                <a:solidFill>
                  <a:srgbClr val="212121"/>
                </a:solidFill>
                <a:latin typeface="Calibri"/>
                <a:cs typeface="Calibri"/>
              </a:rPr>
              <a:t>as</a:t>
            </a:r>
            <a:r>
              <a:rPr sz="2800" spc="-60" dirty="0">
                <a:solidFill>
                  <a:srgbClr val="212121"/>
                </a:solidFill>
                <a:latin typeface="Times New Roman"/>
                <a:cs typeface="Times New Roman"/>
              </a:rPr>
              <a:t> </a:t>
            </a:r>
            <a:r>
              <a:rPr sz="2800" b="1" i="1" u="heavy" spc="-15" dirty="0">
                <a:solidFill>
                  <a:srgbClr val="FF0000"/>
                </a:solidFill>
                <a:latin typeface="Calibri"/>
                <a:cs typeface="Calibri"/>
              </a:rPr>
              <a:t>dactylograp</a:t>
            </a:r>
            <a:r>
              <a:rPr sz="2800" b="1" i="1" u="heavy" spc="-60" dirty="0">
                <a:solidFill>
                  <a:srgbClr val="FF0000"/>
                </a:solidFill>
                <a:latin typeface="Calibri"/>
                <a:cs typeface="Calibri"/>
              </a:rPr>
              <a:t>h</a:t>
            </a:r>
            <a:r>
              <a:rPr sz="2800" b="1" i="1" u="heavy" spc="-15" dirty="0">
                <a:solidFill>
                  <a:srgbClr val="FF0000"/>
                </a:solidFill>
                <a:latin typeface="Calibri"/>
                <a:cs typeface="Calibri"/>
              </a:rPr>
              <a:t>y</a:t>
            </a:r>
            <a:r>
              <a:rPr sz="2800" b="1" i="1" spc="-10" dirty="0">
                <a:solidFill>
                  <a:srgbClr val="FF0000"/>
                </a:solidFill>
                <a:latin typeface="Times New Roman"/>
                <a:cs typeface="Times New Roman"/>
              </a:rPr>
              <a:t> </a:t>
            </a:r>
            <a:r>
              <a:rPr sz="2800" spc="-20" dirty="0">
                <a:solidFill>
                  <a:srgbClr val="212121"/>
                </a:solidFill>
                <a:latin typeface="Calibri"/>
                <a:cs typeface="Calibri"/>
              </a:rPr>
              <a:t>o</a:t>
            </a:r>
            <a:r>
              <a:rPr sz="2800" spc="-10" dirty="0">
                <a:solidFill>
                  <a:srgbClr val="212121"/>
                </a:solidFill>
                <a:latin typeface="Calibri"/>
                <a:cs typeface="Calibri"/>
              </a:rPr>
              <a:t>r</a:t>
            </a:r>
            <a:r>
              <a:rPr sz="2800" spc="-65" dirty="0">
                <a:solidFill>
                  <a:srgbClr val="212121"/>
                </a:solidFill>
                <a:latin typeface="Times New Roman"/>
                <a:cs typeface="Times New Roman"/>
              </a:rPr>
              <a:t> </a:t>
            </a:r>
            <a:r>
              <a:rPr sz="2800" b="1" i="1" u="heavy" spc="-15" dirty="0">
                <a:solidFill>
                  <a:srgbClr val="FF0000"/>
                </a:solidFill>
                <a:latin typeface="Calibri"/>
                <a:cs typeface="Calibri"/>
              </a:rPr>
              <a:t>dactylos</a:t>
            </a:r>
            <a:r>
              <a:rPr sz="2800" b="1" i="1" u="heavy" spc="-35" dirty="0">
                <a:solidFill>
                  <a:srgbClr val="FF0000"/>
                </a:solidFill>
                <a:latin typeface="Calibri"/>
                <a:cs typeface="Calibri"/>
              </a:rPr>
              <a:t>c</a:t>
            </a:r>
            <a:r>
              <a:rPr sz="2800" b="1" i="1" u="heavy" spc="-20" dirty="0">
                <a:solidFill>
                  <a:srgbClr val="FF0000"/>
                </a:solidFill>
                <a:latin typeface="Calibri"/>
                <a:cs typeface="Calibri"/>
              </a:rPr>
              <a:t>o</a:t>
            </a:r>
            <a:r>
              <a:rPr sz="2800" b="1" i="1" u="heavy" spc="-25" dirty="0">
                <a:solidFill>
                  <a:srgbClr val="FF0000"/>
                </a:solidFill>
                <a:latin typeface="Calibri"/>
                <a:cs typeface="Calibri"/>
              </a:rPr>
              <a:t>p</a:t>
            </a:r>
            <a:r>
              <a:rPr sz="2800" b="1" i="1" u="heavy" spc="-10" dirty="0">
                <a:solidFill>
                  <a:srgbClr val="FF0000"/>
                </a:solidFill>
                <a:latin typeface="Calibri"/>
                <a:cs typeface="Calibri"/>
              </a:rPr>
              <a:t>y</a:t>
            </a:r>
            <a:r>
              <a:rPr sz="2800" dirty="0">
                <a:latin typeface="Calibri"/>
                <a:cs typeface="Calibri"/>
              </a:rPr>
              <a:t>.</a:t>
            </a:r>
          </a:p>
        </p:txBody>
      </p:sp>
      <p:sp>
        <p:nvSpPr>
          <p:cNvPr id="5" name="object 5"/>
          <p:cNvSpPr/>
          <p:nvPr/>
        </p:nvSpPr>
        <p:spPr>
          <a:xfrm>
            <a:off x="4722632" y="3581383"/>
            <a:ext cx="4298045" cy="320994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4395" y="254502"/>
            <a:ext cx="7371715" cy="671195"/>
          </a:xfrm>
          <a:prstGeom prst="rect">
            <a:avLst/>
          </a:prstGeom>
        </p:spPr>
        <p:txBody>
          <a:bodyPr vert="horz" wrap="square" lIns="0" tIns="0" rIns="0" bIns="0" rtlCol="0">
            <a:spAutoFit/>
          </a:bodyPr>
          <a:lstStyle/>
          <a:p>
            <a:pPr marL="12700">
              <a:lnSpc>
                <a:spcPct val="100000"/>
              </a:lnSpc>
            </a:pPr>
            <a:r>
              <a:rPr sz="2400" spc="-190" dirty="0">
                <a:solidFill>
                  <a:srgbClr val="212121"/>
                </a:solidFill>
                <a:latin typeface="Calibri"/>
                <a:cs typeface="Calibri"/>
              </a:rPr>
              <a:t>Y</a:t>
            </a:r>
            <a:r>
              <a:rPr sz="2400" spc="-5" dirty="0">
                <a:solidFill>
                  <a:srgbClr val="212121"/>
                </a:solidFill>
                <a:latin typeface="Calibri"/>
                <a:cs typeface="Calibri"/>
              </a:rPr>
              <a:t>ou</a:t>
            </a:r>
            <a:r>
              <a:rPr sz="2400" dirty="0">
                <a:solidFill>
                  <a:srgbClr val="212121"/>
                </a:solidFill>
                <a:latin typeface="Calibri"/>
                <a:cs typeface="Calibri"/>
              </a:rPr>
              <a:t>r</a:t>
            </a:r>
            <a:r>
              <a:rPr sz="2400" spc="-55" dirty="0">
                <a:solidFill>
                  <a:srgbClr val="212121"/>
                </a:solidFill>
                <a:latin typeface="Times New Roman"/>
                <a:cs typeface="Times New Roman"/>
              </a:rPr>
              <a:t> </a:t>
            </a:r>
            <a:r>
              <a:rPr sz="2400" spc="-5" dirty="0">
                <a:solidFill>
                  <a:srgbClr val="212121"/>
                </a:solidFill>
                <a:latin typeface="Calibri"/>
                <a:cs typeface="Calibri"/>
              </a:rPr>
              <a:t>f</a:t>
            </a:r>
            <a:r>
              <a:rPr sz="2400" dirty="0">
                <a:solidFill>
                  <a:srgbClr val="212121"/>
                </a:solidFill>
                <a:latin typeface="Calibri"/>
                <a:cs typeface="Calibri"/>
              </a:rPr>
              <a:t>i</a:t>
            </a:r>
            <a:r>
              <a:rPr sz="2400" spc="-5" dirty="0">
                <a:solidFill>
                  <a:srgbClr val="212121"/>
                </a:solidFill>
                <a:latin typeface="Calibri"/>
                <a:cs typeface="Calibri"/>
              </a:rPr>
              <a:t>n</a:t>
            </a:r>
            <a:r>
              <a:rPr sz="2400" spc="-30" dirty="0">
                <a:solidFill>
                  <a:srgbClr val="212121"/>
                </a:solidFill>
                <a:latin typeface="Calibri"/>
                <a:cs typeface="Calibri"/>
              </a:rPr>
              <a:t>g</a:t>
            </a:r>
            <a:r>
              <a:rPr sz="2400" spc="-15" dirty="0">
                <a:solidFill>
                  <a:srgbClr val="212121"/>
                </a:solidFill>
                <a:latin typeface="Calibri"/>
                <a:cs typeface="Calibri"/>
              </a:rPr>
              <a:t>e</a:t>
            </a:r>
            <a:r>
              <a:rPr sz="2400" spc="-40" dirty="0">
                <a:solidFill>
                  <a:srgbClr val="212121"/>
                </a:solidFill>
                <a:latin typeface="Calibri"/>
                <a:cs typeface="Calibri"/>
              </a:rPr>
              <a:t>r</a:t>
            </a:r>
            <a:r>
              <a:rPr sz="2400" spc="-15" dirty="0">
                <a:solidFill>
                  <a:srgbClr val="212121"/>
                </a:solidFill>
                <a:latin typeface="Calibri"/>
                <a:cs typeface="Calibri"/>
              </a:rPr>
              <a:t>s</a:t>
            </a:r>
            <a:r>
              <a:rPr sz="2400" spc="-10" dirty="0">
                <a:solidFill>
                  <a:srgbClr val="212121"/>
                </a:solidFill>
                <a:latin typeface="Calibri"/>
                <a:cs typeface="Calibri"/>
              </a:rPr>
              <a:t>,</a:t>
            </a:r>
            <a:r>
              <a:rPr sz="2400" spc="-60" dirty="0">
                <a:solidFill>
                  <a:srgbClr val="212121"/>
                </a:solidFill>
                <a:latin typeface="Times New Roman"/>
                <a:cs typeface="Times New Roman"/>
              </a:rPr>
              <a:t> </a:t>
            </a:r>
            <a:r>
              <a:rPr sz="2400" spc="-40" dirty="0">
                <a:solidFill>
                  <a:srgbClr val="212121"/>
                </a:solidFill>
                <a:latin typeface="Calibri"/>
                <a:cs typeface="Calibri"/>
              </a:rPr>
              <a:t>t</a:t>
            </a:r>
            <a:r>
              <a:rPr sz="2400" spc="-20" dirty="0">
                <a:solidFill>
                  <a:srgbClr val="212121"/>
                </a:solidFill>
                <a:latin typeface="Calibri"/>
                <a:cs typeface="Calibri"/>
              </a:rPr>
              <a:t>oes</a:t>
            </a:r>
            <a:r>
              <a:rPr sz="2400" spc="-10" dirty="0">
                <a:solidFill>
                  <a:srgbClr val="212121"/>
                </a:solidFill>
                <a:latin typeface="Calibri"/>
                <a:cs typeface="Calibri"/>
              </a:rPr>
              <a:t>,</a:t>
            </a:r>
            <a:r>
              <a:rPr sz="2400" spc="-55" dirty="0">
                <a:solidFill>
                  <a:srgbClr val="212121"/>
                </a:solidFill>
                <a:latin typeface="Times New Roman"/>
                <a:cs typeface="Times New Roman"/>
              </a:rPr>
              <a:t> </a:t>
            </a:r>
            <a:r>
              <a:rPr sz="2400" spc="-70" dirty="0">
                <a:solidFill>
                  <a:srgbClr val="212121"/>
                </a:solidFill>
                <a:latin typeface="Calibri"/>
                <a:cs typeface="Calibri"/>
              </a:rPr>
              <a:t>f</a:t>
            </a:r>
            <a:r>
              <a:rPr sz="2400" spc="-10" dirty="0">
                <a:solidFill>
                  <a:srgbClr val="212121"/>
                </a:solidFill>
                <a:latin typeface="Calibri"/>
                <a:cs typeface="Calibri"/>
              </a:rPr>
              <a:t>eet,</a:t>
            </a:r>
            <a:r>
              <a:rPr sz="2400" spc="-65" dirty="0">
                <a:solidFill>
                  <a:srgbClr val="212121"/>
                </a:solidFill>
                <a:latin typeface="Times New Roman"/>
                <a:cs typeface="Times New Roman"/>
              </a:rPr>
              <a:t> </a:t>
            </a:r>
            <a:r>
              <a:rPr sz="2400" spc="-5" dirty="0">
                <a:solidFill>
                  <a:srgbClr val="212121"/>
                </a:solidFill>
                <a:latin typeface="Calibri"/>
                <a:cs typeface="Calibri"/>
              </a:rPr>
              <a:t>pa</a:t>
            </a:r>
            <a:r>
              <a:rPr sz="2400" dirty="0">
                <a:solidFill>
                  <a:srgbClr val="212121"/>
                </a:solidFill>
                <a:latin typeface="Calibri"/>
                <a:cs typeface="Calibri"/>
              </a:rPr>
              <a:t>l</a:t>
            </a:r>
            <a:r>
              <a:rPr sz="2400" spc="-15" dirty="0">
                <a:solidFill>
                  <a:srgbClr val="212121"/>
                </a:solidFill>
                <a:latin typeface="Calibri"/>
                <a:cs typeface="Calibri"/>
              </a:rPr>
              <a:t>ms,</a:t>
            </a:r>
            <a:r>
              <a:rPr sz="2400" spc="-75" dirty="0">
                <a:solidFill>
                  <a:srgbClr val="212121"/>
                </a:solidFill>
                <a:latin typeface="Times New Roman"/>
                <a:cs typeface="Times New Roman"/>
              </a:rPr>
              <a:t> </a:t>
            </a:r>
            <a:r>
              <a:rPr sz="2400" dirty="0">
                <a:solidFill>
                  <a:srgbClr val="212121"/>
                </a:solidFill>
                <a:latin typeface="Calibri"/>
                <a:cs typeface="Calibri"/>
              </a:rPr>
              <a:t>and</a:t>
            </a:r>
            <a:r>
              <a:rPr sz="2400" spc="-60" dirty="0">
                <a:solidFill>
                  <a:srgbClr val="212121"/>
                </a:solidFill>
                <a:latin typeface="Times New Roman"/>
                <a:cs typeface="Times New Roman"/>
              </a:rPr>
              <a:t> </a:t>
            </a:r>
            <a:r>
              <a:rPr sz="2400" dirty="0">
                <a:solidFill>
                  <a:srgbClr val="212121"/>
                </a:solidFill>
                <a:latin typeface="Calibri"/>
                <a:cs typeface="Calibri"/>
              </a:rPr>
              <a:t>li</a:t>
            </a:r>
            <a:r>
              <a:rPr sz="2400" spc="-15" dirty="0">
                <a:solidFill>
                  <a:srgbClr val="212121"/>
                </a:solidFill>
                <a:latin typeface="Calibri"/>
                <a:cs typeface="Calibri"/>
              </a:rPr>
              <a:t>p</a:t>
            </a:r>
            <a:r>
              <a:rPr sz="2400" dirty="0">
                <a:solidFill>
                  <a:srgbClr val="212121"/>
                </a:solidFill>
                <a:latin typeface="Calibri"/>
                <a:cs typeface="Calibri"/>
              </a:rPr>
              <a:t>s</a:t>
            </a:r>
            <a:r>
              <a:rPr sz="2400" spc="-60" dirty="0">
                <a:solidFill>
                  <a:srgbClr val="212121"/>
                </a:solidFill>
                <a:latin typeface="Times New Roman"/>
                <a:cs typeface="Times New Roman"/>
              </a:rPr>
              <a:t> </a:t>
            </a:r>
            <a:r>
              <a:rPr sz="2400" spc="-15" dirty="0">
                <a:solidFill>
                  <a:srgbClr val="212121"/>
                </a:solidFill>
                <a:latin typeface="Calibri"/>
                <a:cs typeface="Calibri"/>
              </a:rPr>
              <a:t>a</a:t>
            </a:r>
            <a:r>
              <a:rPr sz="2400" spc="-50" dirty="0">
                <a:solidFill>
                  <a:srgbClr val="212121"/>
                </a:solidFill>
                <a:latin typeface="Calibri"/>
                <a:cs typeface="Calibri"/>
              </a:rPr>
              <a:t>r</a:t>
            </a:r>
            <a:r>
              <a:rPr sz="2400" spc="-15" dirty="0">
                <a:solidFill>
                  <a:srgbClr val="212121"/>
                </a:solidFill>
                <a:latin typeface="Calibri"/>
                <a:cs typeface="Calibri"/>
              </a:rPr>
              <a:t>e</a:t>
            </a:r>
            <a:r>
              <a:rPr sz="2400" spc="-70" dirty="0">
                <a:solidFill>
                  <a:srgbClr val="212121"/>
                </a:solidFill>
                <a:latin typeface="Times New Roman"/>
                <a:cs typeface="Times New Roman"/>
              </a:rPr>
              <a:t> </a:t>
            </a:r>
            <a:r>
              <a:rPr sz="2400" spc="-35" dirty="0">
                <a:solidFill>
                  <a:srgbClr val="212121"/>
                </a:solidFill>
                <a:latin typeface="Calibri"/>
                <a:cs typeface="Calibri"/>
              </a:rPr>
              <a:t>c</a:t>
            </a:r>
            <a:r>
              <a:rPr sz="2400" spc="-20" dirty="0">
                <a:solidFill>
                  <a:srgbClr val="212121"/>
                </a:solidFill>
                <a:latin typeface="Calibri"/>
                <a:cs typeface="Calibri"/>
              </a:rPr>
              <a:t>o</a:t>
            </a:r>
            <a:r>
              <a:rPr sz="2400" spc="-45" dirty="0">
                <a:solidFill>
                  <a:srgbClr val="212121"/>
                </a:solidFill>
                <a:latin typeface="Calibri"/>
                <a:cs typeface="Calibri"/>
              </a:rPr>
              <a:t>v</a:t>
            </a:r>
            <a:r>
              <a:rPr sz="2400" spc="-15" dirty="0">
                <a:solidFill>
                  <a:srgbClr val="212121"/>
                </a:solidFill>
                <a:latin typeface="Calibri"/>
                <a:cs typeface="Calibri"/>
              </a:rPr>
              <a:t>e</a:t>
            </a:r>
            <a:r>
              <a:rPr sz="2400" spc="-40" dirty="0">
                <a:solidFill>
                  <a:srgbClr val="212121"/>
                </a:solidFill>
                <a:latin typeface="Calibri"/>
                <a:cs typeface="Calibri"/>
              </a:rPr>
              <a:t>r</a:t>
            </a:r>
            <a:r>
              <a:rPr sz="2400" spc="-15" dirty="0">
                <a:solidFill>
                  <a:srgbClr val="212121"/>
                </a:solidFill>
                <a:latin typeface="Calibri"/>
                <a:cs typeface="Calibri"/>
              </a:rPr>
              <a:t>ed</a:t>
            </a:r>
            <a:r>
              <a:rPr sz="2400" spc="-50" dirty="0">
                <a:solidFill>
                  <a:srgbClr val="212121"/>
                </a:solidFill>
                <a:latin typeface="Times New Roman"/>
                <a:cs typeface="Times New Roman"/>
              </a:rPr>
              <a:t> </a:t>
            </a:r>
            <a:r>
              <a:rPr sz="2400" dirty="0">
                <a:solidFill>
                  <a:srgbClr val="212121"/>
                </a:solidFill>
                <a:latin typeface="Calibri"/>
                <a:cs typeface="Calibri"/>
              </a:rPr>
              <a:t>with</a:t>
            </a:r>
            <a:endParaRPr sz="2400">
              <a:latin typeface="Calibri"/>
              <a:cs typeface="Calibri"/>
            </a:endParaRPr>
          </a:p>
          <a:p>
            <a:pPr marL="12700">
              <a:lnSpc>
                <a:spcPct val="100000"/>
              </a:lnSpc>
            </a:pPr>
            <a:r>
              <a:rPr sz="2400" spc="-5" dirty="0">
                <a:solidFill>
                  <a:srgbClr val="212121"/>
                </a:solidFill>
                <a:latin typeface="Calibri"/>
                <a:cs typeface="Calibri"/>
              </a:rPr>
              <a:t>sma</a:t>
            </a:r>
            <a:r>
              <a:rPr sz="2400" dirty="0">
                <a:solidFill>
                  <a:srgbClr val="212121"/>
                </a:solidFill>
                <a:latin typeface="Calibri"/>
                <a:cs typeface="Calibri"/>
              </a:rPr>
              <a:t>ll</a:t>
            </a:r>
            <a:r>
              <a:rPr sz="2400" spc="-75" dirty="0">
                <a:solidFill>
                  <a:srgbClr val="212121"/>
                </a:solidFill>
                <a:latin typeface="Times New Roman"/>
                <a:cs typeface="Times New Roman"/>
              </a:rPr>
              <a:t> </a:t>
            </a:r>
            <a:r>
              <a:rPr sz="2400" dirty="0">
                <a:solidFill>
                  <a:srgbClr val="212121"/>
                </a:solidFill>
                <a:latin typeface="Calibri"/>
                <a:cs typeface="Calibri"/>
              </a:rPr>
              <a:t>ri</a:t>
            </a:r>
            <a:r>
              <a:rPr sz="2400" spc="-5" dirty="0">
                <a:solidFill>
                  <a:srgbClr val="212121"/>
                </a:solidFill>
                <a:latin typeface="Calibri"/>
                <a:cs typeface="Calibri"/>
              </a:rPr>
              <a:t>d</a:t>
            </a:r>
            <a:r>
              <a:rPr sz="2400" spc="-30" dirty="0">
                <a:solidFill>
                  <a:srgbClr val="212121"/>
                </a:solidFill>
                <a:latin typeface="Calibri"/>
                <a:cs typeface="Calibri"/>
              </a:rPr>
              <a:t>g</a:t>
            </a:r>
            <a:r>
              <a:rPr sz="2400" dirty="0">
                <a:solidFill>
                  <a:srgbClr val="212121"/>
                </a:solidFill>
                <a:latin typeface="Calibri"/>
                <a:cs typeface="Calibri"/>
              </a:rPr>
              <a:t>es</a:t>
            </a:r>
            <a:r>
              <a:rPr sz="2400" spc="-60" dirty="0">
                <a:solidFill>
                  <a:srgbClr val="212121"/>
                </a:solidFill>
                <a:latin typeface="Times New Roman"/>
                <a:cs typeface="Times New Roman"/>
              </a:rPr>
              <a:t> </a:t>
            </a:r>
            <a:r>
              <a:rPr sz="2400" dirty="0">
                <a:solidFill>
                  <a:srgbClr val="212121"/>
                </a:solidFill>
                <a:latin typeface="Calibri"/>
                <a:cs typeface="Calibri"/>
              </a:rPr>
              <a:t>th</a:t>
            </a:r>
            <a:r>
              <a:rPr sz="2400" spc="-30" dirty="0">
                <a:solidFill>
                  <a:srgbClr val="212121"/>
                </a:solidFill>
                <a:latin typeface="Calibri"/>
                <a:cs typeface="Calibri"/>
              </a:rPr>
              <a:t>a</a:t>
            </a:r>
            <a:r>
              <a:rPr sz="2400" dirty="0">
                <a:solidFill>
                  <a:srgbClr val="212121"/>
                </a:solidFill>
                <a:latin typeface="Calibri"/>
                <a:cs typeface="Calibri"/>
              </a:rPr>
              <a:t>t</a:t>
            </a:r>
            <a:r>
              <a:rPr sz="2400" spc="-75" dirty="0">
                <a:solidFill>
                  <a:srgbClr val="212121"/>
                </a:solidFill>
                <a:latin typeface="Times New Roman"/>
                <a:cs typeface="Times New Roman"/>
              </a:rPr>
              <a:t> </a:t>
            </a:r>
            <a:r>
              <a:rPr sz="2400" dirty="0">
                <a:solidFill>
                  <a:srgbClr val="212121"/>
                </a:solidFill>
                <a:latin typeface="Calibri"/>
                <a:cs typeface="Calibri"/>
              </a:rPr>
              <a:t>a</a:t>
            </a:r>
            <a:r>
              <a:rPr sz="2400" spc="-35" dirty="0">
                <a:solidFill>
                  <a:srgbClr val="212121"/>
                </a:solidFill>
                <a:latin typeface="Calibri"/>
                <a:cs typeface="Calibri"/>
              </a:rPr>
              <a:t>r</a:t>
            </a:r>
            <a:r>
              <a:rPr sz="2400" dirty="0">
                <a:solidFill>
                  <a:srgbClr val="212121"/>
                </a:solidFill>
                <a:latin typeface="Calibri"/>
                <a:cs typeface="Calibri"/>
              </a:rPr>
              <a:t>e</a:t>
            </a:r>
            <a:r>
              <a:rPr sz="2400" spc="-60" dirty="0">
                <a:solidFill>
                  <a:srgbClr val="212121"/>
                </a:solidFill>
                <a:latin typeface="Times New Roman"/>
                <a:cs typeface="Times New Roman"/>
              </a:rPr>
              <a:t> </a:t>
            </a:r>
            <a:r>
              <a:rPr sz="2400" spc="-55" dirty="0">
                <a:solidFill>
                  <a:srgbClr val="212121"/>
                </a:solidFill>
                <a:latin typeface="Calibri"/>
                <a:cs typeface="Calibri"/>
              </a:rPr>
              <a:t>r</a:t>
            </a:r>
            <a:r>
              <a:rPr sz="2400" dirty="0">
                <a:solidFill>
                  <a:srgbClr val="212121"/>
                </a:solidFill>
                <a:latin typeface="Calibri"/>
                <a:cs typeface="Calibri"/>
              </a:rPr>
              <a:t>ai</a:t>
            </a:r>
            <a:r>
              <a:rPr sz="2400" spc="-5" dirty="0">
                <a:solidFill>
                  <a:srgbClr val="212121"/>
                </a:solidFill>
                <a:latin typeface="Calibri"/>
                <a:cs typeface="Calibri"/>
              </a:rPr>
              <a:t>se</a:t>
            </a:r>
            <a:r>
              <a:rPr sz="2400" dirty="0">
                <a:solidFill>
                  <a:srgbClr val="212121"/>
                </a:solidFill>
                <a:latin typeface="Calibri"/>
                <a:cs typeface="Calibri"/>
              </a:rPr>
              <a:t>d</a:t>
            </a:r>
            <a:r>
              <a:rPr sz="2400" spc="-75" dirty="0">
                <a:solidFill>
                  <a:srgbClr val="212121"/>
                </a:solidFill>
                <a:latin typeface="Times New Roman"/>
                <a:cs typeface="Times New Roman"/>
              </a:rPr>
              <a:t> </a:t>
            </a:r>
            <a:r>
              <a:rPr sz="2400" spc="-5" dirty="0">
                <a:solidFill>
                  <a:srgbClr val="212121"/>
                </a:solidFill>
                <a:latin typeface="Calibri"/>
                <a:cs typeface="Calibri"/>
              </a:rPr>
              <a:t>p</a:t>
            </a:r>
            <a:r>
              <a:rPr sz="2400" spc="-10" dirty="0">
                <a:solidFill>
                  <a:srgbClr val="212121"/>
                </a:solidFill>
                <a:latin typeface="Calibri"/>
                <a:cs typeface="Calibri"/>
              </a:rPr>
              <a:t>o</a:t>
            </a:r>
            <a:r>
              <a:rPr sz="2400" dirty="0">
                <a:solidFill>
                  <a:srgbClr val="212121"/>
                </a:solidFill>
                <a:latin typeface="Calibri"/>
                <a:cs typeface="Calibri"/>
              </a:rPr>
              <a:t>rti</a:t>
            </a:r>
            <a:r>
              <a:rPr sz="2400" spc="-5" dirty="0">
                <a:solidFill>
                  <a:srgbClr val="212121"/>
                </a:solidFill>
                <a:latin typeface="Calibri"/>
                <a:cs typeface="Calibri"/>
              </a:rPr>
              <a:t>on</a:t>
            </a:r>
            <a:r>
              <a:rPr sz="2400" dirty="0">
                <a:solidFill>
                  <a:srgbClr val="212121"/>
                </a:solidFill>
                <a:latin typeface="Calibri"/>
                <a:cs typeface="Calibri"/>
              </a:rPr>
              <a:t>s</a:t>
            </a:r>
            <a:r>
              <a:rPr sz="2400" spc="-70" dirty="0">
                <a:solidFill>
                  <a:srgbClr val="212121"/>
                </a:solidFill>
                <a:latin typeface="Times New Roman"/>
                <a:cs typeface="Times New Roman"/>
              </a:rPr>
              <a:t> </a:t>
            </a:r>
            <a:r>
              <a:rPr sz="2400" spc="-15" dirty="0">
                <a:solidFill>
                  <a:srgbClr val="212121"/>
                </a:solidFill>
                <a:latin typeface="Calibri"/>
                <a:cs typeface="Calibri"/>
              </a:rPr>
              <a:t>o</a:t>
            </a:r>
            <a:r>
              <a:rPr sz="2400" dirty="0">
                <a:solidFill>
                  <a:srgbClr val="212121"/>
                </a:solidFill>
                <a:latin typeface="Calibri"/>
                <a:cs typeface="Calibri"/>
              </a:rPr>
              <a:t>f</a:t>
            </a:r>
            <a:r>
              <a:rPr sz="2400" spc="-55" dirty="0">
                <a:solidFill>
                  <a:srgbClr val="212121"/>
                </a:solidFill>
                <a:latin typeface="Times New Roman"/>
                <a:cs typeface="Times New Roman"/>
              </a:rPr>
              <a:t> </a:t>
            </a:r>
            <a:r>
              <a:rPr sz="2400" dirty="0">
                <a:solidFill>
                  <a:srgbClr val="212121"/>
                </a:solidFill>
                <a:latin typeface="Calibri"/>
                <a:cs typeface="Calibri"/>
              </a:rPr>
              <a:t>the</a:t>
            </a:r>
            <a:r>
              <a:rPr sz="2400" spc="-75" dirty="0">
                <a:solidFill>
                  <a:srgbClr val="212121"/>
                </a:solidFill>
                <a:latin typeface="Times New Roman"/>
                <a:cs typeface="Times New Roman"/>
              </a:rPr>
              <a:t> </a:t>
            </a:r>
            <a:r>
              <a:rPr sz="2400" spc="-5" dirty="0">
                <a:solidFill>
                  <a:srgbClr val="212121"/>
                </a:solidFill>
                <a:latin typeface="Calibri"/>
                <a:cs typeface="Calibri"/>
              </a:rPr>
              <a:t>sk</a:t>
            </a:r>
            <a:r>
              <a:rPr sz="2400" dirty="0">
                <a:solidFill>
                  <a:srgbClr val="212121"/>
                </a:solidFill>
                <a:latin typeface="Calibri"/>
                <a:cs typeface="Calibri"/>
              </a:rPr>
              <a:t>i</a:t>
            </a:r>
            <a:r>
              <a:rPr sz="2400" spc="-5" dirty="0">
                <a:solidFill>
                  <a:srgbClr val="212121"/>
                </a:solidFill>
                <a:latin typeface="Calibri"/>
                <a:cs typeface="Calibri"/>
              </a:rPr>
              <a:t>n</a:t>
            </a:r>
            <a:r>
              <a:rPr sz="2400" dirty="0">
                <a:solidFill>
                  <a:srgbClr val="212121"/>
                </a:solidFill>
                <a:latin typeface="Calibri"/>
                <a:cs typeface="Calibri"/>
              </a:rPr>
              <a:t>,</a:t>
            </a:r>
            <a:r>
              <a:rPr sz="2400" spc="-65" dirty="0">
                <a:solidFill>
                  <a:srgbClr val="212121"/>
                </a:solidFill>
                <a:latin typeface="Times New Roman"/>
                <a:cs typeface="Times New Roman"/>
              </a:rPr>
              <a:t> </a:t>
            </a:r>
            <a:r>
              <a:rPr sz="2400" dirty="0">
                <a:solidFill>
                  <a:srgbClr val="212121"/>
                </a:solidFill>
                <a:latin typeface="Calibri"/>
                <a:cs typeface="Calibri"/>
              </a:rPr>
              <a:t>ar</a:t>
            </a:r>
            <a:r>
              <a:rPr sz="2400" spc="-45" dirty="0">
                <a:solidFill>
                  <a:srgbClr val="212121"/>
                </a:solidFill>
                <a:latin typeface="Calibri"/>
                <a:cs typeface="Calibri"/>
              </a:rPr>
              <a:t>r</a:t>
            </a:r>
            <a:r>
              <a:rPr sz="2400" dirty="0">
                <a:solidFill>
                  <a:srgbClr val="212121"/>
                </a:solidFill>
                <a:latin typeface="Calibri"/>
                <a:cs typeface="Calibri"/>
              </a:rPr>
              <a:t>an</a:t>
            </a:r>
            <a:r>
              <a:rPr sz="2400" spc="-30" dirty="0">
                <a:solidFill>
                  <a:srgbClr val="212121"/>
                </a:solidFill>
                <a:latin typeface="Calibri"/>
                <a:cs typeface="Calibri"/>
              </a:rPr>
              <a:t>g</a:t>
            </a:r>
            <a:r>
              <a:rPr sz="2400" dirty="0">
                <a:solidFill>
                  <a:srgbClr val="212121"/>
                </a:solidFill>
                <a:latin typeface="Calibri"/>
                <a:cs typeface="Calibri"/>
              </a:rPr>
              <a:t>ed</a:t>
            </a:r>
            <a:r>
              <a:rPr sz="2400" spc="-75" dirty="0">
                <a:solidFill>
                  <a:srgbClr val="212121"/>
                </a:solidFill>
                <a:latin typeface="Times New Roman"/>
                <a:cs typeface="Times New Roman"/>
              </a:rPr>
              <a:t> </a:t>
            </a:r>
            <a:r>
              <a:rPr sz="2400" dirty="0">
                <a:solidFill>
                  <a:srgbClr val="212121"/>
                </a:solidFill>
                <a:latin typeface="Calibri"/>
                <a:cs typeface="Calibri"/>
              </a:rPr>
              <a:t>in</a:t>
            </a:r>
            <a:endParaRPr sz="2400">
              <a:latin typeface="Calibri"/>
              <a:cs typeface="Calibri"/>
            </a:endParaRPr>
          </a:p>
        </p:txBody>
      </p:sp>
      <p:sp>
        <p:nvSpPr>
          <p:cNvPr id="3" name="object 3"/>
          <p:cNvSpPr txBox="1"/>
          <p:nvPr/>
        </p:nvSpPr>
        <p:spPr>
          <a:xfrm>
            <a:off x="1374395" y="986273"/>
            <a:ext cx="6127750" cy="304800"/>
          </a:xfrm>
          <a:prstGeom prst="rect">
            <a:avLst/>
          </a:prstGeom>
        </p:spPr>
        <p:txBody>
          <a:bodyPr vert="horz" wrap="square" lIns="0" tIns="0" rIns="0" bIns="0" rtlCol="0">
            <a:spAutoFit/>
          </a:bodyPr>
          <a:lstStyle/>
          <a:p>
            <a:pPr marL="12700">
              <a:lnSpc>
                <a:spcPct val="100000"/>
              </a:lnSpc>
            </a:pPr>
            <a:r>
              <a:rPr sz="2400" spc="-35" dirty="0">
                <a:solidFill>
                  <a:srgbClr val="212121"/>
                </a:solidFill>
                <a:latin typeface="Calibri"/>
                <a:cs typeface="Calibri"/>
              </a:rPr>
              <a:t>c</a:t>
            </a:r>
            <a:r>
              <a:rPr sz="2400" spc="-5" dirty="0">
                <a:solidFill>
                  <a:srgbClr val="212121"/>
                </a:solidFill>
                <a:latin typeface="Calibri"/>
                <a:cs typeface="Calibri"/>
              </a:rPr>
              <a:t>onnec</a:t>
            </a:r>
            <a:r>
              <a:rPr sz="2400" spc="-20" dirty="0">
                <a:solidFill>
                  <a:srgbClr val="212121"/>
                </a:solidFill>
                <a:latin typeface="Calibri"/>
                <a:cs typeface="Calibri"/>
              </a:rPr>
              <a:t>t</a:t>
            </a:r>
            <a:r>
              <a:rPr sz="2400" spc="-15" dirty="0">
                <a:solidFill>
                  <a:srgbClr val="212121"/>
                </a:solidFill>
                <a:latin typeface="Calibri"/>
                <a:cs typeface="Calibri"/>
              </a:rPr>
              <a:t>ed</a:t>
            </a:r>
            <a:r>
              <a:rPr sz="2400" spc="-70" dirty="0">
                <a:solidFill>
                  <a:srgbClr val="212121"/>
                </a:solidFill>
                <a:latin typeface="Times New Roman"/>
                <a:cs typeface="Times New Roman"/>
              </a:rPr>
              <a:t> </a:t>
            </a:r>
            <a:r>
              <a:rPr sz="2400" spc="-5" dirty="0">
                <a:solidFill>
                  <a:srgbClr val="212121"/>
                </a:solidFill>
                <a:latin typeface="Calibri"/>
                <a:cs typeface="Calibri"/>
              </a:rPr>
              <a:t>un</a:t>
            </a:r>
            <a:r>
              <a:rPr sz="2400" dirty="0">
                <a:solidFill>
                  <a:srgbClr val="212121"/>
                </a:solidFill>
                <a:latin typeface="Calibri"/>
                <a:cs typeface="Calibri"/>
              </a:rPr>
              <a:t>its</a:t>
            </a:r>
            <a:r>
              <a:rPr sz="2400" spc="-60" dirty="0">
                <a:solidFill>
                  <a:srgbClr val="212121"/>
                </a:solidFill>
                <a:latin typeface="Times New Roman"/>
                <a:cs typeface="Times New Roman"/>
              </a:rPr>
              <a:t> </a:t>
            </a:r>
            <a:r>
              <a:rPr sz="2400" spc="-40" dirty="0">
                <a:solidFill>
                  <a:srgbClr val="212121"/>
                </a:solidFill>
                <a:latin typeface="Calibri"/>
                <a:cs typeface="Calibri"/>
              </a:rPr>
              <a:t>c</a:t>
            </a:r>
            <a:r>
              <a:rPr sz="2400" dirty="0">
                <a:solidFill>
                  <a:srgbClr val="212121"/>
                </a:solidFill>
                <a:latin typeface="Calibri"/>
                <a:cs typeface="Calibri"/>
              </a:rPr>
              <a:t>all</a:t>
            </a:r>
            <a:r>
              <a:rPr sz="2400" spc="-10" dirty="0">
                <a:solidFill>
                  <a:srgbClr val="212121"/>
                </a:solidFill>
                <a:latin typeface="Calibri"/>
                <a:cs typeface="Calibri"/>
              </a:rPr>
              <a:t>e</a:t>
            </a:r>
            <a:r>
              <a:rPr sz="2400" dirty="0">
                <a:solidFill>
                  <a:srgbClr val="212121"/>
                </a:solidFill>
                <a:latin typeface="Calibri"/>
                <a:cs typeface="Calibri"/>
              </a:rPr>
              <a:t>d</a:t>
            </a:r>
            <a:r>
              <a:rPr sz="2400" spc="-70" dirty="0">
                <a:solidFill>
                  <a:srgbClr val="212121"/>
                </a:solidFill>
                <a:latin typeface="Times New Roman"/>
                <a:cs typeface="Times New Roman"/>
              </a:rPr>
              <a:t> </a:t>
            </a:r>
            <a:r>
              <a:rPr sz="2400" b="1" u="heavy" dirty="0">
                <a:solidFill>
                  <a:srgbClr val="FF0000"/>
                </a:solidFill>
                <a:latin typeface="Calibri"/>
                <a:cs typeface="Calibri"/>
              </a:rPr>
              <a:t>derm</a:t>
            </a:r>
            <a:r>
              <a:rPr sz="2400" b="1" u="heavy" spc="-5" dirty="0">
                <a:solidFill>
                  <a:srgbClr val="FF0000"/>
                </a:solidFill>
                <a:latin typeface="Calibri"/>
                <a:cs typeface="Calibri"/>
              </a:rPr>
              <a:t>a</a:t>
            </a:r>
            <a:r>
              <a:rPr sz="2400" b="1" u="heavy" spc="-10" dirty="0">
                <a:solidFill>
                  <a:srgbClr val="FF0000"/>
                </a:solidFill>
                <a:latin typeface="Calibri"/>
                <a:cs typeface="Calibri"/>
              </a:rPr>
              <a:t>l</a:t>
            </a:r>
            <a:r>
              <a:rPr sz="2400" spc="-10" dirty="0">
                <a:solidFill>
                  <a:srgbClr val="212121"/>
                </a:solidFill>
                <a:latin typeface="Calibri"/>
                <a:cs typeface="Calibri"/>
              </a:rPr>
              <a:t>,</a:t>
            </a:r>
            <a:r>
              <a:rPr sz="2400" spc="-60" dirty="0">
                <a:solidFill>
                  <a:srgbClr val="212121"/>
                </a:solidFill>
                <a:latin typeface="Times New Roman"/>
                <a:cs typeface="Times New Roman"/>
              </a:rPr>
              <a:t> </a:t>
            </a:r>
            <a:r>
              <a:rPr sz="2400" spc="-10" dirty="0">
                <a:solidFill>
                  <a:srgbClr val="212121"/>
                </a:solidFill>
                <a:latin typeface="Calibri"/>
                <a:cs typeface="Calibri"/>
              </a:rPr>
              <a:t>or</a:t>
            </a:r>
            <a:r>
              <a:rPr sz="2400" spc="-70" dirty="0">
                <a:solidFill>
                  <a:srgbClr val="212121"/>
                </a:solidFill>
                <a:latin typeface="Times New Roman"/>
                <a:cs typeface="Times New Roman"/>
              </a:rPr>
              <a:t> </a:t>
            </a:r>
            <a:r>
              <a:rPr sz="2400" b="1" u="heavy" spc="-5" dirty="0">
                <a:solidFill>
                  <a:srgbClr val="FF0000"/>
                </a:solidFill>
                <a:latin typeface="Calibri"/>
                <a:cs typeface="Calibri"/>
              </a:rPr>
              <a:t>fricti</a:t>
            </a:r>
            <a:r>
              <a:rPr sz="2400" b="1" u="heavy" spc="-15" dirty="0">
                <a:solidFill>
                  <a:srgbClr val="FF0000"/>
                </a:solidFill>
                <a:latin typeface="Calibri"/>
                <a:cs typeface="Calibri"/>
              </a:rPr>
              <a:t>on</a:t>
            </a:r>
            <a:r>
              <a:rPr sz="2400" spc="-10" dirty="0">
                <a:solidFill>
                  <a:srgbClr val="212121"/>
                </a:solidFill>
                <a:latin typeface="Calibri"/>
                <a:cs typeface="Calibri"/>
              </a:rPr>
              <a:t>,</a:t>
            </a:r>
            <a:r>
              <a:rPr sz="2400" spc="-60" dirty="0">
                <a:solidFill>
                  <a:srgbClr val="212121"/>
                </a:solidFill>
                <a:latin typeface="Times New Roman"/>
                <a:cs typeface="Times New Roman"/>
              </a:rPr>
              <a:t> </a:t>
            </a:r>
            <a:r>
              <a:rPr sz="2400" dirty="0">
                <a:latin typeface="Calibri"/>
                <a:cs typeface="Calibri"/>
              </a:rPr>
              <a:t>ri</a:t>
            </a:r>
            <a:r>
              <a:rPr sz="2400" spc="-5" dirty="0">
                <a:latin typeface="Calibri"/>
                <a:cs typeface="Calibri"/>
              </a:rPr>
              <a:t>d</a:t>
            </a:r>
            <a:r>
              <a:rPr sz="2400" spc="-25" dirty="0">
                <a:latin typeface="Calibri"/>
                <a:cs typeface="Calibri"/>
              </a:rPr>
              <a:t>g</a:t>
            </a:r>
            <a:r>
              <a:rPr sz="2400" dirty="0">
                <a:latin typeface="Calibri"/>
                <a:cs typeface="Calibri"/>
              </a:rPr>
              <a:t>es.</a:t>
            </a:r>
            <a:endParaRPr sz="2400">
              <a:latin typeface="Calibri"/>
              <a:cs typeface="Calibri"/>
            </a:endParaRPr>
          </a:p>
        </p:txBody>
      </p:sp>
      <p:sp>
        <p:nvSpPr>
          <p:cNvPr id="4" name="object 4"/>
          <p:cNvSpPr/>
          <p:nvPr/>
        </p:nvSpPr>
        <p:spPr>
          <a:xfrm>
            <a:off x="5105400" y="3867148"/>
            <a:ext cx="3886200" cy="29146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18591" y="1524009"/>
            <a:ext cx="3424184" cy="228422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105400" y="1524000"/>
            <a:ext cx="3429000" cy="2290319"/>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1351916" y="4128894"/>
            <a:ext cx="3537585" cy="2382520"/>
          </a:xfrm>
          <a:prstGeom prst="rect">
            <a:avLst/>
          </a:prstGeom>
        </p:spPr>
        <p:txBody>
          <a:bodyPr vert="horz" wrap="square" lIns="0" tIns="0" rIns="0" bIns="0" rtlCol="0">
            <a:spAutoFit/>
          </a:bodyPr>
          <a:lstStyle/>
          <a:p>
            <a:pPr marL="158115">
              <a:lnSpc>
                <a:spcPct val="100000"/>
              </a:lnSpc>
            </a:pPr>
            <a:r>
              <a:rPr sz="2400" dirty="0">
                <a:latin typeface="Calibri"/>
                <a:cs typeface="Calibri"/>
              </a:rPr>
              <a:t>Ri</a:t>
            </a:r>
            <a:r>
              <a:rPr sz="2400" spc="-5" dirty="0">
                <a:latin typeface="Calibri"/>
                <a:cs typeface="Calibri"/>
              </a:rPr>
              <a:t>d</a:t>
            </a:r>
            <a:r>
              <a:rPr sz="2400" spc="-25" dirty="0">
                <a:latin typeface="Calibri"/>
                <a:cs typeface="Calibri"/>
              </a:rPr>
              <a:t>g</a:t>
            </a:r>
            <a:r>
              <a:rPr sz="2400" spc="-15" dirty="0">
                <a:latin typeface="Calibri"/>
                <a:cs typeface="Calibri"/>
              </a:rPr>
              <a:t>es</a:t>
            </a:r>
            <a:r>
              <a:rPr sz="2400" spc="-75" dirty="0">
                <a:latin typeface="Times New Roman"/>
                <a:cs typeface="Times New Roman"/>
              </a:rPr>
              <a:t> </a:t>
            </a:r>
            <a:r>
              <a:rPr sz="2400" spc="-5" dirty="0">
                <a:latin typeface="Calibri"/>
                <a:cs typeface="Calibri"/>
              </a:rPr>
              <a:t>he</a:t>
            </a:r>
            <a:r>
              <a:rPr sz="2400" dirty="0">
                <a:latin typeface="Calibri"/>
                <a:cs typeface="Calibri"/>
              </a:rPr>
              <a:t>lp</a:t>
            </a:r>
            <a:r>
              <a:rPr sz="2400" spc="-60" dirty="0">
                <a:latin typeface="Times New Roman"/>
                <a:cs typeface="Times New Roman"/>
              </a:rPr>
              <a:t> </a:t>
            </a:r>
            <a:r>
              <a:rPr sz="2400" spc="-5" dirty="0">
                <a:latin typeface="Calibri"/>
                <a:cs typeface="Calibri"/>
              </a:rPr>
              <a:t>u</a:t>
            </a:r>
            <a:r>
              <a:rPr sz="2400" dirty="0">
                <a:latin typeface="Calibri"/>
                <a:cs typeface="Calibri"/>
              </a:rPr>
              <a:t>s</a:t>
            </a:r>
            <a:r>
              <a:rPr sz="2400" spc="-50" dirty="0">
                <a:latin typeface="Times New Roman"/>
                <a:cs typeface="Times New Roman"/>
              </a:rPr>
              <a:t> </a:t>
            </a:r>
            <a:r>
              <a:rPr sz="2400" b="1" u="heavy" spc="-15" dirty="0">
                <a:solidFill>
                  <a:srgbClr val="0000FF"/>
                </a:solidFill>
                <a:latin typeface="Calibri"/>
                <a:cs typeface="Calibri"/>
              </a:rPr>
              <a:t>grip</a:t>
            </a:r>
            <a:r>
              <a:rPr sz="2400" b="1" spc="-80" dirty="0">
                <a:solidFill>
                  <a:srgbClr val="0000FF"/>
                </a:solidFill>
                <a:latin typeface="Times New Roman"/>
                <a:cs typeface="Times New Roman"/>
              </a:rPr>
              <a:t> </a:t>
            </a:r>
            <a:r>
              <a:rPr sz="2400" spc="-5" dirty="0">
                <a:latin typeface="Calibri"/>
                <a:cs typeface="Calibri"/>
              </a:rPr>
              <a:t>obje</a:t>
            </a:r>
            <a:r>
              <a:rPr sz="2400" spc="5" dirty="0">
                <a:latin typeface="Calibri"/>
                <a:cs typeface="Calibri"/>
              </a:rPr>
              <a:t>c</a:t>
            </a:r>
            <a:r>
              <a:rPr sz="2400" dirty="0">
                <a:latin typeface="Calibri"/>
                <a:cs typeface="Calibri"/>
              </a:rPr>
              <a:t>ts.</a:t>
            </a:r>
            <a:endParaRPr sz="2400">
              <a:latin typeface="Calibri"/>
              <a:cs typeface="Calibri"/>
            </a:endParaRPr>
          </a:p>
          <a:p>
            <a:pPr>
              <a:lnSpc>
                <a:spcPct val="100000"/>
              </a:lnSpc>
            </a:pPr>
            <a:endParaRPr sz="2400">
              <a:latin typeface="Times New Roman"/>
              <a:cs typeface="Times New Roman"/>
            </a:endParaRPr>
          </a:p>
          <a:p>
            <a:pPr marL="12700" marR="1913255">
              <a:lnSpc>
                <a:spcPct val="100000"/>
              </a:lnSpc>
              <a:spcBef>
                <a:spcPts val="1415"/>
              </a:spcBef>
            </a:pPr>
            <a:r>
              <a:rPr sz="2000" dirty="0">
                <a:latin typeface="Calibri"/>
                <a:cs typeface="Calibri"/>
              </a:rPr>
              <a:t>A</a:t>
            </a:r>
            <a:r>
              <a:rPr sz="2000" spc="-55" dirty="0">
                <a:latin typeface="Times New Roman"/>
                <a:cs typeface="Times New Roman"/>
              </a:rPr>
              <a:t> </a:t>
            </a:r>
            <a:r>
              <a:rPr sz="2000" b="1" u="heavy" spc="-5" dirty="0">
                <a:latin typeface="Calibri"/>
                <a:cs typeface="Calibri"/>
              </a:rPr>
              <a:t>rid</a:t>
            </a:r>
            <a:r>
              <a:rPr sz="2000" b="1" u="heavy" spc="-25" dirty="0">
                <a:latin typeface="Calibri"/>
                <a:cs typeface="Calibri"/>
              </a:rPr>
              <a:t>g</a:t>
            </a:r>
            <a:r>
              <a:rPr sz="2000" b="1" u="heavy" dirty="0">
                <a:latin typeface="Calibri"/>
                <a:cs typeface="Calibri"/>
              </a:rPr>
              <a:t>e</a:t>
            </a:r>
            <a:r>
              <a:rPr sz="2000" b="1" dirty="0">
                <a:latin typeface="Times New Roman"/>
                <a:cs typeface="Times New Roman"/>
              </a:rPr>
              <a:t> </a:t>
            </a:r>
            <a:r>
              <a:rPr sz="2000" dirty="0">
                <a:latin typeface="Calibri"/>
                <a:cs typeface="Calibri"/>
              </a:rPr>
              <a:t>appea</a:t>
            </a:r>
            <a:r>
              <a:rPr sz="2000" spc="-45" dirty="0">
                <a:latin typeface="Calibri"/>
                <a:cs typeface="Calibri"/>
              </a:rPr>
              <a:t>r</a:t>
            </a:r>
            <a:r>
              <a:rPr sz="2000" dirty="0">
                <a:latin typeface="Calibri"/>
                <a:cs typeface="Calibri"/>
              </a:rPr>
              <a:t>s</a:t>
            </a:r>
            <a:r>
              <a:rPr sz="2000" spc="-50" dirty="0">
                <a:latin typeface="Times New Roman"/>
                <a:cs typeface="Times New Roman"/>
              </a:rPr>
              <a:t> </a:t>
            </a:r>
            <a:r>
              <a:rPr sz="2000" spc="-5" dirty="0">
                <a:latin typeface="Calibri"/>
                <a:cs typeface="Calibri"/>
              </a:rPr>
              <a:t>dark</a:t>
            </a:r>
            <a:r>
              <a:rPr sz="2000" spc="-5" dirty="0">
                <a:latin typeface="Times New Roman"/>
                <a:cs typeface="Times New Roman"/>
              </a:rPr>
              <a:t> </a:t>
            </a:r>
            <a:r>
              <a:rPr sz="2000" spc="-5" dirty="0">
                <a:latin typeface="Calibri"/>
                <a:cs typeface="Calibri"/>
              </a:rPr>
              <a:t>o</a:t>
            </a:r>
            <a:r>
              <a:rPr sz="2000" dirty="0">
                <a:latin typeface="Calibri"/>
                <a:cs typeface="Calibri"/>
              </a:rPr>
              <a:t>n</a:t>
            </a:r>
            <a:r>
              <a:rPr sz="2000" spc="-70" dirty="0">
                <a:latin typeface="Times New Roman"/>
                <a:cs typeface="Times New Roman"/>
              </a:rPr>
              <a:t> </a:t>
            </a:r>
            <a:r>
              <a:rPr sz="2000" dirty="0">
                <a:latin typeface="Calibri"/>
                <a:cs typeface="Calibri"/>
              </a:rPr>
              <a:t>a</a:t>
            </a:r>
            <a:r>
              <a:rPr sz="2000" spc="-50" dirty="0">
                <a:latin typeface="Times New Roman"/>
                <a:cs typeface="Times New Roman"/>
              </a:rPr>
              <a:t> </a:t>
            </a:r>
            <a:r>
              <a:rPr sz="2000" spc="-5" dirty="0">
                <a:latin typeface="Calibri"/>
                <a:cs typeface="Calibri"/>
              </a:rPr>
              <a:t>f</a:t>
            </a:r>
            <a:r>
              <a:rPr sz="2000" dirty="0">
                <a:latin typeface="Calibri"/>
                <a:cs typeface="Calibri"/>
              </a:rPr>
              <a:t>i</a:t>
            </a:r>
            <a:r>
              <a:rPr sz="2000" spc="-5" dirty="0">
                <a:latin typeface="Calibri"/>
                <a:cs typeface="Calibri"/>
              </a:rPr>
              <a:t>nge</a:t>
            </a:r>
            <a:r>
              <a:rPr sz="2000" dirty="0">
                <a:latin typeface="Calibri"/>
                <a:cs typeface="Calibri"/>
              </a:rPr>
              <a:t>rpr</a:t>
            </a:r>
            <a:r>
              <a:rPr sz="2000" spc="-10" dirty="0">
                <a:latin typeface="Calibri"/>
                <a:cs typeface="Calibri"/>
              </a:rPr>
              <a:t>i</a:t>
            </a:r>
            <a:r>
              <a:rPr sz="2000" spc="-25" dirty="0">
                <a:latin typeface="Calibri"/>
                <a:cs typeface="Calibri"/>
              </a:rPr>
              <a:t>n</a:t>
            </a:r>
            <a:r>
              <a:rPr sz="2000" dirty="0">
                <a:latin typeface="Calibri"/>
                <a:cs typeface="Calibri"/>
              </a:rPr>
              <a:t>t</a:t>
            </a:r>
            <a:r>
              <a:rPr sz="2000" dirty="0">
                <a:latin typeface="Times New Roman"/>
                <a:cs typeface="Times New Roman"/>
              </a:rPr>
              <a:t> </a:t>
            </a:r>
            <a:r>
              <a:rPr sz="2000" dirty="0">
                <a:latin typeface="Calibri"/>
                <a:cs typeface="Calibri"/>
              </a:rPr>
              <a:t>i</a:t>
            </a:r>
            <a:r>
              <a:rPr sz="2000" spc="-10" dirty="0">
                <a:latin typeface="Calibri"/>
                <a:cs typeface="Calibri"/>
              </a:rPr>
              <a:t>m</a:t>
            </a:r>
            <a:r>
              <a:rPr sz="2000" dirty="0">
                <a:latin typeface="Calibri"/>
                <a:cs typeface="Calibri"/>
              </a:rPr>
              <a:t>a</a:t>
            </a:r>
            <a:r>
              <a:rPr sz="2000" spc="-10" dirty="0">
                <a:latin typeface="Calibri"/>
                <a:cs typeface="Calibri"/>
              </a:rPr>
              <a:t>g</a:t>
            </a:r>
            <a:r>
              <a:rPr sz="2000" dirty="0">
                <a:latin typeface="Calibri"/>
                <a:cs typeface="Calibri"/>
              </a:rPr>
              <a:t>e;</a:t>
            </a:r>
            <a:r>
              <a:rPr sz="2000" spc="-60" dirty="0">
                <a:latin typeface="Times New Roman"/>
                <a:cs typeface="Times New Roman"/>
              </a:rPr>
              <a:t> </a:t>
            </a:r>
            <a:r>
              <a:rPr sz="2000" dirty="0">
                <a:latin typeface="Calibri"/>
                <a:cs typeface="Calibri"/>
              </a:rPr>
              <a:t>a</a:t>
            </a:r>
            <a:r>
              <a:rPr sz="2000" spc="-45" dirty="0">
                <a:latin typeface="Times New Roman"/>
                <a:cs typeface="Times New Roman"/>
              </a:rPr>
              <a:t> </a:t>
            </a:r>
            <a:r>
              <a:rPr sz="2000" b="1" u="heavy" spc="-25" dirty="0">
                <a:latin typeface="Calibri"/>
                <a:cs typeface="Calibri"/>
              </a:rPr>
              <a:t>v</a:t>
            </a:r>
            <a:r>
              <a:rPr sz="2000" b="1" u="heavy" dirty="0">
                <a:latin typeface="Calibri"/>
                <a:cs typeface="Calibri"/>
              </a:rPr>
              <a:t>a</a:t>
            </a:r>
            <a:r>
              <a:rPr sz="2000" b="1" u="heavy" spc="-10" dirty="0">
                <a:latin typeface="Calibri"/>
                <a:cs typeface="Calibri"/>
              </a:rPr>
              <a:t>l</a:t>
            </a:r>
            <a:r>
              <a:rPr sz="2000" b="1" u="heavy" dirty="0">
                <a:latin typeface="Calibri"/>
                <a:cs typeface="Calibri"/>
              </a:rPr>
              <a:t>l</a:t>
            </a:r>
            <a:r>
              <a:rPr sz="2000" b="1" u="heavy" spc="-25" dirty="0">
                <a:latin typeface="Calibri"/>
                <a:cs typeface="Calibri"/>
              </a:rPr>
              <a:t>e</a:t>
            </a:r>
            <a:r>
              <a:rPr sz="2000" b="1" u="heavy" dirty="0">
                <a:latin typeface="Calibri"/>
                <a:cs typeface="Calibri"/>
              </a:rPr>
              <a:t>y</a:t>
            </a:r>
            <a:r>
              <a:rPr sz="2000" b="1" dirty="0">
                <a:latin typeface="Times New Roman"/>
                <a:cs typeface="Times New Roman"/>
              </a:rPr>
              <a:t> </a:t>
            </a:r>
            <a:r>
              <a:rPr sz="2000" dirty="0">
                <a:latin typeface="Calibri"/>
                <a:cs typeface="Calibri"/>
              </a:rPr>
              <a:t>appea</a:t>
            </a:r>
            <a:r>
              <a:rPr sz="2000" spc="-45" dirty="0">
                <a:latin typeface="Calibri"/>
                <a:cs typeface="Calibri"/>
              </a:rPr>
              <a:t>r</a:t>
            </a:r>
            <a:r>
              <a:rPr sz="2000" dirty="0">
                <a:latin typeface="Calibri"/>
                <a:cs typeface="Calibri"/>
              </a:rPr>
              <a:t>s</a:t>
            </a:r>
            <a:r>
              <a:rPr sz="2000" spc="-50" dirty="0">
                <a:latin typeface="Times New Roman"/>
                <a:cs typeface="Times New Roman"/>
              </a:rPr>
              <a:t> </a:t>
            </a:r>
            <a:r>
              <a:rPr sz="2000" dirty="0">
                <a:latin typeface="Calibri"/>
                <a:cs typeface="Calibri"/>
              </a:rPr>
              <a:t>l</a:t>
            </a:r>
            <a:r>
              <a:rPr sz="2000" spc="-10" dirty="0">
                <a:latin typeface="Calibri"/>
                <a:cs typeface="Calibri"/>
              </a:rPr>
              <a:t>i</a:t>
            </a:r>
            <a:r>
              <a:rPr sz="2000" dirty="0">
                <a:latin typeface="Calibri"/>
                <a:cs typeface="Calibri"/>
              </a:rPr>
              <a:t>g</a:t>
            </a:r>
            <a:r>
              <a:rPr sz="2000" spc="-20" dirty="0">
                <a:latin typeface="Calibri"/>
                <a:cs typeface="Calibri"/>
              </a:rPr>
              <a:t>h</a:t>
            </a:r>
            <a:r>
              <a:rPr sz="2000" dirty="0">
                <a:latin typeface="Calibri"/>
                <a:cs typeface="Calibri"/>
              </a:rPr>
              <a:t>t.</a:t>
            </a:r>
            <a:endParaRPr sz="2000">
              <a:latin typeface="Calibri"/>
              <a:cs typeface="Calibri"/>
            </a:endParaRPr>
          </a:p>
        </p:txBody>
      </p:sp>
      <p:sp>
        <p:nvSpPr>
          <p:cNvPr id="8" name="object 8"/>
          <p:cNvSpPr/>
          <p:nvPr/>
        </p:nvSpPr>
        <p:spPr>
          <a:xfrm>
            <a:off x="3063880" y="4635374"/>
            <a:ext cx="1842768" cy="222262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825505"/>
            <a:ext cx="2702304" cy="196786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949449" y="84725"/>
            <a:ext cx="7194551" cy="749298"/>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4529458" y="1298824"/>
            <a:ext cx="4305935" cy="1062355"/>
          </a:xfrm>
          <a:prstGeom prst="rect">
            <a:avLst/>
          </a:prstGeom>
        </p:spPr>
        <p:txBody>
          <a:bodyPr vert="horz" wrap="square" lIns="0" tIns="0" rIns="0" bIns="0" rtlCol="0">
            <a:spAutoFit/>
          </a:bodyPr>
          <a:lstStyle/>
          <a:p>
            <a:pPr marL="12700" marR="5080">
              <a:lnSpc>
                <a:spcPct val="100000"/>
              </a:lnSpc>
            </a:pPr>
            <a:r>
              <a:rPr sz="2400" spc="-5" dirty="0">
                <a:latin typeface="Calibri"/>
                <a:cs typeface="Calibri"/>
              </a:rPr>
              <a:t>F</a:t>
            </a:r>
            <a:r>
              <a:rPr sz="2400" dirty="0">
                <a:latin typeface="Calibri"/>
                <a:cs typeface="Calibri"/>
              </a:rPr>
              <a:t>i</a:t>
            </a:r>
            <a:r>
              <a:rPr sz="2400" spc="-5" dirty="0">
                <a:latin typeface="Calibri"/>
                <a:cs typeface="Calibri"/>
              </a:rPr>
              <a:t>n</a:t>
            </a:r>
            <a:r>
              <a:rPr sz="2400" spc="-25" dirty="0">
                <a:latin typeface="Calibri"/>
                <a:cs typeface="Calibri"/>
              </a:rPr>
              <a:t>g</a:t>
            </a:r>
            <a:r>
              <a:rPr sz="2400" spc="-15" dirty="0">
                <a:latin typeface="Calibri"/>
                <a:cs typeface="Calibri"/>
              </a:rPr>
              <a:t>erp</a:t>
            </a:r>
            <a:r>
              <a:rPr sz="2400" dirty="0">
                <a:latin typeface="Calibri"/>
                <a:cs typeface="Calibri"/>
              </a:rPr>
              <a:t>ri</a:t>
            </a:r>
            <a:r>
              <a:rPr sz="2400" spc="-25" dirty="0">
                <a:latin typeface="Calibri"/>
                <a:cs typeface="Calibri"/>
              </a:rPr>
              <a:t>n</a:t>
            </a:r>
            <a:r>
              <a:rPr sz="2400" dirty="0">
                <a:latin typeface="Calibri"/>
                <a:cs typeface="Calibri"/>
              </a:rPr>
              <a:t>ts</a:t>
            </a:r>
            <a:r>
              <a:rPr sz="2400" spc="-75" dirty="0">
                <a:latin typeface="Times New Roman"/>
                <a:cs typeface="Times New Roman"/>
              </a:rPr>
              <a:t> </a:t>
            </a:r>
            <a:r>
              <a:rPr sz="2400" spc="-5" dirty="0">
                <a:latin typeface="Calibri"/>
                <a:cs typeface="Calibri"/>
              </a:rPr>
              <a:t>beg</a:t>
            </a:r>
            <a:r>
              <a:rPr sz="2400" dirty="0">
                <a:latin typeface="Calibri"/>
                <a:cs typeface="Calibri"/>
              </a:rPr>
              <a:t>in</a:t>
            </a:r>
            <a:r>
              <a:rPr sz="2400" spc="-60" dirty="0">
                <a:latin typeface="Times New Roman"/>
                <a:cs typeface="Times New Roman"/>
              </a:rPr>
              <a:t> </a:t>
            </a:r>
            <a:r>
              <a:rPr sz="2400" spc="-50" dirty="0">
                <a:latin typeface="Calibri"/>
                <a:cs typeface="Calibri"/>
              </a:rPr>
              <a:t>f</a:t>
            </a:r>
            <a:r>
              <a:rPr sz="2400" spc="-5" dirty="0">
                <a:latin typeface="Calibri"/>
                <a:cs typeface="Calibri"/>
              </a:rPr>
              <a:t>orm</a:t>
            </a:r>
            <a:r>
              <a:rPr sz="2400" dirty="0">
                <a:latin typeface="Calibri"/>
                <a:cs typeface="Calibri"/>
              </a:rPr>
              <a:t>i</a:t>
            </a:r>
            <a:r>
              <a:rPr sz="2400" spc="-5" dirty="0">
                <a:latin typeface="Calibri"/>
                <a:cs typeface="Calibri"/>
              </a:rPr>
              <a:t>n</a:t>
            </a:r>
            <a:r>
              <a:rPr sz="2400" dirty="0">
                <a:latin typeface="Calibri"/>
                <a:cs typeface="Calibri"/>
              </a:rPr>
              <a:t>g</a:t>
            </a:r>
            <a:r>
              <a:rPr sz="2400" spc="-75" dirty="0">
                <a:latin typeface="Times New Roman"/>
                <a:cs typeface="Times New Roman"/>
              </a:rPr>
              <a:t> </a:t>
            </a:r>
            <a:r>
              <a:rPr sz="2400" spc="-20" dirty="0">
                <a:latin typeface="Calibri"/>
                <a:cs typeface="Calibri"/>
              </a:rPr>
              <a:t>ne</a:t>
            </a:r>
            <a:r>
              <a:rPr sz="2400" spc="-10" dirty="0">
                <a:latin typeface="Calibri"/>
                <a:cs typeface="Calibri"/>
              </a:rPr>
              <a:t>ar</a:t>
            </a:r>
            <a:r>
              <a:rPr sz="2400" spc="-1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b="1" u="heavy" spc="-20" dirty="0">
                <a:solidFill>
                  <a:srgbClr val="FF0000"/>
                </a:solidFill>
                <a:latin typeface="Calibri"/>
                <a:cs typeface="Calibri"/>
              </a:rPr>
              <a:t>10t</a:t>
            </a:r>
            <a:r>
              <a:rPr sz="2400" b="1" u="heavy" spc="-15" dirty="0">
                <a:solidFill>
                  <a:srgbClr val="FF0000"/>
                </a:solidFill>
                <a:latin typeface="Calibri"/>
                <a:cs typeface="Calibri"/>
              </a:rPr>
              <a:t>h</a:t>
            </a:r>
            <a:r>
              <a:rPr sz="2400" b="1" spc="-50" dirty="0">
                <a:solidFill>
                  <a:srgbClr val="FF0000"/>
                </a:solidFill>
                <a:latin typeface="Times New Roman"/>
                <a:cs typeface="Times New Roman"/>
              </a:rPr>
              <a:t> </a:t>
            </a:r>
            <a:r>
              <a:rPr sz="2400" spc="-45" dirty="0">
                <a:latin typeface="Calibri"/>
                <a:cs typeface="Calibri"/>
              </a:rPr>
              <a:t>w</a:t>
            </a:r>
            <a:r>
              <a:rPr sz="2400" spc="-15" dirty="0">
                <a:latin typeface="Calibri"/>
                <a:cs typeface="Calibri"/>
              </a:rPr>
              <a:t>e</a:t>
            </a:r>
            <a:r>
              <a:rPr sz="2400" spc="-10" dirty="0">
                <a:latin typeface="Calibri"/>
                <a:cs typeface="Calibri"/>
              </a:rPr>
              <a:t>e</a:t>
            </a:r>
            <a:r>
              <a:rPr sz="2400" spc="-15" dirty="0">
                <a:latin typeface="Calibri"/>
                <a:cs typeface="Calibri"/>
              </a:rPr>
              <a:t>k</a:t>
            </a:r>
            <a:r>
              <a:rPr sz="2400" spc="-75"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5" dirty="0">
                <a:latin typeface="Calibri"/>
                <a:cs typeface="Calibri"/>
              </a:rPr>
              <a:t>p</a:t>
            </a:r>
            <a:r>
              <a:rPr sz="2400" spc="-40" dirty="0">
                <a:latin typeface="Calibri"/>
                <a:cs typeface="Calibri"/>
              </a:rPr>
              <a:t>r</a:t>
            </a:r>
            <a:r>
              <a:rPr sz="2400" spc="-15" dirty="0">
                <a:latin typeface="Calibri"/>
                <a:cs typeface="Calibri"/>
              </a:rPr>
              <a:t>egnanc</a:t>
            </a:r>
            <a:r>
              <a:rPr sz="2400" spc="-180" dirty="0">
                <a:latin typeface="Calibri"/>
                <a:cs typeface="Calibri"/>
              </a:rPr>
              <a:t>y</a:t>
            </a:r>
            <a:r>
              <a:rPr sz="2400" spc="-10" dirty="0">
                <a:latin typeface="Calibri"/>
                <a:cs typeface="Calibri"/>
              </a:rPr>
              <a:t>,</a:t>
            </a:r>
            <a:r>
              <a:rPr sz="2400" spc="-75" dirty="0">
                <a:latin typeface="Times New Roman"/>
                <a:cs typeface="Times New Roman"/>
              </a:rPr>
              <a:t> </a:t>
            </a:r>
            <a:r>
              <a:rPr sz="2400" dirty="0">
                <a:latin typeface="Calibri"/>
                <a:cs typeface="Calibri"/>
              </a:rPr>
              <a:t>when</a:t>
            </a:r>
            <a:r>
              <a:rPr sz="240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60" dirty="0">
                <a:latin typeface="Calibri"/>
                <a:cs typeface="Calibri"/>
              </a:rPr>
              <a:t>f</a:t>
            </a:r>
            <a:r>
              <a:rPr sz="2400" spc="-15" dirty="0">
                <a:latin typeface="Calibri"/>
                <a:cs typeface="Calibri"/>
              </a:rPr>
              <a:t>e</a:t>
            </a:r>
            <a:r>
              <a:rPr sz="2400" spc="-20" dirty="0">
                <a:latin typeface="Calibri"/>
                <a:cs typeface="Calibri"/>
              </a:rPr>
              <a:t>t</a:t>
            </a:r>
            <a:r>
              <a:rPr sz="2400" spc="-5" dirty="0">
                <a:latin typeface="Calibri"/>
                <a:cs typeface="Calibri"/>
              </a:rPr>
              <a:t>u</a:t>
            </a:r>
            <a:r>
              <a:rPr sz="2400" dirty="0">
                <a:latin typeface="Calibri"/>
                <a:cs typeface="Calibri"/>
              </a:rPr>
              <a:t>s</a:t>
            </a:r>
            <a:r>
              <a:rPr sz="2400" spc="-60" dirty="0">
                <a:latin typeface="Times New Roman"/>
                <a:cs typeface="Times New Roman"/>
              </a:rPr>
              <a:t> </a:t>
            </a:r>
            <a:r>
              <a:rPr sz="2400" dirty="0">
                <a:latin typeface="Calibri"/>
                <a:cs typeface="Calibri"/>
              </a:rPr>
              <a:t>is</a:t>
            </a:r>
            <a:r>
              <a:rPr sz="2400" spc="-65" dirty="0">
                <a:latin typeface="Times New Roman"/>
                <a:cs typeface="Times New Roman"/>
              </a:rPr>
              <a:t> </a:t>
            </a:r>
            <a:r>
              <a:rPr sz="2400" dirty="0">
                <a:latin typeface="Calibri"/>
                <a:cs typeface="Calibri"/>
              </a:rPr>
              <a:t>about</a:t>
            </a:r>
            <a:r>
              <a:rPr sz="2400" spc="-70" dirty="0">
                <a:latin typeface="Times New Roman"/>
                <a:cs typeface="Times New Roman"/>
              </a:rPr>
              <a:t> </a:t>
            </a:r>
            <a:r>
              <a:rPr sz="2400" b="1" u="heavy" spc="-15" dirty="0">
                <a:solidFill>
                  <a:srgbClr val="FF0000"/>
                </a:solidFill>
                <a:latin typeface="Calibri"/>
                <a:cs typeface="Calibri"/>
              </a:rPr>
              <a:t>3</a:t>
            </a:r>
            <a:r>
              <a:rPr sz="2400" b="1" spc="-80" dirty="0">
                <a:solidFill>
                  <a:srgbClr val="FF0000"/>
                </a:solidFill>
                <a:latin typeface="Times New Roman"/>
                <a:cs typeface="Times New Roman"/>
              </a:rPr>
              <a:t> </a:t>
            </a:r>
            <a:r>
              <a:rPr sz="2400" dirty="0">
                <a:latin typeface="Calibri"/>
                <a:cs typeface="Calibri"/>
              </a:rPr>
              <a:t>i</a:t>
            </a:r>
            <a:r>
              <a:rPr sz="2400" spc="-5" dirty="0">
                <a:latin typeface="Calibri"/>
                <a:cs typeface="Calibri"/>
              </a:rPr>
              <a:t>nch</a:t>
            </a:r>
            <a:r>
              <a:rPr sz="2400" spc="5" dirty="0">
                <a:latin typeface="Calibri"/>
                <a:cs typeface="Calibri"/>
              </a:rPr>
              <a:t>e</a:t>
            </a:r>
            <a:r>
              <a:rPr sz="2400" dirty="0">
                <a:latin typeface="Calibri"/>
                <a:cs typeface="Calibri"/>
              </a:rPr>
              <a:t>s</a:t>
            </a:r>
            <a:r>
              <a:rPr sz="2400" spc="-60" dirty="0">
                <a:latin typeface="Times New Roman"/>
                <a:cs typeface="Times New Roman"/>
              </a:rPr>
              <a:t> </a:t>
            </a:r>
            <a:r>
              <a:rPr sz="2400" dirty="0">
                <a:latin typeface="Calibri"/>
                <a:cs typeface="Calibri"/>
              </a:rPr>
              <a:t>l</a:t>
            </a:r>
            <a:r>
              <a:rPr sz="2400" spc="-15" dirty="0">
                <a:latin typeface="Calibri"/>
                <a:cs typeface="Calibri"/>
              </a:rPr>
              <a:t>o</a:t>
            </a:r>
            <a:r>
              <a:rPr sz="2400" spc="-5" dirty="0">
                <a:latin typeface="Calibri"/>
                <a:cs typeface="Calibri"/>
              </a:rPr>
              <a:t>ng.</a:t>
            </a:r>
            <a:endParaRPr sz="2400">
              <a:latin typeface="Calibri"/>
              <a:cs typeface="Calibri"/>
            </a:endParaRPr>
          </a:p>
        </p:txBody>
      </p:sp>
      <p:sp>
        <p:nvSpPr>
          <p:cNvPr id="5" name="object 5"/>
          <p:cNvSpPr/>
          <p:nvPr/>
        </p:nvSpPr>
        <p:spPr>
          <a:xfrm>
            <a:off x="1101013" y="381009"/>
            <a:ext cx="1150760" cy="131191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417454" y="2600921"/>
            <a:ext cx="3604503" cy="4185909"/>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755395" y="3214240"/>
            <a:ext cx="3479165" cy="3096260"/>
          </a:xfrm>
          <a:prstGeom prst="rect">
            <a:avLst/>
          </a:prstGeom>
        </p:spPr>
        <p:txBody>
          <a:bodyPr vert="horz" wrap="square" lIns="0" tIns="0" rIns="0" bIns="0" rtlCol="0">
            <a:spAutoFit/>
          </a:bodyPr>
          <a:lstStyle/>
          <a:p>
            <a:pPr marL="12700">
              <a:lnSpc>
                <a:spcPct val="100000"/>
              </a:lnSpc>
            </a:pPr>
            <a:r>
              <a:rPr sz="2400" spc="-5" dirty="0">
                <a:latin typeface="Calibri"/>
                <a:cs typeface="Calibri"/>
              </a:rPr>
              <a:t>Sk</a:t>
            </a:r>
            <a:r>
              <a:rPr sz="2400" dirty="0">
                <a:latin typeface="Calibri"/>
                <a:cs typeface="Calibri"/>
              </a:rPr>
              <a:t>in</a:t>
            </a:r>
            <a:r>
              <a:rPr sz="2400" spc="-75" dirty="0">
                <a:latin typeface="Times New Roman"/>
                <a:cs typeface="Times New Roman"/>
              </a:rPr>
              <a:t> </a:t>
            </a:r>
            <a:r>
              <a:rPr sz="2400" spc="-35" dirty="0">
                <a:latin typeface="Calibri"/>
                <a:cs typeface="Calibri"/>
              </a:rPr>
              <a:t>c</a:t>
            </a:r>
            <a:r>
              <a:rPr sz="2400" spc="-5" dirty="0">
                <a:latin typeface="Calibri"/>
                <a:cs typeface="Calibri"/>
              </a:rPr>
              <a:t>on</a:t>
            </a:r>
            <a:r>
              <a:rPr sz="2400" spc="-10" dirty="0">
                <a:latin typeface="Calibri"/>
                <a:cs typeface="Calibri"/>
              </a:rPr>
              <a:t>s</a:t>
            </a:r>
            <a:r>
              <a:rPr sz="2400" dirty="0">
                <a:latin typeface="Calibri"/>
                <a:cs typeface="Calibri"/>
              </a:rPr>
              <a:t>i</a:t>
            </a:r>
            <a:r>
              <a:rPr sz="2400" spc="-30" dirty="0">
                <a:latin typeface="Calibri"/>
                <a:cs typeface="Calibri"/>
              </a:rPr>
              <a:t>s</a:t>
            </a:r>
            <a:r>
              <a:rPr sz="2400" dirty="0">
                <a:latin typeface="Calibri"/>
                <a:cs typeface="Calibri"/>
              </a:rPr>
              <a:t>ts</a:t>
            </a:r>
            <a:r>
              <a:rPr sz="2400" spc="-60" dirty="0">
                <a:latin typeface="Times New Roman"/>
                <a:cs typeface="Times New Roman"/>
              </a:rPr>
              <a:t> </a:t>
            </a:r>
            <a:r>
              <a:rPr sz="2400" spc="-15"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3</a:t>
            </a:r>
            <a:r>
              <a:rPr sz="2400" spc="-65" dirty="0">
                <a:latin typeface="Times New Roman"/>
                <a:cs typeface="Times New Roman"/>
              </a:rPr>
              <a:t> </a:t>
            </a:r>
            <a:r>
              <a:rPr sz="2400" dirty="0">
                <a:latin typeface="Calibri"/>
                <a:cs typeface="Calibri"/>
              </a:rPr>
              <a:t>l</a:t>
            </a:r>
            <a:r>
              <a:rPr sz="2400" spc="-50" dirty="0">
                <a:latin typeface="Calibri"/>
                <a:cs typeface="Calibri"/>
              </a:rPr>
              <a:t>a</a:t>
            </a:r>
            <a:r>
              <a:rPr sz="2400" spc="-35" dirty="0">
                <a:latin typeface="Calibri"/>
                <a:cs typeface="Calibri"/>
              </a:rPr>
              <a:t>y</a:t>
            </a:r>
            <a:r>
              <a:rPr sz="2400" spc="-15" dirty="0">
                <a:latin typeface="Calibri"/>
                <a:cs typeface="Calibri"/>
              </a:rPr>
              <a:t>e</a:t>
            </a:r>
            <a:r>
              <a:rPr sz="2400" spc="-40" dirty="0">
                <a:latin typeface="Calibri"/>
                <a:cs typeface="Calibri"/>
              </a:rPr>
              <a:t>r</a:t>
            </a:r>
            <a:r>
              <a:rPr sz="2400" spc="-15" dirty="0">
                <a:latin typeface="Calibri"/>
                <a:cs typeface="Calibri"/>
              </a:rPr>
              <a:t>s:</a:t>
            </a:r>
            <a:endParaRPr sz="2400">
              <a:latin typeface="Calibri"/>
              <a:cs typeface="Calibri"/>
            </a:endParaRPr>
          </a:p>
          <a:p>
            <a:pPr marL="469900" indent="-457200">
              <a:lnSpc>
                <a:spcPct val="100000"/>
              </a:lnSpc>
              <a:buFont typeface="Arial"/>
              <a:buChar char="•"/>
              <a:tabLst>
                <a:tab pos="469900" algn="l"/>
              </a:tabLst>
            </a:pPr>
            <a:r>
              <a:rPr sz="2400" dirty="0">
                <a:latin typeface="Calibri"/>
                <a:cs typeface="Calibri"/>
              </a:rPr>
              <a:t>In</a:t>
            </a:r>
            <a:r>
              <a:rPr sz="2400" spc="-10" dirty="0">
                <a:latin typeface="Calibri"/>
                <a:cs typeface="Calibri"/>
              </a:rPr>
              <a:t>n</a:t>
            </a:r>
            <a:r>
              <a:rPr sz="2400" dirty="0">
                <a:latin typeface="Calibri"/>
                <a:cs typeface="Calibri"/>
              </a:rPr>
              <a:t>er</a:t>
            </a:r>
            <a:r>
              <a:rPr sz="2400" spc="-60" dirty="0">
                <a:latin typeface="Times New Roman"/>
                <a:cs typeface="Times New Roman"/>
              </a:rPr>
              <a:t> </a:t>
            </a:r>
            <a:r>
              <a:rPr sz="2400" dirty="0">
                <a:latin typeface="Calibri"/>
                <a:cs typeface="Calibri"/>
              </a:rPr>
              <a:t>l</a:t>
            </a:r>
            <a:r>
              <a:rPr sz="2400" spc="-50" dirty="0">
                <a:latin typeface="Calibri"/>
                <a:cs typeface="Calibri"/>
              </a:rPr>
              <a:t>a</a:t>
            </a:r>
            <a:r>
              <a:rPr sz="2400" spc="-20" dirty="0">
                <a:latin typeface="Calibri"/>
                <a:cs typeface="Calibri"/>
              </a:rPr>
              <a:t>y</a:t>
            </a:r>
            <a:r>
              <a:rPr sz="2400" dirty="0">
                <a:latin typeface="Calibri"/>
                <a:cs typeface="Calibri"/>
              </a:rPr>
              <a:t>e</a:t>
            </a:r>
            <a:r>
              <a:rPr sz="2400" spc="5" dirty="0">
                <a:latin typeface="Calibri"/>
                <a:cs typeface="Calibri"/>
              </a:rPr>
              <a:t>r</a:t>
            </a:r>
            <a:r>
              <a:rPr sz="2400" dirty="0">
                <a:latin typeface="Calibri"/>
                <a:cs typeface="Calibri"/>
              </a:rPr>
              <a:t>-</a:t>
            </a:r>
            <a:r>
              <a:rPr sz="2400" spc="-80" dirty="0">
                <a:latin typeface="Times New Roman"/>
                <a:cs typeface="Times New Roman"/>
              </a:rPr>
              <a:t> </a:t>
            </a:r>
            <a:r>
              <a:rPr sz="2400" b="1" u="heavy" dirty="0">
                <a:latin typeface="Calibri"/>
                <a:cs typeface="Calibri"/>
              </a:rPr>
              <a:t>dermis</a:t>
            </a:r>
            <a:endParaRPr sz="2400">
              <a:latin typeface="Calibri"/>
              <a:cs typeface="Calibri"/>
            </a:endParaRPr>
          </a:p>
          <a:p>
            <a:pPr marL="469900" indent="-457200">
              <a:lnSpc>
                <a:spcPct val="100000"/>
              </a:lnSpc>
              <a:buFont typeface="Arial"/>
              <a:buChar char="•"/>
              <a:tabLst>
                <a:tab pos="469900" algn="l"/>
              </a:tabLst>
            </a:pPr>
            <a:r>
              <a:rPr sz="2400" spc="-5" dirty="0">
                <a:latin typeface="Calibri"/>
                <a:cs typeface="Calibri"/>
              </a:rPr>
              <a:t>Ou</a:t>
            </a:r>
            <a:r>
              <a:rPr sz="2400" spc="-30" dirty="0">
                <a:latin typeface="Calibri"/>
                <a:cs typeface="Calibri"/>
              </a:rPr>
              <a:t>t</a:t>
            </a:r>
            <a:r>
              <a:rPr sz="2400" spc="-15" dirty="0">
                <a:latin typeface="Calibri"/>
                <a:cs typeface="Calibri"/>
              </a:rPr>
              <a:t>er</a:t>
            </a:r>
            <a:r>
              <a:rPr sz="2400" spc="-60" dirty="0">
                <a:latin typeface="Times New Roman"/>
                <a:cs typeface="Times New Roman"/>
              </a:rPr>
              <a:t> </a:t>
            </a:r>
            <a:r>
              <a:rPr sz="2400" dirty="0">
                <a:latin typeface="Calibri"/>
                <a:cs typeface="Calibri"/>
              </a:rPr>
              <a:t>l</a:t>
            </a:r>
            <a:r>
              <a:rPr sz="2400" spc="-45" dirty="0">
                <a:latin typeface="Calibri"/>
                <a:cs typeface="Calibri"/>
              </a:rPr>
              <a:t>a</a:t>
            </a:r>
            <a:r>
              <a:rPr sz="2400" spc="-35" dirty="0">
                <a:latin typeface="Calibri"/>
                <a:cs typeface="Calibri"/>
              </a:rPr>
              <a:t>y</a:t>
            </a:r>
            <a:r>
              <a:rPr sz="2400" spc="-15" dirty="0">
                <a:latin typeface="Calibri"/>
                <a:cs typeface="Calibri"/>
              </a:rPr>
              <a:t>e</a:t>
            </a:r>
            <a:r>
              <a:rPr sz="2400" dirty="0">
                <a:latin typeface="Calibri"/>
                <a:cs typeface="Calibri"/>
              </a:rPr>
              <a:t>r-</a:t>
            </a:r>
            <a:r>
              <a:rPr sz="2400" spc="-75" dirty="0">
                <a:latin typeface="Times New Roman"/>
                <a:cs typeface="Times New Roman"/>
              </a:rPr>
              <a:t> </a:t>
            </a:r>
            <a:r>
              <a:rPr sz="2400" b="1" u="heavy" spc="-20" dirty="0">
                <a:latin typeface="Calibri"/>
                <a:cs typeface="Calibri"/>
              </a:rPr>
              <a:t>epid</a:t>
            </a:r>
            <a:r>
              <a:rPr sz="2400" b="1" u="heavy" spc="-5" dirty="0">
                <a:latin typeface="Calibri"/>
                <a:cs typeface="Calibri"/>
              </a:rPr>
              <a:t>er</a:t>
            </a:r>
            <a:r>
              <a:rPr sz="2400" b="1" u="heavy" spc="5" dirty="0">
                <a:latin typeface="Calibri"/>
                <a:cs typeface="Calibri"/>
              </a:rPr>
              <a:t>m</a:t>
            </a:r>
            <a:r>
              <a:rPr sz="2400" b="1" u="heavy" spc="-10" dirty="0">
                <a:latin typeface="Calibri"/>
                <a:cs typeface="Calibri"/>
              </a:rPr>
              <a:t>is</a:t>
            </a:r>
            <a:endParaRPr sz="2400">
              <a:latin typeface="Calibri"/>
              <a:cs typeface="Calibri"/>
            </a:endParaRPr>
          </a:p>
          <a:p>
            <a:pPr marL="469900" indent="-457200">
              <a:lnSpc>
                <a:spcPct val="100000"/>
              </a:lnSpc>
              <a:buFont typeface="Arial"/>
              <a:buChar char="•"/>
              <a:tabLst>
                <a:tab pos="469900" algn="l"/>
              </a:tabLst>
            </a:pPr>
            <a:r>
              <a:rPr sz="2400" b="1" u="heavy" spc="-15" dirty="0">
                <a:latin typeface="Calibri"/>
                <a:cs typeface="Calibri"/>
              </a:rPr>
              <a:t>Basal</a:t>
            </a:r>
            <a:r>
              <a:rPr sz="2400" b="1" spc="-60" dirty="0">
                <a:latin typeface="Times New Roman"/>
                <a:cs typeface="Times New Roman"/>
              </a:rPr>
              <a:t> </a:t>
            </a:r>
            <a:r>
              <a:rPr sz="2400" dirty="0">
                <a:latin typeface="Calibri"/>
                <a:cs typeface="Calibri"/>
              </a:rPr>
              <a:t>l</a:t>
            </a:r>
            <a:r>
              <a:rPr sz="2400" spc="-50" dirty="0">
                <a:latin typeface="Calibri"/>
                <a:cs typeface="Calibri"/>
              </a:rPr>
              <a:t>a</a:t>
            </a:r>
            <a:r>
              <a:rPr sz="2400" spc="-35" dirty="0">
                <a:latin typeface="Calibri"/>
                <a:cs typeface="Calibri"/>
              </a:rPr>
              <a:t>y</a:t>
            </a:r>
            <a:r>
              <a:rPr sz="2400" spc="-15" dirty="0">
                <a:latin typeface="Calibri"/>
                <a:cs typeface="Calibri"/>
              </a:rPr>
              <a:t>er</a:t>
            </a:r>
            <a:r>
              <a:rPr sz="2400" spc="-65"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20" dirty="0">
                <a:latin typeface="Calibri"/>
                <a:cs typeface="Calibri"/>
              </a:rPr>
              <a:t>b</a:t>
            </a:r>
            <a:r>
              <a:rPr sz="2400" spc="-25" dirty="0">
                <a:latin typeface="Calibri"/>
                <a:cs typeface="Calibri"/>
              </a:rPr>
              <a:t>e</a:t>
            </a:r>
            <a:r>
              <a:rPr sz="2400" spc="-10" dirty="0">
                <a:latin typeface="Calibri"/>
                <a:cs typeface="Calibri"/>
              </a:rPr>
              <a:t>t</a:t>
            </a:r>
            <a:r>
              <a:rPr sz="2400" spc="-45" dirty="0">
                <a:latin typeface="Calibri"/>
                <a:cs typeface="Calibri"/>
              </a:rPr>
              <a:t>w</a:t>
            </a:r>
            <a:r>
              <a:rPr sz="2400" spc="-15" dirty="0">
                <a:latin typeface="Calibri"/>
                <a:cs typeface="Calibri"/>
              </a:rPr>
              <a:t>e</a:t>
            </a:r>
            <a:r>
              <a:rPr sz="2400" spc="-10" dirty="0">
                <a:latin typeface="Calibri"/>
                <a:cs typeface="Calibri"/>
              </a:rPr>
              <a:t>e</a:t>
            </a:r>
            <a:r>
              <a:rPr sz="2400" dirty="0">
                <a:latin typeface="Calibri"/>
                <a:cs typeface="Calibri"/>
              </a:rPr>
              <a:t>n</a:t>
            </a:r>
            <a:endParaRPr sz="2400">
              <a:latin typeface="Calibri"/>
              <a:cs typeface="Calibri"/>
            </a:endParaRPr>
          </a:p>
          <a:p>
            <a:pPr>
              <a:lnSpc>
                <a:spcPct val="100000"/>
              </a:lnSpc>
              <a:spcBef>
                <a:spcPts val="46"/>
              </a:spcBef>
            </a:pPr>
            <a:endParaRPr sz="3050">
              <a:latin typeface="Times New Roman"/>
              <a:cs typeface="Times New Roman"/>
            </a:endParaRPr>
          </a:p>
          <a:p>
            <a:pPr marL="12700" marR="5080">
              <a:lnSpc>
                <a:spcPct val="100000"/>
              </a:lnSpc>
            </a:pPr>
            <a:r>
              <a:rPr sz="2000" dirty="0">
                <a:latin typeface="Calibri"/>
                <a:cs typeface="Calibri"/>
              </a:rPr>
              <a:t>In</a:t>
            </a:r>
            <a:r>
              <a:rPr sz="2000" spc="-50" dirty="0">
                <a:latin typeface="Times New Roman"/>
                <a:cs typeface="Times New Roman"/>
              </a:rPr>
              <a:t> </a:t>
            </a:r>
            <a:r>
              <a:rPr sz="2000" dirty="0">
                <a:latin typeface="Calibri"/>
                <a:cs typeface="Calibri"/>
              </a:rPr>
              <a:t>a</a:t>
            </a:r>
            <a:r>
              <a:rPr sz="2000" spc="-65" dirty="0">
                <a:latin typeface="Times New Roman"/>
                <a:cs typeface="Times New Roman"/>
              </a:rPr>
              <a:t> </a:t>
            </a:r>
            <a:r>
              <a:rPr sz="2000" spc="-50" dirty="0">
                <a:latin typeface="Calibri"/>
                <a:cs typeface="Calibri"/>
              </a:rPr>
              <a:t>f</a:t>
            </a:r>
            <a:r>
              <a:rPr sz="2000" spc="-15" dirty="0">
                <a:latin typeface="Calibri"/>
                <a:cs typeface="Calibri"/>
              </a:rPr>
              <a:t>e</a:t>
            </a:r>
            <a:r>
              <a:rPr sz="2000" dirty="0">
                <a:latin typeface="Calibri"/>
                <a:cs typeface="Calibri"/>
              </a:rPr>
              <a:t>tus,</a:t>
            </a:r>
            <a:r>
              <a:rPr sz="2000" spc="-45" dirty="0">
                <a:latin typeface="Times New Roman"/>
                <a:cs typeface="Times New Roman"/>
              </a:rPr>
              <a:t> </a:t>
            </a:r>
            <a:r>
              <a:rPr sz="2000" dirty="0">
                <a:latin typeface="Calibri"/>
                <a:cs typeface="Calibri"/>
              </a:rPr>
              <a:t>the</a:t>
            </a:r>
            <a:r>
              <a:rPr sz="2000" spc="-50" dirty="0">
                <a:latin typeface="Times New Roman"/>
                <a:cs typeface="Times New Roman"/>
              </a:rPr>
              <a:t> </a:t>
            </a:r>
            <a:r>
              <a:rPr sz="2000" spc="5" dirty="0">
                <a:latin typeface="Calibri"/>
                <a:cs typeface="Calibri"/>
              </a:rPr>
              <a:t>b</a:t>
            </a:r>
            <a:r>
              <a:rPr sz="2000" dirty="0">
                <a:latin typeface="Calibri"/>
                <a:cs typeface="Calibri"/>
              </a:rPr>
              <a:t>asal</a:t>
            </a:r>
            <a:r>
              <a:rPr sz="2000" spc="-55" dirty="0">
                <a:latin typeface="Times New Roman"/>
                <a:cs typeface="Times New Roman"/>
              </a:rPr>
              <a:t> </a:t>
            </a:r>
            <a:r>
              <a:rPr sz="2000" dirty="0">
                <a:latin typeface="Calibri"/>
                <a:cs typeface="Calibri"/>
              </a:rPr>
              <a:t>l</a:t>
            </a:r>
            <a:r>
              <a:rPr sz="2000" spc="-40" dirty="0">
                <a:latin typeface="Calibri"/>
                <a:cs typeface="Calibri"/>
              </a:rPr>
              <a:t>a</a:t>
            </a:r>
            <a:r>
              <a:rPr sz="2000" spc="-20" dirty="0">
                <a:latin typeface="Calibri"/>
                <a:cs typeface="Calibri"/>
              </a:rPr>
              <a:t>y</a:t>
            </a:r>
            <a:r>
              <a:rPr sz="2000" dirty="0">
                <a:latin typeface="Calibri"/>
                <a:cs typeface="Calibri"/>
              </a:rPr>
              <a:t>er</a:t>
            </a:r>
            <a:r>
              <a:rPr sz="2000" spc="-50" dirty="0">
                <a:latin typeface="Times New Roman"/>
                <a:cs typeface="Times New Roman"/>
              </a:rPr>
              <a:t> </a:t>
            </a:r>
            <a:r>
              <a:rPr sz="2000" dirty="0">
                <a:latin typeface="Calibri"/>
                <a:cs typeface="Calibri"/>
              </a:rPr>
              <a:t>cel</a:t>
            </a:r>
            <a:r>
              <a:rPr sz="2000" spc="-10" dirty="0">
                <a:latin typeface="Calibri"/>
                <a:cs typeface="Calibri"/>
              </a:rPr>
              <a:t>l</a:t>
            </a:r>
            <a:r>
              <a:rPr sz="2000" dirty="0">
                <a:latin typeface="Calibri"/>
                <a:cs typeface="Calibri"/>
              </a:rPr>
              <a:t>s</a:t>
            </a:r>
            <a:r>
              <a:rPr sz="2000" dirty="0">
                <a:latin typeface="Times New Roman"/>
                <a:cs typeface="Times New Roman"/>
              </a:rPr>
              <a:t> </a:t>
            </a:r>
            <a:r>
              <a:rPr sz="2000" dirty="0">
                <a:latin typeface="Calibri"/>
                <a:cs typeface="Calibri"/>
              </a:rPr>
              <a:t>g</a:t>
            </a:r>
            <a:r>
              <a:rPr sz="2000" spc="-40" dirty="0">
                <a:latin typeface="Calibri"/>
                <a:cs typeface="Calibri"/>
              </a:rPr>
              <a:t>r</a:t>
            </a:r>
            <a:r>
              <a:rPr sz="2000" spc="-15" dirty="0">
                <a:latin typeface="Calibri"/>
                <a:cs typeface="Calibri"/>
              </a:rPr>
              <a:t>o</a:t>
            </a:r>
            <a:r>
              <a:rPr sz="2000" dirty="0">
                <a:latin typeface="Calibri"/>
                <a:cs typeface="Calibri"/>
              </a:rPr>
              <a:t>w</a:t>
            </a:r>
            <a:r>
              <a:rPr sz="2000" spc="-60" dirty="0">
                <a:latin typeface="Times New Roman"/>
                <a:cs typeface="Times New Roman"/>
              </a:rPr>
              <a:t> </a:t>
            </a:r>
            <a:r>
              <a:rPr sz="2000" b="1" u="heavy" spc="-35" dirty="0">
                <a:latin typeface="Calibri"/>
                <a:cs typeface="Calibri"/>
              </a:rPr>
              <a:t>f</a:t>
            </a:r>
            <a:r>
              <a:rPr sz="2000" b="1" u="heavy" dirty="0">
                <a:latin typeface="Calibri"/>
                <a:cs typeface="Calibri"/>
              </a:rPr>
              <a:t>a</a:t>
            </a:r>
            <a:r>
              <a:rPr sz="2000" b="1" u="heavy" spc="-30" dirty="0">
                <a:latin typeface="Calibri"/>
                <a:cs typeface="Calibri"/>
              </a:rPr>
              <a:t>s</a:t>
            </a:r>
            <a:r>
              <a:rPr sz="2000" b="1" u="heavy" spc="-25" dirty="0">
                <a:latin typeface="Calibri"/>
                <a:cs typeface="Calibri"/>
              </a:rPr>
              <a:t>t</a:t>
            </a:r>
            <a:r>
              <a:rPr sz="2000" b="1" u="heavy" spc="-5" dirty="0">
                <a:latin typeface="Calibri"/>
                <a:cs typeface="Calibri"/>
              </a:rPr>
              <a:t>e</a:t>
            </a:r>
            <a:r>
              <a:rPr sz="2000" b="1" u="heavy" dirty="0">
                <a:latin typeface="Calibri"/>
                <a:cs typeface="Calibri"/>
              </a:rPr>
              <a:t>r</a:t>
            </a:r>
            <a:r>
              <a:rPr sz="2000" b="1" spc="-45" dirty="0">
                <a:latin typeface="Times New Roman"/>
                <a:cs typeface="Times New Roman"/>
              </a:rPr>
              <a:t> </a:t>
            </a:r>
            <a:r>
              <a:rPr sz="2000" dirty="0">
                <a:latin typeface="Calibri"/>
                <a:cs typeface="Calibri"/>
              </a:rPr>
              <a:t>than</a:t>
            </a:r>
            <a:r>
              <a:rPr sz="2000" spc="-55" dirty="0">
                <a:latin typeface="Times New Roman"/>
                <a:cs typeface="Times New Roman"/>
              </a:rPr>
              <a:t> </a:t>
            </a:r>
            <a:r>
              <a:rPr sz="2000" dirty="0">
                <a:latin typeface="Calibri"/>
                <a:cs typeface="Calibri"/>
              </a:rPr>
              <a:t>the</a:t>
            </a:r>
            <a:r>
              <a:rPr sz="2000" spc="-55" dirty="0">
                <a:latin typeface="Times New Roman"/>
                <a:cs typeface="Times New Roman"/>
              </a:rPr>
              <a:t> </a:t>
            </a:r>
            <a:r>
              <a:rPr sz="2000" dirty="0">
                <a:latin typeface="Calibri"/>
                <a:cs typeface="Calibri"/>
              </a:rPr>
              <a:t>l</a:t>
            </a:r>
            <a:r>
              <a:rPr sz="2000" spc="-40" dirty="0">
                <a:latin typeface="Calibri"/>
                <a:cs typeface="Calibri"/>
              </a:rPr>
              <a:t>a</a:t>
            </a:r>
            <a:r>
              <a:rPr sz="2000" spc="-20" dirty="0">
                <a:latin typeface="Calibri"/>
                <a:cs typeface="Calibri"/>
              </a:rPr>
              <a:t>y</a:t>
            </a:r>
            <a:r>
              <a:rPr sz="2000" dirty="0">
                <a:latin typeface="Calibri"/>
                <a:cs typeface="Calibri"/>
              </a:rPr>
              <a:t>e</a:t>
            </a:r>
            <a:r>
              <a:rPr sz="2000" spc="-45" dirty="0">
                <a:latin typeface="Calibri"/>
                <a:cs typeface="Calibri"/>
              </a:rPr>
              <a:t>r</a:t>
            </a:r>
            <a:r>
              <a:rPr sz="2000" dirty="0">
                <a:latin typeface="Calibri"/>
                <a:cs typeface="Calibri"/>
              </a:rPr>
              <a:t>s</a:t>
            </a:r>
            <a:r>
              <a:rPr sz="2000" spc="-40" dirty="0">
                <a:latin typeface="Times New Roman"/>
                <a:cs typeface="Times New Roman"/>
              </a:rPr>
              <a:t> </a:t>
            </a:r>
            <a:r>
              <a:rPr sz="2000" dirty="0">
                <a:latin typeface="Calibri"/>
                <a:cs typeface="Calibri"/>
              </a:rPr>
              <a:t>ab</a:t>
            </a:r>
            <a:r>
              <a:rPr sz="2000" spc="-10" dirty="0">
                <a:latin typeface="Calibri"/>
                <a:cs typeface="Calibri"/>
              </a:rPr>
              <a:t>o</a:t>
            </a:r>
            <a:r>
              <a:rPr sz="2000" spc="-30" dirty="0">
                <a:latin typeface="Calibri"/>
                <a:cs typeface="Calibri"/>
              </a:rPr>
              <a:t>v</a:t>
            </a:r>
            <a:r>
              <a:rPr sz="2000" dirty="0">
                <a:latin typeface="Calibri"/>
                <a:cs typeface="Calibri"/>
              </a:rPr>
              <a:t>e</a:t>
            </a:r>
            <a:r>
              <a:rPr sz="2000" dirty="0">
                <a:latin typeface="Times New Roman"/>
                <a:cs typeface="Times New Roman"/>
              </a:rPr>
              <a:t> </a:t>
            </a:r>
            <a:r>
              <a:rPr sz="2000" dirty="0">
                <a:latin typeface="Calibri"/>
                <a:cs typeface="Calibri"/>
              </a:rPr>
              <a:t>and</a:t>
            </a:r>
            <a:r>
              <a:rPr sz="2000" spc="-50" dirty="0">
                <a:latin typeface="Times New Roman"/>
                <a:cs typeface="Times New Roman"/>
              </a:rPr>
              <a:t> </a:t>
            </a:r>
            <a:r>
              <a:rPr sz="2000" spc="-5" dirty="0">
                <a:latin typeface="Calibri"/>
                <a:cs typeface="Calibri"/>
              </a:rPr>
              <a:t>be</a:t>
            </a:r>
            <a:r>
              <a:rPr sz="2000" spc="-10" dirty="0">
                <a:latin typeface="Calibri"/>
                <a:cs typeface="Calibri"/>
              </a:rPr>
              <a:t>l</a:t>
            </a:r>
            <a:r>
              <a:rPr sz="2000" spc="-15" dirty="0">
                <a:latin typeface="Calibri"/>
                <a:cs typeface="Calibri"/>
              </a:rPr>
              <a:t>o</a:t>
            </a:r>
            <a:r>
              <a:rPr sz="2000" dirty="0">
                <a:latin typeface="Calibri"/>
                <a:cs typeface="Calibri"/>
              </a:rPr>
              <a:t>w</a:t>
            </a:r>
            <a:r>
              <a:rPr sz="2000" spc="-65" dirty="0">
                <a:latin typeface="Times New Roman"/>
                <a:cs typeface="Times New Roman"/>
              </a:rPr>
              <a:t> </a:t>
            </a:r>
            <a:r>
              <a:rPr sz="2000" dirty="0">
                <a:latin typeface="Calibri"/>
                <a:cs typeface="Calibri"/>
              </a:rPr>
              <a:t>it</a:t>
            </a:r>
            <a:r>
              <a:rPr sz="2000" spc="-50" dirty="0">
                <a:latin typeface="Times New Roman"/>
                <a:cs typeface="Times New Roman"/>
              </a:rPr>
              <a:t> </a:t>
            </a:r>
            <a:r>
              <a:rPr sz="2000" spc="-10" dirty="0">
                <a:latin typeface="Calibri"/>
                <a:cs typeface="Calibri"/>
              </a:rPr>
              <a:t>s</a:t>
            </a:r>
            <a:r>
              <a:rPr sz="2000" dirty="0">
                <a:latin typeface="Calibri"/>
                <a:cs typeface="Calibri"/>
              </a:rPr>
              <a:t>o</a:t>
            </a:r>
            <a:r>
              <a:rPr sz="2000" spc="-50" dirty="0">
                <a:latin typeface="Times New Roman"/>
                <a:cs typeface="Times New Roman"/>
              </a:rPr>
              <a:t> </a:t>
            </a:r>
            <a:r>
              <a:rPr sz="2000" dirty="0">
                <a:latin typeface="Calibri"/>
                <a:cs typeface="Calibri"/>
              </a:rPr>
              <a:t>it</a:t>
            </a:r>
            <a:r>
              <a:rPr sz="2000" spc="-50" dirty="0">
                <a:latin typeface="Times New Roman"/>
                <a:cs typeface="Times New Roman"/>
              </a:rPr>
              <a:t> </a:t>
            </a:r>
            <a:r>
              <a:rPr sz="2000" spc="-10" dirty="0">
                <a:latin typeface="Calibri"/>
                <a:cs typeface="Calibri"/>
              </a:rPr>
              <a:t>c</a:t>
            </a:r>
            <a:r>
              <a:rPr sz="2000" spc="-5" dirty="0">
                <a:latin typeface="Calibri"/>
                <a:cs typeface="Calibri"/>
              </a:rPr>
              <a:t>ol</a:t>
            </a:r>
            <a:r>
              <a:rPr sz="2000" dirty="0">
                <a:latin typeface="Calibri"/>
                <a:cs typeface="Calibri"/>
              </a:rPr>
              <a:t>l</a:t>
            </a:r>
            <a:r>
              <a:rPr sz="2000" spc="-10" dirty="0">
                <a:latin typeface="Calibri"/>
                <a:cs typeface="Calibri"/>
              </a:rPr>
              <a:t>a</a:t>
            </a:r>
            <a:r>
              <a:rPr sz="2000" spc="-15" dirty="0">
                <a:latin typeface="Calibri"/>
                <a:cs typeface="Calibri"/>
              </a:rPr>
              <a:t>p</a:t>
            </a:r>
            <a:r>
              <a:rPr sz="2000" spc="-5" dirty="0">
                <a:latin typeface="Calibri"/>
                <a:cs typeface="Calibri"/>
              </a:rPr>
              <a:t>s</a:t>
            </a:r>
            <a:r>
              <a:rPr sz="2000" spc="-10" dirty="0">
                <a:latin typeface="Calibri"/>
                <a:cs typeface="Calibri"/>
              </a:rPr>
              <a:t>e</a:t>
            </a:r>
            <a:r>
              <a:rPr sz="2000" dirty="0">
                <a:latin typeface="Calibri"/>
                <a:cs typeface="Calibri"/>
              </a:rPr>
              <a:t>s</a:t>
            </a:r>
            <a:r>
              <a:rPr sz="2000" spc="-40" dirty="0">
                <a:latin typeface="Times New Roman"/>
                <a:cs typeface="Times New Roman"/>
              </a:rPr>
              <a:t> </a:t>
            </a:r>
            <a:r>
              <a:rPr sz="2000" dirty="0">
                <a:latin typeface="Calibri"/>
                <a:cs typeface="Calibri"/>
              </a:rPr>
              <a:t>and</a:t>
            </a:r>
            <a:r>
              <a:rPr sz="2000" dirty="0">
                <a:latin typeface="Times New Roman"/>
                <a:cs typeface="Times New Roman"/>
              </a:rPr>
              <a:t> </a:t>
            </a:r>
            <a:r>
              <a:rPr sz="2000" spc="-40" dirty="0">
                <a:latin typeface="Calibri"/>
                <a:cs typeface="Calibri"/>
              </a:rPr>
              <a:t>f</a:t>
            </a:r>
            <a:r>
              <a:rPr sz="2000" spc="-5" dirty="0">
                <a:latin typeface="Calibri"/>
                <a:cs typeface="Calibri"/>
              </a:rPr>
              <a:t>o</a:t>
            </a:r>
            <a:r>
              <a:rPr sz="2000" dirty="0">
                <a:latin typeface="Calibri"/>
                <a:cs typeface="Calibri"/>
              </a:rPr>
              <a:t>l</a:t>
            </a:r>
            <a:r>
              <a:rPr sz="2000" spc="-5" dirty="0">
                <a:latin typeface="Calibri"/>
                <a:cs typeface="Calibri"/>
              </a:rPr>
              <a:t>d</a:t>
            </a:r>
            <a:r>
              <a:rPr sz="2000" dirty="0">
                <a:latin typeface="Calibri"/>
                <a:cs typeface="Calibri"/>
              </a:rPr>
              <a:t>s</a:t>
            </a:r>
            <a:r>
              <a:rPr sz="2000" spc="-65"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spc="-35" dirty="0">
                <a:latin typeface="Calibri"/>
                <a:cs typeface="Calibri"/>
              </a:rPr>
              <a:t>f</a:t>
            </a:r>
            <a:r>
              <a:rPr sz="2000" spc="-5" dirty="0">
                <a:latin typeface="Calibri"/>
                <a:cs typeface="Calibri"/>
              </a:rPr>
              <a:t>or</a:t>
            </a:r>
            <a:r>
              <a:rPr sz="2000" dirty="0">
                <a:latin typeface="Calibri"/>
                <a:cs typeface="Calibri"/>
              </a:rPr>
              <a:t>m</a:t>
            </a:r>
            <a:r>
              <a:rPr sz="2000" spc="-65" dirty="0">
                <a:latin typeface="Times New Roman"/>
                <a:cs typeface="Times New Roman"/>
              </a:rPr>
              <a:t> </a:t>
            </a:r>
            <a:r>
              <a:rPr sz="2000" dirty="0">
                <a:latin typeface="Calibri"/>
                <a:cs typeface="Calibri"/>
              </a:rPr>
              <a:t>i</a:t>
            </a:r>
            <a:r>
              <a:rPr sz="2000" spc="-25" dirty="0">
                <a:latin typeface="Calibri"/>
                <a:cs typeface="Calibri"/>
              </a:rPr>
              <a:t>n</a:t>
            </a:r>
            <a:r>
              <a:rPr sz="2000" dirty="0">
                <a:latin typeface="Calibri"/>
                <a:cs typeface="Calibri"/>
              </a:rPr>
              <a:t>tr</a:t>
            </a:r>
            <a:r>
              <a:rPr sz="2000" spc="-10" dirty="0">
                <a:latin typeface="Calibri"/>
                <a:cs typeface="Calibri"/>
              </a:rPr>
              <a:t>ic</a:t>
            </a:r>
            <a:r>
              <a:rPr sz="2000" spc="-25" dirty="0">
                <a:latin typeface="Calibri"/>
                <a:cs typeface="Calibri"/>
              </a:rPr>
              <a:t>at</a:t>
            </a:r>
            <a:r>
              <a:rPr sz="2000" dirty="0">
                <a:latin typeface="Calibri"/>
                <a:cs typeface="Calibri"/>
              </a:rPr>
              <a:t>e</a:t>
            </a:r>
            <a:r>
              <a:rPr sz="2000" spc="-25" dirty="0">
                <a:latin typeface="Times New Roman"/>
                <a:cs typeface="Times New Roman"/>
              </a:rPr>
              <a:t> </a:t>
            </a:r>
            <a:r>
              <a:rPr sz="2000" spc="-5" dirty="0">
                <a:latin typeface="Calibri"/>
                <a:cs typeface="Calibri"/>
              </a:rPr>
              <a:t>shapes.</a:t>
            </a:r>
            <a:endParaRPr sz="200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16708" y="990606"/>
            <a:ext cx="5638800" cy="4542403"/>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298195" y="232277"/>
            <a:ext cx="7420609" cy="585470"/>
          </a:xfrm>
          <a:prstGeom prst="rect">
            <a:avLst/>
          </a:prstGeom>
        </p:spPr>
        <p:txBody>
          <a:bodyPr vert="horz" wrap="square" lIns="0" tIns="0" rIns="0" bIns="0" rtlCol="0">
            <a:spAutoFit/>
          </a:bodyPr>
          <a:lstStyle/>
          <a:p>
            <a:pPr marL="12700">
              <a:lnSpc>
                <a:spcPct val="100000"/>
              </a:lnSpc>
            </a:pPr>
            <a:r>
              <a:rPr sz="2000" spc="-5" dirty="0">
                <a:latin typeface="Calibri"/>
                <a:cs typeface="Calibri"/>
              </a:rPr>
              <a:t>F</a:t>
            </a:r>
            <a:r>
              <a:rPr sz="2000" dirty="0">
                <a:latin typeface="Calibri"/>
                <a:cs typeface="Calibri"/>
              </a:rPr>
              <a:t>i</a:t>
            </a:r>
            <a:r>
              <a:rPr sz="2000" spc="-5" dirty="0">
                <a:latin typeface="Calibri"/>
                <a:cs typeface="Calibri"/>
              </a:rPr>
              <a:t>nge</a:t>
            </a:r>
            <a:r>
              <a:rPr sz="2000" dirty="0">
                <a:latin typeface="Calibri"/>
                <a:cs typeface="Calibri"/>
              </a:rPr>
              <a:t>rpr</a:t>
            </a:r>
            <a:r>
              <a:rPr sz="2000" spc="-10" dirty="0">
                <a:latin typeface="Calibri"/>
                <a:cs typeface="Calibri"/>
              </a:rPr>
              <a:t>i</a:t>
            </a:r>
            <a:r>
              <a:rPr sz="2000" spc="-25" dirty="0">
                <a:latin typeface="Calibri"/>
                <a:cs typeface="Calibri"/>
              </a:rPr>
              <a:t>n</a:t>
            </a:r>
            <a:r>
              <a:rPr sz="2000" dirty="0">
                <a:latin typeface="Calibri"/>
                <a:cs typeface="Calibri"/>
              </a:rPr>
              <a:t>t</a:t>
            </a:r>
            <a:r>
              <a:rPr sz="2000" spc="-50" dirty="0">
                <a:latin typeface="Times New Roman"/>
                <a:cs typeface="Times New Roman"/>
              </a:rPr>
              <a:t> </a:t>
            </a:r>
            <a:r>
              <a:rPr sz="2000" spc="-25" dirty="0">
                <a:latin typeface="Calibri"/>
                <a:cs typeface="Calibri"/>
              </a:rPr>
              <a:t>r</a:t>
            </a:r>
            <a:r>
              <a:rPr sz="2000" dirty="0">
                <a:latin typeface="Calibri"/>
                <a:cs typeface="Calibri"/>
              </a:rPr>
              <a:t>es</a:t>
            </a:r>
            <a:r>
              <a:rPr sz="2000" spc="-15" dirty="0">
                <a:latin typeface="Calibri"/>
                <a:cs typeface="Calibri"/>
              </a:rPr>
              <a:t>i</a:t>
            </a:r>
            <a:r>
              <a:rPr sz="2000" spc="-5" dirty="0">
                <a:latin typeface="Calibri"/>
                <a:cs typeface="Calibri"/>
              </a:rPr>
              <a:t>d</a:t>
            </a:r>
            <a:r>
              <a:rPr sz="2000" spc="5" dirty="0">
                <a:latin typeface="Calibri"/>
                <a:cs typeface="Calibri"/>
              </a:rPr>
              <a:t>u</a:t>
            </a:r>
            <a:r>
              <a:rPr sz="2000" dirty="0">
                <a:latin typeface="Calibri"/>
                <a:cs typeface="Calibri"/>
              </a:rPr>
              <a:t>e</a:t>
            </a:r>
            <a:r>
              <a:rPr sz="2000" spc="-50" dirty="0">
                <a:latin typeface="Times New Roman"/>
                <a:cs typeface="Times New Roman"/>
              </a:rPr>
              <a:t> </a:t>
            </a:r>
            <a:r>
              <a:rPr sz="2000" spc="-5" dirty="0">
                <a:latin typeface="Calibri"/>
                <a:cs typeface="Calibri"/>
              </a:rPr>
              <a:t>or</a:t>
            </a:r>
            <a:r>
              <a:rPr sz="2000" spc="-10" dirty="0">
                <a:latin typeface="Calibri"/>
                <a:cs typeface="Calibri"/>
              </a:rPr>
              <a:t>i</a:t>
            </a:r>
            <a:r>
              <a:rPr sz="2000" dirty="0">
                <a:latin typeface="Calibri"/>
                <a:cs typeface="Calibri"/>
              </a:rPr>
              <a:t>gi</a:t>
            </a:r>
            <a:r>
              <a:rPr sz="2000" spc="-5" dirty="0">
                <a:latin typeface="Calibri"/>
                <a:cs typeface="Calibri"/>
              </a:rPr>
              <a:t>n</a:t>
            </a:r>
            <a:r>
              <a:rPr sz="2000" spc="-20" dirty="0">
                <a:latin typeface="Calibri"/>
                <a:cs typeface="Calibri"/>
              </a:rPr>
              <a:t>a</a:t>
            </a:r>
            <a:r>
              <a:rPr sz="2000" spc="-25" dirty="0">
                <a:latin typeface="Calibri"/>
                <a:cs typeface="Calibri"/>
              </a:rPr>
              <a:t>t</a:t>
            </a:r>
            <a:r>
              <a:rPr sz="2000" dirty="0">
                <a:latin typeface="Calibri"/>
                <a:cs typeface="Calibri"/>
              </a:rPr>
              <a:t>es</a:t>
            </a:r>
            <a:r>
              <a:rPr sz="2000" spc="-4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0" dirty="0">
                <a:latin typeface="Times New Roman"/>
                <a:cs typeface="Times New Roman"/>
              </a:rPr>
              <a:t> </a:t>
            </a:r>
            <a:r>
              <a:rPr sz="2000" dirty="0">
                <a:latin typeface="Calibri"/>
                <a:cs typeface="Calibri"/>
              </a:rPr>
              <a:t>glands</a:t>
            </a:r>
            <a:r>
              <a:rPr sz="2000" spc="-60" dirty="0">
                <a:latin typeface="Times New Roman"/>
                <a:cs typeface="Times New Roman"/>
              </a:rPr>
              <a:t> </a:t>
            </a:r>
            <a:r>
              <a:rPr sz="2000" dirty="0">
                <a:latin typeface="Calibri"/>
                <a:cs typeface="Calibri"/>
              </a:rPr>
              <a:t>in</a:t>
            </a:r>
            <a:r>
              <a:rPr sz="2000" spc="-50" dirty="0">
                <a:latin typeface="Times New Roman"/>
                <a:cs typeface="Times New Roman"/>
              </a:rPr>
              <a:t> </a:t>
            </a:r>
            <a:r>
              <a:rPr sz="2000" dirty="0">
                <a:latin typeface="Calibri"/>
                <a:cs typeface="Calibri"/>
              </a:rPr>
              <a:t>the</a:t>
            </a:r>
            <a:r>
              <a:rPr sz="2000" spc="-60" dirty="0">
                <a:latin typeface="Times New Roman"/>
                <a:cs typeface="Times New Roman"/>
              </a:rPr>
              <a:t> </a:t>
            </a:r>
            <a:r>
              <a:rPr sz="2000" spc="-5" dirty="0">
                <a:latin typeface="Calibri"/>
                <a:cs typeface="Calibri"/>
              </a:rPr>
              <a:t>sub</a:t>
            </a:r>
            <a:r>
              <a:rPr sz="2000" spc="5" dirty="0">
                <a:latin typeface="Calibri"/>
                <a:cs typeface="Calibri"/>
              </a:rPr>
              <a:t>c</a:t>
            </a:r>
            <a:r>
              <a:rPr sz="2000" spc="-5" dirty="0">
                <a:latin typeface="Calibri"/>
                <a:cs typeface="Calibri"/>
              </a:rPr>
              <a:t>u</a:t>
            </a:r>
            <a:r>
              <a:rPr sz="2000" spc="-20" dirty="0">
                <a:latin typeface="Calibri"/>
                <a:cs typeface="Calibri"/>
              </a:rPr>
              <a:t>t</a:t>
            </a:r>
            <a:r>
              <a:rPr sz="2000" dirty="0">
                <a:latin typeface="Calibri"/>
                <a:cs typeface="Calibri"/>
              </a:rPr>
              <a:t>aneous</a:t>
            </a:r>
            <a:r>
              <a:rPr sz="2000" spc="-55" dirty="0">
                <a:latin typeface="Times New Roman"/>
                <a:cs typeface="Times New Roman"/>
              </a:rPr>
              <a:t> </a:t>
            </a:r>
            <a:r>
              <a:rPr sz="2000" spc="-5" dirty="0">
                <a:latin typeface="Calibri"/>
                <a:cs typeface="Calibri"/>
              </a:rPr>
              <a:t>sk</a:t>
            </a:r>
            <a:r>
              <a:rPr sz="2000" spc="-10" dirty="0">
                <a:latin typeface="Calibri"/>
                <a:cs typeface="Calibri"/>
              </a:rPr>
              <a:t>i</a:t>
            </a:r>
            <a:r>
              <a:rPr sz="2000" spc="-5" dirty="0">
                <a:latin typeface="Calibri"/>
                <a:cs typeface="Calibri"/>
              </a:rPr>
              <a:t>n.</a:t>
            </a:r>
            <a:endParaRPr sz="2000">
              <a:latin typeface="Calibri"/>
              <a:cs typeface="Calibri"/>
            </a:endParaRPr>
          </a:p>
          <a:p>
            <a:pPr marL="12700">
              <a:lnSpc>
                <a:spcPct val="100000"/>
              </a:lnSpc>
            </a:pPr>
            <a:r>
              <a:rPr sz="2000" dirty="0">
                <a:latin typeface="Calibri"/>
                <a:cs typeface="Calibri"/>
              </a:rPr>
              <a:t>Apocr</a:t>
            </a:r>
            <a:r>
              <a:rPr sz="2000" spc="-10" dirty="0">
                <a:latin typeface="Calibri"/>
                <a:cs typeface="Calibri"/>
              </a:rPr>
              <a:t>i</a:t>
            </a:r>
            <a:r>
              <a:rPr sz="2000" spc="-5" dirty="0">
                <a:latin typeface="Calibri"/>
                <a:cs typeface="Calibri"/>
              </a:rPr>
              <a:t>n</a:t>
            </a:r>
            <a:r>
              <a:rPr sz="2000" dirty="0">
                <a:latin typeface="Calibri"/>
                <a:cs typeface="Calibri"/>
              </a:rPr>
              <a:t>e</a:t>
            </a:r>
            <a:r>
              <a:rPr sz="2000" spc="-55" dirty="0">
                <a:latin typeface="Times New Roman"/>
                <a:cs typeface="Times New Roman"/>
              </a:rPr>
              <a:t> </a:t>
            </a:r>
            <a:r>
              <a:rPr sz="2000" dirty="0">
                <a:latin typeface="Calibri"/>
                <a:cs typeface="Calibri"/>
              </a:rPr>
              <a:t>and</a:t>
            </a:r>
            <a:r>
              <a:rPr sz="2000" spc="-55" dirty="0">
                <a:latin typeface="Times New Roman"/>
                <a:cs typeface="Times New Roman"/>
              </a:rPr>
              <a:t> </a:t>
            </a:r>
            <a:r>
              <a:rPr sz="2000" b="1" spc="-5" dirty="0">
                <a:latin typeface="Calibri"/>
                <a:cs typeface="Calibri"/>
              </a:rPr>
              <a:t>eccrin</a:t>
            </a:r>
            <a:r>
              <a:rPr sz="2000" b="1" dirty="0">
                <a:latin typeface="Calibri"/>
                <a:cs typeface="Calibri"/>
              </a:rPr>
              <a:t>e</a:t>
            </a:r>
            <a:r>
              <a:rPr sz="2000" b="1" spc="-55" dirty="0">
                <a:latin typeface="Times New Roman"/>
                <a:cs typeface="Times New Roman"/>
              </a:rPr>
              <a:t> </a:t>
            </a:r>
            <a:r>
              <a:rPr sz="2000" b="1" spc="-5" dirty="0">
                <a:latin typeface="Calibri"/>
                <a:cs typeface="Calibri"/>
              </a:rPr>
              <a:t>gl</a:t>
            </a:r>
            <a:r>
              <a:rPr sz="2000" b="1" spc="-15" dirty="0">
                <a:latin typeface="Calibri"/>
                <a:cs typeface="Calibri"/>
              </a:rPr>
              <a:t>a</a:t>
            </a:r>
            <a:r>
              <a:rPr sz="2000" b="1" dirty="0">
                <a:latin typeface="Calibri"/>
                <a:cs typeface="Calibri"/>
              </a:rPr>
              <a:t>nds</a:t>
            </a:r>
            <a:r>
              <a:rPr sz="2000" b="1" spc="-60" dirty="0">
                <a:latin typeface="Times New Roman"/>
                <a:cs typeface="Times New Roman"/>
              </a:rPr>
              <a:t> </a:t>
            </a:r>
            <a:r>
              <a:rPr sz="2000" dirty="0">
                <a:latin typeface="Calibri"/>
                <a:cs typeface="Calibri"/>
              </a:rPr>
              <a:t>a</a:t>
            </a:r>
            <a:r>
              <a:rPr sz="2000" spc="-30" dirty="0">
                <a:latin typeface="Calibri"/>
                <a:cs typeface="Calibri"/>
              </a:rPr>
              <a:t>r</a:t>
            </a:r>
            <a:r>
              <a:rPr sz="2000" dirty="0">
                <a:latin typeface="Calibri"/>
                <a:cs typeface="Calibri"/>
              </a:rPr>
              <a:t>e</a:t>
            </a:r>
            <a:r>
              <a:rPr sz="2000" spc="-40" dirty="0">
                <a:latin typeface="Times New Roman"/>
                <a:cs typeface="Times New Roman"/>
              </a:rPr>
              <a:t> </a:t>
            </a:r>
            <a:r>
              <a:rPr sz="2000" spc="-10" dirty="0">
                <a:latin typeface="Calibri"/>
                <a:cs typeface="Calibri"/>
              </a:rPr>
              <a:t>c</a:t>
            </a:r>
            <a:r>
              <a:rPr sz="2000" spc="-5" dirty="0">
                <a:latin typeface="Calibri"/>
                <a:cs typeface="Calibri"/>
              </a:rPr>
              <a:t>o</a:t>
            </a:r>
            <a:r>
              <a:rPr sz="2000" spc="-10" dirty="0">
                <a:latin typeface="Calibri"/>
                <a:cs typeface="Calibri"/>
              </a:rPr>
              <a:t>mm</a:t>
            </a:r>
            <a:r>
              <a:rPr sz="2000" spc="-5" dirty="0">
                <a:latin typeface="Calibri"/>
                <a:cs typeface="Calibri"/>
              </a:rPr>
              <a:t>on</a:t>
            </a:r>
            <a:r>
              <a:rPr sz="2000" dirty="0">
                <a:latin typeface="Calibri"/>
                <a:cs typeface="Calibri"/>
              </a:rPr>
              <a:t>ly</a:t>
            </a:r>
            <a:r>
              <a:rPr sz="2000" spc="-80" dirty="0">
                <a:latin typeface="Times New Roman"/>
                <a:cs typeface="Times New Roman"/>
              </a:rPr>
              <a:t> </a:t>
            </a:r>
            <a:r>
              <a:rPr sz="2000" spc="-30" dirty="0">
                <a:latin typeface="Calibri"/>
                <a:cs typeface="Calibri"/>
              </a:rPr>
              <a:t>r</a:t>
            </a:r>
            <a:r>
              <a:rPr sz="2000" spc="-20" dirty="0">
                <a:latin typeface="Calibri"/>
                <a:cs typeface="Calibri"/>
              </a:rPr>
              <a:t>e</a:t>
            </a:r>
            <a:r>
              <a:rPr sz="2000" spc="-50" dirty="0">
                <a:latin typeface="Calibri"/>
                <a:cs typeface="Calibri"/>
              </a:rPr>
              <a:t>f</a:t>
            </a:r>
            <a:r>
              <a:rPr sz="2000" dirty="0">
                <a:latin typeface="Calibri"/>
                <a:cs typeface="Calibri"/>
              </a:rPr>
              <a:t>e</a:t>
            </a:r>
            <a:r>
              <a:rPr sz="2000" spc="-10" dirty="0">
                <a:latin typeface="Calibri"/>
                <a:cs typeface="Calibri"/>
              </a:rPr>
              <a:t>r</a:t>
            </a:r>
            <a:r>
              <a:rPr sz="2000" spc="-30" dirty="0">
                <a:latin typeface="Calibri"/>
                <a:cs typeface="Calibri"/>
              </a:rPr>
              <a:t>r</a:t>
            </a:r>
            <a:r>
              <a:rPr sz="2000" dirty="0">
                <a:latin typeface="Calibri"/>
                <a:cs typeface="Calibri"/>
              </a:rPr>
              <a:t>ed</a:t>
            </a:r>
            <a:r>
              <a:rPr sz="2000" spc="-50" dirty="0">
                <a:latin typeface="Times New Roman"/>
                <a:cs typeface="Times New Roman"/>
              </a:rPr>
              <a:t> </a:t>
            </a:r>
            <a:r>
              <a:rPr sz="2000" spc="-25" dirty="0">
                <a:latin typeface="Calibri"/>
                <a:cs typeface="Calibri"/>
              </a:rPr>
              <a:t>t</a:t>
            </a:r>
            <a:r>
              <a:rPr sz="2000" dirty="0">
                <a:latin typeface="Calibri"/>
                <a:cs typeface="Calibri"/>
              </a:rPr>
              <a:t>o</a:t>
            </a:r>
            <a:r>
              <a:rPr sz="2000" spc="-50" dirty="0">
                <a:latin typeface="Times New Roman"/>
                <a:cs typeface="Times New Roman"/>
              </a:rPr>
              <a:t> </a:t>
            </a:r>
            <a:r>
              <a:rPr sz="2000" dirty="0">
                <a:latin typeface="Calibri"/>
                <a:cs typeface="Calibri"/>
              </a:rPr>
              <a:t>as</a:t>
            </a:r>
            <a:r>
              <a:rPr sz="2000" spc="-45" dirty="0">
                <a:latin typeface="Times New Roman"/>
                <a:cs typeface="Times New Roman"/>
              </a:rPr>
              <a:t> </a:t>
            </a:r>
            <a:r>
              <a:rPr sz="2000" b="1" u="heavy" spc="-10" dirty="0">
                <a:solidFill>
                  <a:srgbClr val="FF0000"/>
                </a:solidFill>
                <a:latin typeface="Calibri"/>
                <a:cs typeface="Calibri"/>
              </a:rPr>
              <a:t>s</a:t>
            </a:r>
            <a:r>
              <a:rPr sz="2000" b="1" u="heavy" spc="-20" dirty="0">
                <a:solidFill>
                  <a:srgbClr val="FF0000"/>
                </a:solidFill>
                <a:latin typeface="Calibri"/>
                <a:cs typeface="Calibri"/>
              </a:rPr>
              <a:t>w</a:t>
            </a:r>
            <a:r>
              <a:rPr sz="2000" b="1" u="heavy" spc="-5" dirty="0">
                <a:solidFill>
                  <a:srgbClr val="FF0000"/>
                </a:solidFill>
                <a:latin typeface="Calibri"/>
                <a:cs typeface="Calibri"/>
              </a:rPr>
              <a:t>e</a:t>
            </a:r>
            <a:r>
              <a:rPr sz="2000" b="1" u="heavy" spc="-35" dirty="0">
                <a:solidFill>
                  <a:srgbClr val="FF0000"/>
                </a:solidFill>
                <a:latin typeface="Calibri"/>
                <a:cs typeface="Calibri"/>
              </a:rPr>
              <a:t>a</a:t>
            </a:r>
            <a:r>
              <a:rPr sz="2000" b="1" u="heavy" dirty="0">
                <a:solidFill>
                  <a:srgbClr val="FF0000"/>
                </a:solidFill>
                <a:latin typeface="Calibri"/>
                <a:cs typeface="Calibri"/>
              </a:rPr>
              <a:t>t</a:t>
            </a:r>
            <a:r>
              <a:rPr sz="2000" b="1" spc="-50" dirty="0">
                <a:solidFill>
                  <a:srgbClr val="FF0000"/>
                </a:solidFill>
                <a:latin typeface="Times New Roman"/>
                <a:cs typeface="Times New Roman"/>
              </a:rPr>
              <a:t> </a:t>
            </a:r>
            <a:r>
              <a:rPr sz="2000" dirty="0">
                <a:latin typeface="Calibri"/>
                <a:cs typeface="Calibri"/>
              </a:rPr>
              <a:t>glands.</a:t>
            </a:r>
            <a:endParaRPr sz="2000">
              <a:latin typeface="Calibri"/>
              <a:cs typeface="Calibri"/>
            </a:endParaRPr>
          </a:p>
        </p:txBody>
      </p:sp>
      <p:sp>
        <p:nvSpPr>
          <p:cNvPr id="4" name="object 4"/>
          <p:cNvSpPr txBox="1"/>
          <p:nvPr/>
        </p:nvSpPr>
        <p:spPr>
          <a:xfrm>
            <a:off x="1566165" y="5482437"/>
            <a:ext cx="7193915" cy="1080135"/>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2400" dirty="0">
                <a:latin typeface="Calibri"/>
                <a:cs typeface="Calibri"/>
              </a:rPr>
              <a:t>Ap</a:t>
            </a:r>
            <a:r>
              <a:rPr sz="2400" spc="-5" dirty="0">
                <a:latin typeface="Calibri"/>
                <a:cs typeface="Calibri"/>
              </a:rPr>
              <a:t>ocr</a:t>
            </a:r>
            <a:r>
              <a:rPr sz="2400" dirty="0">
                <a:latin typeface="Calibri"/>
                <a:cs typeface="Calibri"/>
              </a:rPr>
              <a:t>i</a:t>
            </a:r>
            <a:r>
              <a:rPr sz="2400" spc="5" dirty="0">
                <a:latin typeface="Calibri"/>
                <a:cs typeface="Calibri"/>
              </a:rPr>
              <a:t>n</a:t>
            </a:r>
            <a:r>
              <a:rPr sz="2400" spc="-15" dirty="0">
                <a:latin typeface="Calibri"/>
                <a:cs typeface="Calibri"/>
              </a:rPr>
              <a:t>e</a:t>
            </a:r>
            <a:r>
              <a:rPr sz="2400" spc="-60" dirty="0">
                <a:latin typeface="Times New Roman"/>
                <a:cs typeface="Times New Roman"/>
              </a:rPr>
              <a:t> </a:t>
            </a:r>
            <a:r>
              <a:rPr sz="2400" dirty="0">
                <a:latin typeface="Calibri"/>
                <a:cs typeface="Calibri"/>
              </a:rPr>
              <a:t>glands</a:t>
            </a:r>
            <a:r>
              <a:rPr sz="2400" spc="-60" dirty="0">
                <a:latin typeface="Times New Roman"/>
                <a:cs typeface="Times New Roman"/>
              </a:rPr>
              <a:t> </a:t>
            </a:r>
            <a:r>
              <a:rPr sz="2400" spc="-15" dirty="0">
                <a:latin typeface="Calibri"/>
                <a:cs typeface="Calibri"/>
              </a:rPr>
              <a:t>a</a:t>
            </a:r>
            <a:r>
              <a:rPr sz="2400" spc="-45" dirty="0">
                <a:latin typeface="Calibri"/>
                <a:cs typeface="Calibri"/>
              </a:rPr>
              <a:t>r</a:t>
            </a:r>
            <a:r>
              <a:rPr sz="2400" spc="-15" dirty="0">
                <a:latin typeface="Calibri"/>
                <a:cs typeface="Calibri"/>
              </a:rPr>
              <a:t>e</a:t>
            </a:r>
            <a:r>
              <a:rPr sz="2400" spc="-60" dirty="0">
                <a:latin typeface="Times New Roman"/>
                <a:cs typeface="Times New Roman"/>
              </a:rPr>
              <a:t> </a:t>
            </a:r>
            <a:r>
              <a:rPr sz="2400" spc="5" dirty="0">
                <a:latin typeface="Calibri"/>
                <a:cs typeface="Calibri"/>
              </a:rPr>
              <a:t>a</a:t>
            </a:r>
            <a:r>
              <a:rPr sz="2400" spc="-5" dirty="0">
                <a:latin typeface="Calibri"/>
                <a:cs typeface="Calibri"/>
              </a:rPr>
              <a:t>ss</a:t>
            </a:r>
            <a:r>
              <a:rPr sz="2400" spc="-10" dirty="0">
                <a:latin typeface="Calibri"/>
                <a:cs typeface="Calibri"/>
              </a:rPr>
              <a:t>o</a:t>
            </a:r>
            <a:r>
              <a:rPr sz="2400" dirty="0">
                <a:latin typeface="Calibri"/>
                <a:cs typeface="Calibri"/>
              </a:rPr>
              <a:t>c</a:t>
            </a:r>
            <a:r>
              <a:rPr sz="2400" spc="5" dirty="0">
                <a:latin typeface="Calibri"/>
                <a:cs typeface="Calibri"/>
              </a:rPr>
              <a:t>i</a:t>
            </a:r>
            <a:r>
              <a:rPr sz="2400" spc="-20" dirty="0">
                <a:latin typeface="Calibri"/>
                <a:cs typeface="Calibri"/>
              </a:rPr>
              <a:t>a</a:t>
            </a:r>
            <a:r>
              <a:rPr sz="2400" spc="-35" dirty="0">
                <a:latin typeface="Calibri"/>
                <a:cs typeface="Calibri"/>
              </a:rPr>
              <a:t>t</a:t>
            </a:r>
            <a:r>
              <a:rPr sz="2400" spc="-15" dirty="0">
                <a:latin typeface="Calibri"/>
                <a:cs typeface="Calibri"/>
              </a:rPr>
              <a:t>ed</a:t>
            </a:r>
            <a:r>
              <a:rPr sz="2400" spc="-70" dirty="0">
                <a:latin typeface="Times New Roman"/>
                <a:cs typeface="Times New Roman"/>
              </a:rPr>
              <a:t> </a:t>
            </a:r>
            <a:r>
              <a:rPr sz="2400" dirty="0">
                <a:latin typeface="Calibri"/>
                <a:cs typeface="Calibri"/>
              </a:rPr>
              <a:t>with</a:t>
            </a:r>
            <a:r>
              <a:rPr sz="2400" spc="-70" dirty="0">
                <a:latin typeface="Times New Roman"/>
                <a:cs typeface="Times New Roman"/>
              </a:rPr>
              <a:t> </a:t>
            </a:r>
            <a:r>
              <a:rPr sz="2400" spc="-5" dirty="0">
                <a:latin typeface="Calibri"/>
                <a:cs typeface="Calibri"/>
              </a:rPr>
              <a:t>h</a:t>
            </a:r>
            <a:r>
              <a:rPr sz="2400" dirty="0">
                <a:latin typeface="Calibri"/>
                <a:cs typeface="Calibri"/>
              </a:rPr>
              <a:t>ai</a:t>
            </a:r>
            <a:r>
              <a:rPr sz="2400" spc="-10" dirty="0">
                <a:latin typeface="Calibri"/>
                <a:cs typeface="Calibri"/>
              </a:rPr>
              <a:t>r</a:t>
            </a:r>
            <a:r>
              <a:rPr sz="2400" spc="-70"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llicl</a:t>
            </a:r>
            <a:r>
              <a:rPr sz="2400" spc="-5" dirty="0">
                <a:latin typeface="Calibri"/>
                <a:cs typeface="Calibri"/>
              </a:rPr>
              <a:t>es.</a:t>
            </a:r>
            <a:endParaRPr sz="2400">
              <a:latin typeface="Calibri"/>
              <a:cs typeface="Calibri"/>
            </a:endParaRPr>
          </a:p>
          <a:p>
            <a:pPr marL="299085" indent="-286385">
              <a:lnSpc>
                <a:spcPct val="100000"/>
              </a:lnSpc>
              <a:buFont typeface="Arial"/>
              <a:buChar char="•"/>
              <a:tabLst>
                <a:tab pos="299720" algn="l"/>
              </a:tabLst>
            </a:pPr>
            <a:r>
              <a:rPr sz="2400" spc="-30" dirty="0">
                <a:latin typeface="Calibri"/>
                <a:cs typeface="Calibri"/>
              </a:rPr>
              <a:t>E</a:t>
            </a:r>
            <a:r>
              <a:rPr sz="2400" spc="-15" dirty="0">
                <a:latin typeface="Calibri"/>
                <a:cs typeface="Calibri"/>
              </a:rPr>
              <a:t>c</a:t>
            </a:r>
            <a:r>
              <a:rPr sz="2400" spc="-5" dirty="0">
                <a:latin typeface="Calibri"/>
                <a:cs typeface="Calibri"/>
              </a:rPr>
              <a:t>c</a:t>
            </a:r>
            <a:r>
              <a:rPr sz="2400" dirty="0">
                <a:latin typeface="Calibri"/>
                <a:cs typeface="Calibri"/>
              </a:rPr>
              <a:t>ri</a:t>
            </a:r>
            <a:r>
              <a:rPr sz="2400" spc="-20" dirty="0">
                <a:latin typeface="Calibri"/>
                <a:cs typeface="Calibri"/>
              </a:rPr>
              <a:t>n</a:t>
            </a:r>
            <a:r>
              <a:rPr sz="2400" spc="-15" dirty="0">
                <a:latin typeface="Calibri"/>
                <a:cs typeface="Calibri"/>
              </a:rPr>
              <a:t>e</a:t>
            </a:r>
            <a:r>
              <a:rPr sz="2400" spc="-70" dirty="0">
                <a:latin typeface="Times New Roman"/>
                <a:cs typeface="Times New Roman"/>
              </a:rPr>
              <a:t> </a:t>
            </a:r>
            <a:r>
              <a:rPr sz="2400" dirty="0">
                <a:latin typeface="Calibri"/>
                <a:cs typeface="Calibri"/>
              </a:rPr>
              <a:t>glan</a:t>
            </a:r>
            <a:r>
              <a:rPr sz="2400" spc="-5" dirty="0">
                <a:latin typeface="Calibri"/>
                <a:cs typeface="Calibri"/>
              </a:rPr>
              <a:t>d</a:t>
            </a:r>
            <a:r>
              <a:rPr sz="2400" dirty="0">
                <a:latin typeface="Calibri"/>
                <a:cs typeface="Calibri"/>
              </a:rPr>
              <a:t>s</a:t>
            </a:r>
            <a:r>
              <a:rPr sz="2400" spc="-75" dirty="0">
                <a:latin typeface="Times New Roman"/>
                <a:cs typeface="Times New Roman"/>
              </a:rPr>
              <a:t> </a:t>
            </a:r>
            <a:r>
              <a:rPr sz="2400" spc="-15" dirty="0">
                <a:latin typeface="Calibri"/>
                <a:cs typeface="Calibri"/>
              </a:rPr>
              <a:t>a</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dirty="0">
                <a:latin typeface="Calibri"/>
                <a:cs typeface="Calibri"/>
              </a:rPr>
              <a:t>pri</a:t>
            </a:r>
            <a:r>
              <a:rPr sz="2400" spc="-15" dirty="0">
                <a:latin typeface="Calibri"/>
                <a:cs typeface="Calibri"/>
              </a:rPr>
              <a:t>m</a:t>
            </a:r>
            <a:r>
              <a:rPr sz="2400" dirty="0">
                <a:latin typeface="Calibri"/>
                <a:cs typeface="Calibri"/>
              </a:rPr>
              <a:t>ar</a:t>
            </a:r>
            <a:r>
              <a:rPr sz="2400" spc="5" dirty="0">
                <a:latin typeface="Calibri"/>
                <a:cs typeface="Calibri"/>
              </a:rPr>
              <a:t>i</a:t>
            </a:r>
            <a:r>
              <a:rPr sz="2400" dirty="0">
                <a:latin typeface="Calibri"/>
                <a:cs typeface="Calibri"/>
              </a:rPr>
              <a:t>l</a:t>
            </a:r>
            <a:r>
              <a:rPr sz="2400" spc="-15" dirty="0">
                <a:latin typeface="Calibri"/>
                <a:cs typeface="Calibri"/>
              </a:rPr>
              <a:t>y</a:t>
            </a:r>
            <a:r>
              <a:rPr sz="2400" spc="-80" dirty="0">
                <a:latin typeface="Times New Roman"/>
                <a:cs typeface="Times New Roman"/>
              </a:rPr>
              <a:t> </a:t>
            </a:r>
            <a:r>
              <a:rPr sz="2400" dirty="0">
                <a:latin typeface="Calibri"/>
                <a:cs typeface="Calibri"/>
              </a:rPr>
              <a:t>l</a:t>
            </a:r>
            <a:r>
              <a:rPr sz="2400" spc="-5" dirty="0">
                <a:latin typeface="Calibri"/>
                <a:cs typeface="Calibri"/>
              </a:rPr>
              <a:t>o</a:t>
            </a:r>
            <a:r>
              <a:rPr sz="2400" spc="-20" dirty="0">
                <a:latin typeface="Calibri"/>
                <a:cs typeface="Calibri"/>
              </a:rPr>
              <a:t>ca</a:t>
            </a:r>
            <a:r>
              <a:rPr sz="2400" spc="-35" dirty="0">
                <a:latin typeface="Calibri"/>
                <a:cs typeface="Calibri"/>
              </a:rPr>
              <a:t>t</a:t>
            </a:r>
            <a:r>
              <a:rPr sz="2400" spc="-15" dirty="0">
                <a:latin typeface="Calibri"/>
                <a:cs typeface="Calibri"/>
              </a:rPr>
              <a:t>ed</a:t>
            </a:r>
            <a:r>
              <a:rPr sz="2400" spc="-70" dirty="0">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55" dirty="0">
                <a:latin typeface="Times New Roman"/>
                <a:cs typeface="Times New Roman"/>
              </a:rPr>
              <a:t> </a:t>
            </a:r>
            <a:r>
              <a:rPr sz="2400" dirty="0">
                <a:latin typeface="Calibri"/>
                <a:cs typeface="Calibri"/>
              </a:rPr>
              <a:t>ri</a:t>
            </a:r>
            <a:r>
              <a:rPr sz="2400" spc="-5" dirty="0">
                <a:latin typeface="Calibri"/>
                <a:cs typeface="Calibri"/>
              </a:rPr>
              <a:t>d</a:t>
            </a:r>
            <a:r>
              <a:rPr sz="2400" spc="-25" dirty="0">
                <a:latin typeface="Calibri"/>
                <a:cs typeface="Calibri"/>
              </a:rPr>
              <a:t>g</a:t>
            </a:r>
            <a:r>
              <a:rPr sz="2400" spc="-15" dirty="0">
                <a:latin typeface="Calibri"/>
                <a:cs typeface="Calibri"/>
              </a:rPr>
              <a:t>es</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the</a:t>
            </a:r>
            <a:endParaRPr sz="2400">
              <a:latin typeface="Calibri"/>
              <a:cs typeface="Calibri"/>
            </a:endParaRPr>
          </a:p>
          <a:p>
            <a:pPr marL="299085">
              <a:lnSpc>
                <a:spcPct val="100000"/>
              </a:lnSpc>
            </a:pPr>
            <a:r>
              <a:rPr sz="2400" b="1" u="heavy" spc="-15" dirty="0">
                <a:latin typeface="Calibri"/>
                <a:cs typeface="Calibri"/>
              </a:rPr>
              <a:t>hands</a:t>
            </a:r>
            <a:r>
              <a:rPr sz="2400" b="1" spc="-60" dirty="0">
                <a:latin typeface="Times New Roman"/>
                <a:cs typeface="Times New Roman"/>
              </a:rPr>
              <a:t> </a:t>
            </a:r>
            <a:r>
              <a:rPr sz="2400" dirty="0">
                <a:latin typeface="Calibri"/>
                <a:cs typeface="Calibri"/>
              </a:rPr>
              <a:t>and</a:t>
            </a:r>
            <a:r>
              <a:rPr sz="2400" spc="-65" dirty="0">
                <a:latin typeface="Times New Roman"/>
                <a:cs typeface="Times New Roman"/>
              </a:rPr>
              <a:t> </a:t>
            </a:r>
            <a:r>
              <a:rPr sz="2400" b="1" u="heavy" spc="-40" dirty="0">
                <a:latin typeface="Calibri"/>
                <a:cs typeface="Calibri"/>
              </a:rPr>
              <a:t>f</a:t>
            </a:r>
            <a:r>
              <a:rPr sz="2400" b="1" u="heavy" spc="-5" dirty="0">
                <a:latin typeface="Calibri"/>
                <a:cs typeface="Calibri"/>
              </a:rPr>
              <a:t>eet</a:t>
            </a:r>
            <a:r>
              <a:rPr sz="2400" dirty="0">
                <a:latin typeface="Calibri"/>
                <a:cs typeface="Calibri"/>
              </a:rPr>
              <a:t>.</a:t>
            </a:r>
            <a:endParaRPr sz="240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152406"/>
            <a:ext cx="6730989" cy="854073"/>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766852" rIns="0" bIns="0" rtlCol="0">
            <a:spAutoFit/>
          </a:bodyPr>
          <a:lstStyle/>
          <a:p>
            <a:pPr marL="1661160">
              <a:lnSpc>
                <a:spcPct val="100000"/>
              </a:lnSpc>
            </a:pPr>
            <a:r>
              <a:rPr sz="2000" spc="-90" dirty="0">
                <a:solidFill>
                  <a:srgbClr val="000000"/>
                </a:solidFill>
              </a:rPr>
              <a:t>T</a:t>
            </a:r>
            <a:r>
              <a:rPr sz="2000" spc="-30" dirty="0">
                <a:solidFill>
                  <a:srgbClr val="000000"/>
                </a:solidFill>
              </a:rPr>
              <a:t>w</a:t>
            </a:r>
            <a:r>
              <a:rPr sz="2000" dirty="0">
                <a:solidFill>
                  <a:srgbClr val="000000"/>
                </a:solidFill>
              </a:rPr>
              <a:t>o</a:t>
            </a:r>
            <a:r>
              <a:rPr sz="2000" spc="-60" dirty="0">
                <a:solidFill>
                  <a:srgbClr val="000000"/>
                </a:solidFill>
                <a:latin typeface="Times New Roman"/>
                <a:cs typeface="Times New Roman"/>
              </a:rPr>
              <a:t> </a:t>
            </a:r>
            <a:r>
              <a:rPr sz="2000" dirty="0">
                <a:solidFill>
                  <a:srgbClr val="000000"/>
                </a:solidFill>
              </a:rPr>
              <a:t>thi</a:t>
            </a:r>
            <a:r>
              <a:rPr sz="2000" spc="-5" dirty="0">
                <a:solidFill>
                  <a:srgbClr val="000000"/>
                </a:solidFill>
              </a:rPr>
              <a:t>ng</a:t>
            </a:r>
            <a:r>
              <a:rPr sz="2000" dirty="0">
                <a:solidFill>
                  <a:srgbClr val="000000"/>
                </a:solidFill>
              </a:rPr>
              <a:t>s</a:t>
            </a:r>
            <a:r>
              <a:rPr sz="2000" spc="-60" dirty="0">
                <a:solidFill>
                  <a:srgbClr val="000000"/>
                </a:solidFill>
                <a:latin typeface="Times New Roman"/>
                <a:cs typeface="Times New Roman"/>
              </a:rPr>
              <a:t> </a:t>
            </a:r>
            <a:r>
              <a:rPr sz="2000" dirty="0">
                <a:solidFill>
                  <a:srgbClr val="000000"/>
                </a:solidFill>
              </a:rPr>
              <a:t>a</a:t>
            </a:r>
            <a:r>
              <a:rPr sz="2000" spc="-50" dirty="0">
                <a:solidFill>
                  <a:srgbClr val="000000"/>
                </a:solidFill>
                <a:latin typeface="Times New Roman"/>
                <a:cs typeface="Times New Roman"/>
              </a:rPr>
              <a:t> </a:t>
            </a:r>
            <a:r>
              <a:rPr sz="2000" spc="-35" dirty="0">
                <a:solidFill>
                  <a:srgbClr val="000000"/>
                </a:solidFill>
              </a:rPr>
              <a:t>f</a:t>
            </a:r>
            <a:r>
              <a:rPr sz="2000" spc="-5" dirty="0">
                <a:solidFill>
                  <a:srgbClr val="000000"/>
                </a:solidFill>
              </a:rPr>
              <a:t>o</a:t>
            </a:r>
            <a:r>
              <a:rPr sz="2000" spc="-30" dirty="0">
                <a:solidFill>
                  <a:srgbClr val="000000"/>
                </a:solidFill>
              </a:rPr>
              <a:t>r</a:t>
            </a:r>
            <a:r>
              <a:rPr sz="2000" dirty="0">
                <a:solidFill>
                  <a:srgbClr val="000000"/>
                </a:solidFill>
              </a:rPr>
              <a:t>ens</a:t>
            </a:r>
            <a:r>
              <a:rPr sz="2000" spc="-15" dirty="0">
                <a:solidFill>
                  <a:srgbClr val="000000"/>
                </a:solidFill>
              </a:rPr>
              <a:t>i</a:t>
            </a:r>
            <a:r>
              <a:rPr sz="2000" dirty="0">
                <a:solidFill>
                  <a:srgbClr val="000000"/>
                </a:solidFill>
              </a:rPr>
              <a:t>c</a:t>
            </a:r>
            <a:r>
              <a:rPr sz="2000" spc="-50" dirty="0">
                <a:solidFill>
                  <a:srgbClr val="000000"/>
                </a:solidFill>
                <a:latin typeface="Times New Roman"/>
                <a:cs typeface="Times New Roman"/>
              </a:rPr>
              <a:t> </a:t>
            </a:r>
            <a:r>
              <a:rPr sz="2000" spc="-35" dirty="0">
                <a:solidFill>
                  <a:srgbClr val="000000"/>
                </a:solidFill>
              </a:rPr>
              <a:t>e</a:t>
            </a:r>
            <a:r>
              <a:rPr sz="2000" spc="-45" dirty="0">
                <a:solidFill>
                  <a:srgbClr val="000000"/>
                </a:solidFill>
              </a:rPr>
              <a:t>x</a:t>
            </a:r>
            <a:r>
              <a:rPr sz="2000" dirty="0">
                <a:solidFill>
                  <a:srgbClr val="000000"/>
                </a:solidFill>
              </a:rPr>
              <a:t>a</a:t>
            </a:r>
            <a:r>
              <a:rPr sz="2000" spc="-10" dirty="0">
                <a:solidFill>
                  <a:srgbClr val="000000"/>
                </a:solidFill>
              </a:rPr>
              <a:t>m</a:t>
            </a:r>
            <a:r>
              <a:rPr sz="2000" dirty="0">
                <a:solidFill>
                  <a:srgbClr val="000000"/>
                </a:solidFill>
              </a:rPr>
              <a:t>i</a:t>
            </a:r>
            <a:r>
              <a:rPr sz="2000" spc="-5" dirty="0">
                <a:solidFill>
                  <a:srgbClr val="000000"/>
                </a:solidFill>
              </a:rPr>
              <a:t>ne</a:t>
            </a:r>
            <a:r>
              <a:rPr sz="2000" dirty="0">
                <a:solidFill>
                  <a:srgbClr val="000000"/>
                </a:solidFill>
              </a:rPr>
              <a:t>r</a:t>
            </a:r>
            <a:r>
              <a:rPr sz="2000" spc="-45" dirty="0">
                <a:solidFill>
                  <a:srgbClr val="000000"/>
                </a:solidFill>
                <a:latin typeface="Times New Roman"/>
                <a:cs typeface="Times New Roman"/>
              </a:rPr>
              <a:t> </a:t>
            </a:r>
            <a:r>
              <a:rPr sz="2000" dirty="0">
                <a:solidFill>
                  <a:srgbClr val="000000"/>
                </a:solidFill>
              </a:rPr>
              <a:t>l</a:t>
            </a:r>
            <a:r>
              <a:rPr sz="2000" spc="-10" dirty="0">
                <a:solidFill>
                  <a:srgbClr val="000000"/>
                </a:solidFill>
              </a:rPr>
              <a:t>o</a:t>
            </a:r>
            <a:r>
              <a:rPr sz="2000" spc="-5" dirty="0">
                <a:solidFill>
                  <a:srgbClr val="000000"/>
                </a:solidFill>
              </a:rPr>
              <a:t>o</a:t>
            </a:r>
            <a:r>
              <a:rPr sz="2000" spc="-30" dirty="0">
                <a:solidFill>
                  <a:srgbClr val="000000"/>
                </a:solidFill>
              </a:rPr>
              <a:t>k</a:t>
            </a:r>
            <a:r>
              <a:rPr sz="2000" dirty="0">
                <a:solidFill>
                  <a:srgbClr val="000000"/>
                </a:solidFill>
              </a:rPr>
              <a:t>s</a:t>
            </a:r>
            <a:r>
              <a:rPr sz="2000" spc="-50" dirty="0">
                <a:solidFill>
                  <a:srgbClr val="000000"/>
                </a:solidFill>
                <a:latin typeface="Times New Roman"/>
                <a:cs typeface="Times New Roman"/>
              </a:rPr>
              <a:t> </a:t>
            </a:r>
            <a:r>
              <a:rPr sz="2000" spc="-40" dirty="0">
                <a:solidFill>
                  <a:srgbClr val="000000"/>
                </a:solidFill>
              </a:rPr>
              <a:t>f</a:t>
            </a:r>
            <a:r>
              <a:rPr sz="2000" spc="-5" dirty="0">
                <a:solidFill>
                  <a:srgbClr val="000000"/>
                </a:solidFill>
              </a:rPr>
              <a:t>o</a:t>
            </a:r>
            <a:r>
              <a:rPr sz="2000" dirty="0">
                <a:solidFill>
                  <a:srgbClr val="000000"/>
                </a:solidFill>
              </a:rPr>
              <a:t>r</a:t>
            </a:r>
            <a:r>
              <a:rPr sz="2000" spc="-65" dirty="0">
                <a:solidFill>
                  <a:srgbClr val="000000"/>
                </a:solidFill>
                <a:latin typeface="Times New Roman"/>
                <a:cs typeface="Times New Roman"/>
              </a:rPr>
              <a:t> </a:t>
            </a:r>
            <a:r>
              <a:rPr sz="2000" spc="-5" dirty="0">
                <a:solidFill>
                  <a:srgbClr val="000000"/>
                </a:solidFill>
              </a:rPr>
              <a:t>o</a:t>
            </a:r>
            <a:r>
              <a:rPr sz="2000" dirty="0">
                <a:solidFill>
                  <a:srgbClr val="000000"/>
                </a:solidFill>
              </a:rPr>
              <a:t>n</a:t>
            </a:r>
            <a:r>
              <a:rPr sz="2000" spc="-55" dirty="0">
                <a:solidFill>
                  <a:srgbClr val="000000"/>
                </a:solidFill>
                <a:latin typeface="Times New Roman"/>
                <a:cs typeface="Times New Roman"/>
              </a:rPr>
              <a:t> </a:t>
            </a:r>
            <a:r>
              <a:rPr sz="2000" dirty="0">
                <a:solidFill>
                  <a:srgbClr val="000000"/>
                </a:solidFill>
              </a:rPr>
              <a:t>a</a:t>
            </a:r>
            <a:endParaRPr sz="2000" dirty="0">
              <a:latin typeface="Times New Roman"/>
              <a:cs typeface="Times New Roman"/>
            </a:endParaRPr>
          </a:p>
          <a:p>
            <a:pPr marL="1661160">
              <a:lnSpc>
                <a:spcPct val="100000"/>
              </a:lnSpc>
            </a:pPr>
            <a:r>
              <a:rPr sz="2000" spc="-5" dirty="0">
                <a:solidFill>
                  <a:srgbClr val="000000"/>
                </a:solidFill>
              </a:rPr>
              <a:t>f</a:t>
            </a:r>
            <a:r>
              <a:rPr sz="2000" dirty="0">
                <a:solidFill>
                  <a:srgbClr val="000000"/>
                </a:solidFill>
              </a:rPr>
              <a:t>i</a:t>
            </a:r>
            <a:r>
              <a:rPr sz="2000" spc="-5" dirty="0">
                <a:solidFill>
                  <a:srgbClr val="000000"/>
                </a:solidFill>
              </a:rPr>
              <a:t>n</a:t>
            </a:r>
            <a:r>
              <a:rPr sz="2000" spc="-10" dirty="0">
                <a:solidFill>
                  <a:srgbClr val="000000"/>
                </a:solidFill>
              </a:rPr>
              <a:t>g</a:t>
            </a:r>
            <a:r>
              <a:rPr sz="2000" dirty="0">
                <a:solidFill>
                  <a:srgbClr val="000000"/>
                </a:solidFill>
              </a:rPr>
              <a:t>erpr</a:t>
            </a:r>
            <a:r>
              <a:rPr sz="2000" spc="-15" dirty="0">
                <a:solidFill>
                  <a:srgbClr val="000000"/>
                </a:solidFill>
              </a:rPr>
              <a:t>i</a:t>
            </a:r>
            <a:r>
              <a:rPr sz="2000" spc="-25" dirty="0">
                <a:solidFill>
                  <a:srgbClr val="000000"/>
                </a:solidFill>
              </a:rPr>
              <a:t>n</a:t>
            </a:r>
            <a:r>
              <a:rPr sz="2000" dirty="0">
                <a:solidFill>
                  <a:srgbClr val="000000"/>
                </a:solidFill>
              </a:rPr>
              <a:t>t</a:t>
            </a:r>
            <a:r>
              <a:rPr sz="2000" spc="-50" dirty="0">
                <a:solidFill>
                  <a:srgbClr val="000000"/>
                </a:solidFill>
                <a:latin typeface="Times New Roman"/>
                <a:cs typeface="Times New Roman"/>
              </a:rPr>
              <a:t> </a:t>
            </a:r>
            <a:r>
              <a:rPr sz="2000" dirty="0">
                <a:solidFill>
                  <a:srgbClr val="000000"/>
                </a:solidFill>
              </a:rPr>
              <a:t>a</a:t>
            </a:r>
            <a:r>
              <a:rPr sz="2000" spc="-25" dirty="0">
                <a:solidFill>
                  <a:srgbClr val="000000"/>
                </a:solidFill>
              </a:rPr>
              <a:t>r</a:t>
            </a:r>
            <a:r>
              <a:rPr sz="2000" dirty="0">
                <a:solidFill>
                  <a:srgbClr val="000000"/>
                </a:solidFill>
              </a:rPr>
              <a:t>e</a:t>
            </a:r>
            <a:r>
              <a:rPr sz="2000" spc="-50" dirty="0">
                <a:solidFill>
                  <a:srgbClr val="000000"/>
                </a:solidFill>
                <a:latin typeface="Times New Roman"/>
                <a:cs typeface="Times New Roman"/>
              </a:rPr>
              <a:t> </a:t>
            </a:r>
            <a:r>
              <a:rPr sz="2000" dirty="0">
                <a:solidFill>
                  <a:srgbClr val="000000"/>
                </a:solidFill>
              </a:rPr>
              <a:t>the</a:t>
            </a:r>
            <a:r>
              <a:rPr sz="2000" spc="-50" dirty="0">
                <a:solidFill>
                  <a:srgbClr val="000000"/>
                </a:solidFill>
                <a:latin typeface="Times New Roman"/>
                <a:cs typeface="Times New Roman"/>
              </a:rPr>
              <a:t> </a:t>
            </a:r>
            <a:r>
              <a:rPr sz="2000" spc="-5" dirty="0">
                <a:solidFill>
                  <a:srgbClr val="000000"/>
                </a:solidFill>
              </a:rPr>
              <a:t>p</a:t>
            </a:r>
            <a:r>
              <a:rPr sz="2000" spc="-30" dirty="0">
                <a:solidFill>
                  <a:srgbClr val="000000"/>
                </a:solidFill>
              </a:rPr>
              <a:t>r</a:t>
            </a:r>
            <a:r>
              <a:rPr sz="2000" dirty="0">
                <a:solidFill>
                  <a:srgbClr val="000000"/>
                </a:solidFill>
              </a:rPr>
              <a:t>es</a:t>
            </a:r>
            <a:r>
              <a:rPr sz="2000" spc="-10" dirty="0">
                <a:solidFill>
                  <a:srgbClr val="000000"/>
                </a:solidFill>
              </a:rPr>
              <a:t>e</a:t>
            </a:r>
            <a:r>
              <a:rPr sz="2000" spc="-5" dirty="0">
                <a:solidFill>
                  <a:srgbClr val="000000"/>
                </a:solidFill>
              </a:rPr>
              <a:t>n</a:t>
            </a:r>
            <a:r>
              <a:rPr sz="2000" spc="5" dirty="0">
                <a:solidFill>
                  <a:srgbClr val="000000"/>
                </a:solidFill>
              </a:rPr>
              <a:t>c</a:t>
            </a:r>
            <a:r>
              <a:rPr sz="2000" dirty="0">
                <a:solidFill>
                  <a:srgbClr val="000000"/>
                </a:solidFill>
              </a:rPr>
              <a:t>e</a:t>
            </a:r>
            <a:r>
              <a:rPr sz="2000" spc="-50" dirty="0">
                <a:solidFill>
                  <a:srgbClr val="000000"/>
                </a:solidFill>
                <a:latin typeface="Times New Roman"/>
                <a:cs typeface="Times New Roman"/>
              </a:rPr>
              <a:t> </a:t>
            </a:r>
            <a:r>
              <a:rPr sz="2000" spc="-5" dirty="0">
                <a:solidFill>
                  <a:srgbClr val="000000"/>
                </a:solidFill>
              </a:rPr>
              <a:t>o</a:t>
            </a:r>
            <a:r>
              <a:rPr sz="2000" dirty="0">
                <a:solidFill>
                  <a:srgbClr val="000000"/>
                </a:solidFill>
              </a:rPr>
              <a:t>f</a:t>
            </a:r>
            <a:r>
              <a:rPr sz="2000" spc="-55" dirty="0">
                <a:solidFill>
                  <a:srgbClr val="000000"/>
                </a:solidFill>
                <a:latin typeface="Times New Roman"/>
                <a:cs typeface="Times New Roman"/>
              </a:rPr>
              <a:t> </a:t>
            </a:r>
            <a:r>
              <a:rPr sz="2000" dirty="0">
                <a:solidFill>
                  <a:srgbClr val="000000"/>
                </a:solidFill>
              </a:rPr>
              <a:t>a</a:t>
            </a:r>
            <a:r>
              <a:rPr sz="2000" spc="-50" dirty="0">
                <a:solidFill>
                  <a:srgbClr val="000000"/>
                </a:solidFill>
                <a:latin typeface="Times New Roman"/>
                <a:cs typeface="Times New Roman"/>
              </a:rPr>
              <a:t> </a:t>
            </a:r>
            <a:r>
              <a:rPr sz="2000" dirty="0">
                <a:solidFill>
                  <a:srgbClr val="000000"/>
                </a:solidFill>
              </a:rPr>
              <a:t>co</a:t>
            </a:r>
            <a:r>
              <a:rPr sz="2000" spc="-35" dirty="0">
                <a:solidFill>
                  <a:srgbClr val="000000"/>
                </a:solidFill>
              </a:rPr>
              <a:t>r</a:t>
            </a:r>
            <a:r>
              <a:rPr sz="2000" dirty="0">
                <a:solidFill>
                  <a:srgbClr val="000000"/>
                </a:solidFill>
              </a:rPr>
              <a:t>e</a:t>
            </a:r>
            <a:r>
              <a:rPr sz="2000" spc="-60" dirty="0">
                <a:solidFill>
                  <a:srgbClr val="000000"/>
                </a:solidFill>
                <a:latin typeface="Times New Roman"/>
                <a:cs typeface="Times New Roman"/>
              </a:rPr>
              <a:t> </a:t>
            </a:r>
            <a:r>
              <a:rPr sz="2000" dirty="0">
                <a:solidFill>
                  <a:srgbClr val="000000"/>
                </a:solidFill>
              </a:rPr>
              <a:t>and</a:t>
            </a:r>
            <a:r>
              <a:rPr sz="2000" spc="-55" dirty="0">
                <a:solidFill>
                  <a:srgbClr val="000000"/>
                </a:solidFill>
                <a:latin typeface="Times New Roman"/>
                <a:cs typeface="Times New Roman"/>
              </a:rPr>
              <a:t> </a:t>
            </a:r>
            <a:r>
              <a:rPr sz="2000" spc="-5" dirty="0">
                <a:solidFill>
                  <a:srgbClr val="000000"/>
                </a:solidFill>
              </a:rPr>
              <a:t>de</a:t>
            </a:r>
            <a:r>
              <a:rPr sz="2000" dirty="0">
                <a:solidFill>
                  <a:srgbClr val="000000"/>
                </a:solidFill>
              </a:rPr>
              <a:t>l</a:t>
            </a:r>
            <a:r>
              <a:rPr sz="2000" spc="-30" dirty="0">
                <a:solidFill>
                  <a:srgbClr val="000000"/>
                </a:solidFill>
              </a:rPr>
              <a:t>t</a:t>
            </a:r>
            <a:r>
              <a:rPr sz="2000" dirty="0">
                <a:solidFill>
                  <a:srgbClr val="000000"/>
                </a:solidFill>
              </a:rPr>
              <a:t>as.</a:t>
            </a:r>
            <a:endParaRPr sz="2000" dirty="0">
              <a:latin typeface="Times New Roman"/>
              <a:cs typeface="Times New Roman"/>
            </a:endParaRPr>
          </a:p>
        </p:txBody>
      </p:sp>
      <p:sp>
        <p:nvSpPr>
          <p:cNvPr id="4" name="object 4"/>
          <p:cNvSpPr txBox="1"/>
          <p:nvPr/>
        </p:nvSpPr>
        <p:spPr>
          <a:xfrm>
            <a:off x="1735583" y="1982839"/>
            <a:ext cx="5304155" cy="1210588"/>
          </a:xfrm>
          <a:prstGeom prst="rect">
            <a:avLst/>
          </a:prstGeom>
        </p:spPr>
        <p:txBody>
          <a:bodyPr vert="horz" wrap="square" lIns="0" tIns="0" rIns="0" bIns="0" rtlCol="0">
            <a:spAutoFit/>
          </a:bodyPr>
          <a:lstStyle/>
          <a:p>
            <a:pPr marL="241300" indent="-228600">
              <a:lnSpc>
                <a:spcPct val="100000"/>
              </a:lnSpc>
              <a:buFont typeface="Calibri"/>
              <a:buAutoNum type="romanLcPeriod"/>
              <a:tabLst>
                <a:tab pos="241300" algn="l"/>
              </a:tabLst>
            </a:pPr>
            <a:r>
              <a:rPr sz="2400" spc="-5" dirty="0">
                <a:latin typeface="Calibri"/>
                <a:cs typeface="Calibri"/>
              </a:rPr>
              <a:t>Th</a:t>
            </a:r>
            <a:r>
              <a:rPr sz="2400" dirty="0">
                <a:latin typeface="Calibri"/>
                <a:cs typeface="Calibri"/>
              </a:rPr>
              <a:t>e</a:t>
            </a:r>
            <a:r>
              <a:rPr sz="2400" spc="-50" dirty="0">
                <a:latin typeface="Times New Roman"/>
                <a:cs typeface="Times New Roman"/>
              </a:rPr>
              <a:t> </a:t>
            </a:r>
            <a:r>
              <a:rPr sz="2400" b="1" spc="-10" dirty="0">
                <a:solidFill>
                  <a:srgbClr val="7030A0"/>
                </a:solidFill>
                <a:latin typeface="Calibri"/>
                <a:cs typeface="Calibri"/>
              </a:rPr>
              <a:t>c</a:t>
            </a:r>
            <a:r>
              <a:rPr sz="2400" b="1" dirty="0">
                <a:solidFill>
                  <a:srgbClr val="7030A0"/>
                </a:solidFill>
                <a:latin typeface="Calibri"/>
                <a:cs typeface="Calibri"/>
              </a:rPr>
              <a:t>o</a:t>
            </a:r>
            <a:r>
              <a:rPr sz="2400" b="1" spc="-25" dirty="0">
                <a:solidFill>
                  <a:srgbClr val="7030A0"/>
                </a:solidFill>
                <a:latin typeface="Calibri"/>
                <a:cs typeface="Calibri"/>
              </a:rPr>
              <a:t>r</a:t>
            </a:r>
            <a:r>
              <a:rPr sz="2400" b="1" dirty="0">
                <a:solidFill>
                  <a:srgbClr val="7030A0"/>
                </a:solidFill>
                <a:latin typeface="Calibri"/>
                <a:cs typeface="Calibri"/>
              </a:rPr>
              <a:t>e</a:t>
            </a:r>
            <a:r>
              <a:rPr sz="2400" b="1" spc="-80" dirty="0">
                <a:solidFill>
                  <a:srgbClr val="0000FF"/>
                </a:solidFill>
                <a:latin typeface="Times New Roman"/>
                <a:cs typeface="Times New Roman"/>
              </a:rPr>
              <a:t> </a:t>
            </a:r>
            <a:r>
              <a:rPr sz="2400" dirty="0">
                <a:latin typeface="Calibri"/>
                <a:cs typeface="Calibri"/>
              </a:rPr>
              <a:t>is</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b="1" u="heavy" spc="-5" dirty="0">
                <a:solidFill>
                  <a:srgbClr val="FF0000"/>
                </a:solidFill>
                <a:latin typeface="Calibri"/>
                <a:cs typeface="Calibri"/>
              </a:rPr>
              <a:t>c</a:t>
            </a:r>
            <a:r>
              <a:rPr sz="2400" b="1" u="heavy" spc="5" dirty="0">
                <a:solidFill>
                  <a:srgbClr val="FF0000"/>
                </a:solidFill>
                <a:latin typeface="Calibri"/>
                <a:cs typeface="Calibri"/>
              </a:rPr>
              <a:t>e</a:t>
            </a:r>
            <a:r>
              <a:rPr sz="2400" b="1" u="heavy" spc="-45" dirty="0">
                <a:solidFill>
                  <a:srgbClr val="FF0000"/>
                </a:solidFill>
                <a:latin typeface="Calibri"/>
                <a:cs typeface="Calibri"/>
              </a:rPr>
              <a:t>n</a:t>
            </a:r>
            <a:r>
              <a:rPr sz="2400" b="1" u="heavy" spc="-40" dirty="0">
                <a:solidFill>
                  <a:srgbClr val="FF0000"/>
                </a:solidFill>
                <a:latin typeface="Calibri"/>
                <a:cs typeface="Calibri"/>
              </a:rPr>
              <a:t>t</a:t>
            </a:r>
            <a:r>
              <a:rPr sz="2400" b="1" u="heavy" spc="-5" dirty="0">
                <a:solidFill>
                  <a:srgbClr val="FF0000"/>
                </a:solidFill>
                <a:latin typeface="Calibri"/>
                <a:cs typeface="Calibri"/>
              </a:rPr>
              <a:t>e</a:t>
            </a:r>
            <a:r>
              <a:rPr sz="2400" b="1" u="heavy" dirty="0">
                <a:solidFill>
                  <a:srgbClr val="FF0000"/>
                </a:solidFill>
                <a:latin typeface="Calibri"/>
                <a:cs typeface="Calibri"/>
              </a:rPr>
              <a:t>r</a:t>
            </a:r>
            <a:r>
              <a:rPr sz="2400" b="1" spc="-55" dirty="0">
                <a:solidFill>
                  <a:srgbClr val="FF0000"/>
                </a:solidFill>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dirty="0">
                <a:latin typeface="Calibri"/>
                <a:cs typeface="Calibri"/>
              </a:rPr>
              <a:t>a</a:t>
            </a:r>
            <a:r>
              <a:rPr sz="2400" spc="-70" dirty="0">
                <a:latin typeface="Times New Roman"/>
                <a:cs typeface="Times New Roman"/>
              </a:rPr>
              <a:t> </a:t>
            </a:r>
            <a:r>
              <a:rPr sz="2400" dirty="0">
                <a:latin typeface="Calibri"/>
                <a:cs typeface="Calibri"/>
              </a:rPr>
              <a:t>l</a:t>
            </a:r>
            <a:r>
              <a:rPr sz="2400" spc="-5" dirty="0">
                <a:latin typeface="Calibri"/>
                <a:cs typeface="Calibri"/>
              </a:rPr>
              <a:t>o</a:t>
            </a:r>
            <a:r>
              <a:rPr sz="2400" spc="-15" dirty="0">
                <a:latin typeface="Calibri"/>
                <a:cs typeface="Calibri"/>
              </a:rPr>
              <a:t>o</a:t>
            </a:r>
            <a:r>
              <a:rPr sz="2400" dirty="0">
                <a:latin typeface="Calibri"/>
                <a:cs typeface="Calibri"/>
              </a:rPr>
              <a:t>p</a:t>
            </a:r>
            <a:r>
              <a:rPr sz="2400" spc="-55" dirty="0">
                <a:latin typeface="Times New Roman"/>
                <a:cs typeface="Times New Roman"/>
              </a:rPr>
              <a:t> </a:t>
            </a:r>
            <a:r>
              <a:rPr sz="2400" spc="-20" dirty="0">
                <a:latin typeface="Calibri"/>
                <a:cs typeface="Calibri"/>
              </a:rPr>
              <a:t>o</a:t>
            </a:r>
            <a:r>
              <a:rPr sz="2400" spc="-10" dirty="0">
                <a:latin typeface="Calibri"/>
                <a:cs typeface="Calibri"/>
              </a:rPr>
              <a:t>r</a:t>
            </a:r>
            <a:r>
              <a:rPr sz="2400" spc="-75" dirty="0">
                <a:latin typeface="Times New Roman"/>
                <a:cs typeface="Times New Roman"/>
              </a:rPr>
              <a:t> </a:t>
            </a:r>
            <a:r>
              <a:rPr sz="2400" dirty="0">
                <a:latin typeface="Calibri"/>
                <a:cs typeface="Calibri"/>
              </a:rPr>
              <a:t>whor</a:t>
            </a:r>
            <a:r>
              <a:rPr sz="2400" spc="-5" dirty="0">
                <a:latin typeface="Calibri"/>
                <a:cs typeface="Calibri"/>
              </a:rPr>
              <a:t>l</a:t>
            </a:r>
            <a:r>
              <a:rPr sz="2400" dirty="0">
                <a:latin typeface="Calibri"/>
                <a:cs typeface="Calibri"/>
              </a:rPr>
              <a:t>.</a:t>
            </a:r>
          </a:p>
          <a:p>
            <a:pPr marL="241300" indent="-228600">
              <a:lnSpc>
                <a:spcPct val="100000"/>
              </a:lnSpc>
              <a:spcBef>
                <a:spcPts val="434"/>
              </a:spcBef>
              <a:buFont typeface="Calibri"/>
              <a:buAutoNum type="romanLcPeriod"/>
              <a:tabLst>
                <a:tab pos="241300" algn="l"/>
              </a:tabLst>
            </a:pPr>
            <a:r>
              <a:rPr sz="2400" dirty="0">
                <a:latin typeface="Calibri"/>
                <a:cs typeface="Calibri"/>
              </a:rPr>
              <a:t>A</a:t>
            </a:r>
            <a:r>
              <a:rPr sz="2400" spc="-70" dirty="0">
                <a:latin typeface="Times New Roman"/>
                <a:cs typeface="Times New Roman"/>
              </a:rPr>
              <a:t> </a:t>
            </a:r>
            <a:r>
              <a:rPr sz="2400" b="1" u="heavy" dirty="0">
                <a:solidFill>
                  <a:srgbClr val="FF0000"/>
                </a:solidFill>
                <a:latin typeface="Calibri"/>
                <a:cs typeface="Calibri"/>
              </a:rPr>
              <a:t>tr</a:t>
            </a:r>
            <a:r>
              <a:rPr sz="2400" b="1" u="heavy" spc="-15" dirty="0">
                <a:solidFill>
                  <a:srgbClr val="FF0000"/>
                </a:solidFill>
                <a:latin typeface="Calibri"/>
                <a:cs typeface="Calibri"/>
              </a:rPr>
              <a:t>i</a:t>
            </a:r>
            <a:r>
              <a:rPr sz="2400" b="1" u="heavy" dirty="0">
                <a:solidFill>
                  <a:srgbClr val="FF0000"/>
                </a:solidFill>
                <a:latin typeface="Calibri"/>
                <a:cs typeface="Calibri"/>
              </a:rPr>
              <a:t>ang</a:t>
            </a:r>
            <a:r>
              <a:rPr sz="2400" b="1" u="heavy" spc="-10" dirty="0">
                <a:solidFill>
                  <a:srgbClr val="FF0000"/>
                </a:solidFill>
                <a:latin typeface="Calibri"/>
                <a:cs typeface="Calibri"/>
              </a:rPr>
              <a:t>u</a:t>
            </a:r>
            <a:r>
              <a:rPr sz="2400" b="1" u="heavy" dirty="0">
                <a:solidFill>
                  <a:srgbClr val="FF0000"/>
                </a:solidFill>
                <a:latin typeface="Calibri"/>
                <a:cs typeface="Calibri"/>
              </a:rPr>
              <a:t>lar</a:t>
            </a:r>
            <a:r>
              <a:rPr sz="2400" b="1" spc="-50" dirty="0">
                <a:solidFill>
                  <a:srgbClr val="FF0000"/>
                </a:solidFill>
                <a:latin typeface="Times New Roman"/>
                <a:cs typeface="Times New Roman"/>
              </a:rPr>
              <a:t> </a:t>
            </a:r>
            <a:r>
              <a:rPr sz="2400" spc="-45" dirty="0">
                <a:latin typeface="Calibri"/>
                <a:cs typeface="Calibri"/>
              </a:rPr>
              <a:t>r</a:t>
            </a:r>
            <a:r>
              <a:rPr sz="2400" dirty="0">
                <a:latin typeface="Calibri"/>
                <a:cs typeface="Calibri"/>
              </a:rPr>
              <a:t>egi</a:t>
            </a:r>
            <a:r>
              <a:rPr sz="2400" spc="-5" dirty="0">
                <a:latin typeface="Calibri"/>
                <a:cs typeface="Calibri"/>
              </a:rPr>
              <a:t>o</a:t>
            </a:r>
            <a:r>
              <a:rPr sz="2400" dirty="0">
                <a:latin typeface="Calibri"/>
                <a:cs typeface="Calibri"/>
              </a:rPr>
              <a:t>n</a:t>
            </a:r>
            <a:r>
              <a:rPr sz="2400" spc="-70" dirty="0">
                <a:latin typeface="Times New Roman"/>
                <a:cs typeface="Times New Roman"/>
              </a:rPr>
              <a:t> </a:t>
            </a:r>
            <a:r>
              <a:rPr sz="2400" dirty="0">
                <a:latin typeface="Calibri"/>
                <a:cs typeface="Calibri"/>
              </a:rPr>
              <a:t>l</a:t>
            </a:r>
            <a:r>
              <a:rPr sz="2400" spc="-15" dirty="0">
                <a:latin typeface="Calibri"/>
                <a:cs typeface="Calibri"/>
              </a:rPr>
              <a:t>o</a:t>
            </a:r>
            <a:r>
              <a:rPr sz="2400" spc="-20" dirty="0">
                <a:latin typeface="Calibri"/>
                <a:cs typeface="Calibri"/>
              </a:rPr>
              <a:t>c</a:t>
            </a:r>
            <a:r>
              <a:rPr sz="2400" spc="-25" dirty="0">
                <a:latin typeface="Calibri"/>
                <a:cs typeface="Calibri"/>
              </a:rPr>
              <a:t>at</a:t>
            </a:r>
            <a:r>
              <a:rPr sz="2400" dirty="0">
                <a:latin typeface="Calibri"/>
                <a:cs typeface="Calibri"/>
              </a:rPr>
              <a:t>ed</a:t>
            </a:r>
            <a:r>
              <a:rPr sz="2400" spc="-75" dirty="0">
                <a:latin typeface="Times New Roman"/>
                <a:cs typeface="Times New Roman"/>
              </a:rPr>
              <a:t> </a:t>
            </a:r>
            <a:r>
              <a:rPr sz="2400" spc="-5" dirty="0">
                <a:latin typeface="Calibri"/>
                <a:cs typeface="Calibri"/>
              </a:rPr>
              <a:t>nea</a:t>
            </a:r>
            <a:r>
              <a:rPr sz="2400" dirty="0">
                <a:latin typeface="Calibri"/>
                <a:cs typeface="Calibri"/>
              </a:rPr>
              <a:t>r</a:t>
            </a:r>
            <a:r>
              <a:rPr sz="2400" spc="-55" dirty="0">
                <a:latin typeface="Times New Roman"/>
                <a:cs typeface="Times New Roman"/>
              </a:rPr>
              <a:t> </a:t>
            </a:r>
            <a:r>
              <a:rPr sz="2400" dirty="0">
                <a:latin typeface="Calibri"/>
                <a:cs typeface="Calibri"/>
              </a:rPr>
              <a:t>a</a:t>
            </a:r>
            <a:r>
              <a:rPr sz="2400" spc="-70" dirty="0">
                <a:latin typeface="Times New Roman"/>
                <a:cs typeface="Times New Roman"/>
              </a:rPr>
              <a:t> </a:t>
            </a:r>
            <a:r>
              <a:rPr sz="2400" dirty="0">
                <a:latin typeface="Calibri"/>
                <a:cs typeface="Calibri"/>
              </a:rPr>
              <a:t>l</a:t>
            </a:r>
            <a:r>
              <a:rPr sz="2400" spc="-5" dirty="0">
                <a:latin typeface="Calibri"/>
                <a:cs typeface="Calibri"/>
              </a:rPr>
              <a:t>o</a:t>
            </a:r>
            <a:r>
              <a:rPr sz="2400" spc="-15" dirty="0">
                <a:latin typeface="Calibri"/>
                <a:cs typeface="Calibri"/>
              </a:rPr>
              <a:t>o</a:t>
            </a:r>
            <a:r>
              <a:rPr sz="2400" dirty="0">
                <a:latin typeface="Calibri"/>
                <a:cs typeface="Calibri"/>
              </a:rPr>
              <a:t>p</a:t>
            </a:r>
            <a:r>
              <a:rPr sz="2400" spc="-55" dirty="0">
                <a:latin typeface="Times New Roman"/>
                <a:cs typeface="Times New Roman"/>
              </a:rPr>
              <a:t> </a:t>
            </a:r>
            <a:r>
              <a:rPr sz="2400" dirty="0">
                <a:latin typeface="Calibri"/>
                <a:cs typeface="Calibri"/>
              </a:rPr>
              <a:t>is</a:t>
            </a:r>
          </a:p>
          <a:p>
            <a:pPr marL="241300">
              <a:lnSpc>
                <a:spcPct val="100000"/>
              </a:lnSpc>
              <a:spcBef>
                <a:spcPts val="430"/>
              </a:spcBef>
            </a:pPr>
            <a:r>
              <a:rPr sz="2400" spc="-35" dirty="0">
                <a:latin typeface="Calibri"/>
                <a:cs typeface="Calibri"/>
              </a:rPr>
              <a:t>c</a:t>
            </a:r>
            <a:r>
              <a:rPr sz="2400" dirty="0">
                <a:latin typeface="Calibri"/>
                <a:cs typeface="Calibri"/>
              </a:rPr>
              <a:t>all</a:t>
            </a:r>
            <a:r>
              <a:rPr sz="2400" spc="-10" dirty="0">
                <a:latin typeface="Calibri"/>
                <a:cs typeface="Calibri"/>
              </a:rPr>
              <a:t>e</a:t>
            </a:r>
            <a:r>
              <a:rPr sz="2400" dirty="0">
                <a:latin typeface="Calibri"/>
                <a:cs typeface="Calibri"/>
              </a:rPr>
              <a:t>d</a:t>
            </a:r>
            <a:r>
              <a:rPr sz="2400" spc="-75" dirty="0">
                <a:latin typeface="Times New Roman"/>
                <a:cs typeface="Times New Roman"/>
              </a:rPr>
              <a:t> </a:t>
            </a:r>
            <a:r>
              <a:rPr sz="2400" dirty="0">
                <a:latin typeface="Calibri"/>
                <a:cs typeface="Calibri"/>
              </a:rPr>
              <a:t>a</a:t>
            </a:r>
            <a:r>
              <a:rPr sz="2400" spc="-55" dirty="0">
                <a:latin typeface="Times New Roman"/>
                <a:cs typeface="Times New Roman"/>
              </a:rPr>
              <a:t> </a:t>
            </a:r>
            <a:r>
              <a:rPr sz="2400" b="1" spc="-15" dirty="0">
                <a:solidFill>
                  <a:srgbClr val="7030A0"/>
                </a:solidFill>
                <a:latin typeface="Calibri"/>
                <a:cs typeface="Calibri"/>
              </a:rPr>
              <a:t>del</a:t>
            </a:r>
            <a:r>
              <a:rPr sz="2400" b="1" spc="-45" dirty="0">
                <a:solidFill>
                  <a:srgbClr val="7030A0"/>
                </a:solidFill>
                <a:latin typeface="Calibri"/>
                <a:cs typeface="Calibri"/>
              </a:rPr>
              <a:t>t</a:t>
            </a:r>
            <a:r>
              <a:rPr sz="2400" b="1" spc="-15" dirty="0">
                <a:solidFill>
                  <a:srgbClr val="7030A0"/>
                </a:solidFill>
                <a:latin typeface="Calibri"/>
                <a:cs typeface="Calibri"/>
              </a:rPr>
              <a:t>a</a:t>
            </a:r>
            <a:r>
              <a:rPr sz="2400" dirty="0">
                <a:latin typeface="Calibri"/>
                <a:cs typeface="Calibri"/>
              </a:rPr>
              <a:t>.</a:t>
            </a:r>
          </a:p>
        </p:txBody>
      </p:sp>
      <p:sp>
        <p:nvSpPr>
          <p:cNvPr id="5" name="object 5"/>
          <p:cNvSpPr/>
          <p:nvPr/>
        </p:nvSpPr>
        <p:spPr>
          <a:xfrm>
            <a:off x="7162800" y="1854199"/>
            <a:ext cx="1527176" cy="128219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850010" y="3352800"/>
            <a:ext cx="2042409" cy="54355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892436" y="3352800"/>
            <a:ext cx="2042409" cy="5435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934717" y="3352800"/>
            <a:ext cx="1980687" cy="5435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676400" y="3896355"/>
            <a:ext cx="1173550" cy="212064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676400" y="6017001"/>
            <a:ext cx="1173550" cy="577501"/>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2971800" y="4031665"/>
            <a:ext cx="1862199" cy="1790952"/>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4967874" y="4004739"/>
            <a:ext cx="1890140" cy="1817879"/>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7009393" y="4018903"/>
            <a:ext cx="1833881" cy="1823465"/>
          </a:xfrm>
          <a:prstGeom prst="rect">
            <a:avLst/>
          </a:prstGeom>
          <a:blipFill>
            <a:blip r:embed="rId12" cstate="print"/>
            <a:stretch>
              <a:fillRect/>
            </a:stretch>
          </a:blipFill>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1103666679"/>
              </p:ext>
            </p:extLst>
          </p:nvPr>
        </p:nvGraphicFramePr>
        <p:xfrm>
          <a:off x="1670050" y="3346450"/>
          <a:ext cx="7238998" cy="3246785"/>
        </p:xfrm>
        <a:graphic>
          <a:graphicData uri="http://schemas.openxmlformats.org/drawingml/2006/table">
            <a:tbl>
              <a:tblPr firstRow="1" bandRow="1">
                <a:tableStyleId>{2D5ABB26-0587-4C30-8999-92F81FD0307C}</a:tableStyleId>
              </a:tblPr>
              <a:tblGrid>
                <a:gridCol w="1173611"/>
                <a:gridCol w="2042425"/>
                <a:gridCol w="2042281"/>
                <a:gridCol w="1980681"/>
              </a:tblGrid>
              <a:tr h="543555">
                <a:tc>
                  <a:txBody>
                    <a:bodyPr/>
                    <a:lstStyle/>
                    <a:p>
                      <a:r>
                        <a:rPr lang="en-US" sz="1800" b="1" dirty="0" smtClean="0">
                          <a:solidFill>
                            <a:srgbClr val="7030A0"/>
                          </a:solidFill>
                          <a:latin typeface="Calibri"/>
                          <a:cs typeface="Calibri"/>
                        </a:rPr>
                        <a:t>Ridge Patterns</a:t>
                      </a:r>
                      <a:endParaRPr sz="1800" b="1" dirty="0">
                        <a:solidFill>
                          <a:srgbClr val="7030A0"/>
                        </a:solidFill>
                        <a:latin typeface="Calibri"/>
                        <a:cs typeface="Calibri"/>
                      </a:endParaRPr>
                    </a:p>
                  </a:txBody>
                  <a:tcPr marL="0" marR="0" marT="0" marB="0">
                    <a:lnR w="12700">
                      <a:solidFill>
                        <a:srgbClr val="000000"/>
                      </a:solidFill>
                      <a:prstDash val="solid"/>
                    </a:lnR>
                    <a:lnB w="12700">
                      <a:solidFill>
                        <a:srgbClr val="000000"/>
                      </a:solidFill>
                      <a:prstDash val="solid"/>
                    </a:lnB>
                  </a:tcPr>
                </a:tc>
                <a:tc>
                  <a:txBody>
                    <a:bodyPr/>
                    <a:lstStyle/>
                    <a:p>
                      <a:pPr algn="ctr">
                        <a:lnSpc>
                          <a:spcPct val="100000"/>
                        </a:lnSpc>
                      </a:pPr>
                      <a:r>
                        <a:rPr sz="1400" b="1" dirty="0">
                          <a:latin typeface="Calibri"/>
                          <a:cs typeface="Calibri"/>
                        </a:rPr>
                        <a:t>A</a:t>
                      </a:r>
                      <a:r>
                        <a:rPr sz="1400" b="1" spc="-20" dirty="0">
                          <a:latin typeface="Calibri"/>
                          <a:cs typeface="Calibri"/>
                        </a:rPr>
                        <a:t>r</a:t>
                      </a:r>
                      <a:r>
                        <a:rPr sz="1400" b="1" spc="-5" dirty="0">
                          <a:latin typeface="Calibri"/>
                          <a:cs typeface="Calibri"/>
                        </a:rPr>
                        <a:t>ch</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pPr>
                      <a:r>
                        <a:rPr sz="1400" b="1" spc="-10" dirty="0">
                          <a:latin typeface="Calibri"/>
                          <a:cs typeface="Calibri"/>
                        </a:rPr>
                        <a:t>L</a:t>
                      </a:r>
                      <a:r>
                        <a:rPr sz="1400" b="1" dirty="0">
                          <a:latin typeface="Calibri"/>
                          <a:cs typeface="Calibri"/>
                        </a:rPr>
                        <a:t>oop</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pPr>
                      <a:r>
                        <a:rPr sz="1400" b="1" spc="-5" dirty="0">
                          <a:latin typeface="Calibri"/>
                          <a:cs typeface="Calibri"/>
                        </a:rPr>
                        <a:t>Who</a:t>
                      </a:r>
                      <a:r>
                        <a:rPr sz="1400" b="1" spc="5" dirty="0">
                          <a:latin typeface="Calibri"/>
                          <a:cs typeface="Calibri"/>
                        </a:rPr>
                        <a:t>r</a:t>
                      </a:r>
                      <a:r>
                        <a:rPr sz="1400" b="1" dirty="0">
                          <a:latin typeface="Calibri"/>
                          <a:cs typeface="Calibri"/>
                        </a:rPr>
                        <a:t>l</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20645">
                <a:tc>
                  <a:txBody>
                    <a:bodyPr/>
                    <a:lstStyle/>
                    <a:p>
                      <a:pPr marL="231775">
                        <a:lnSpc>
                          <a:spcPct val="100000"/>
                        </a:lnSpc>
                      </a:pPr>
                      <a:r>
                        <a:rPr sz="1100" b="1" dirty="0">
                          <a:latin typeface="Calibri"/>
                          <a:cs typeface="Calibri"/>
                        </a:rPr>
                        <a:t>Ap</a:t>
                      </a:r>
                      <a:r>
                        <a:rPr sz="1100" b="1" spc="-10" dirty="0">
                          <a:latin typeface="Calibri"/>
                          <a:cs typeface="Calibri"/>
                        </a:rPr>
                        <a:t>p</a:t>
                      </a:r>
                      <a:r>
                        <a:rPr sz="1100" b="1" spc="-5" dirty="0">
                          <a:latin typeface="Calibri"/>
                          <a:cs typeface="Calibri"/>
                        </a:rPr>
                        <a:t>e</a:t>
                      </a:r>
                      <a:r>
                        <a:rPr sz="1100" b="1" spc="-10" dirty="0">
                          <a:latin typeface="Calibri"/>
                          <a:cs typeface="Calibri"/>
                        </a:rPr>
                        <a:t>a</a:t>
                      </a:r>
                      <a:r>
                        <a:rPr sz="1100" b="1" dirty="0">
                          <a:latin typeface="Calibri"/>
                          <a:cs typeface="Calibri"/>
                        </a:rPr>
                        <a:t>r</a:t>
                      </a:r>
                      <a:r>
                        <a:rPr sz="1100" b="1" spc="-10" dirty="0">
                          <a:latin typeface="Calibri"/>
                          <a:cs typeface="Calibri"/>
                        </a:rPr>
                        <a:t>a</a:t>
                      </a:r>
                      <a:r>
                        <a:rPr sz="1100" b="1" spc="-5" dirty="0">
                          <a:latin typeface="Calibri"/>
                          <a:cs typeface="Calibri"/>
                        </a:rPr>
                        <a:t>n</a:t>
                      </a:r>
                      <a:r>
                        <a:rPr sz="1100" b="1" spc="5" dirty="0">
                          <a:latin typeface="Calibri"/>
                          <a:cs typeface="Calibri"/>
                        </a:rPr>
                        <a:t>c</a:t>
                      </a:r>
                      <a:r>
                        <a:rPr sz="1100" b="1" dirty="0">
                          <a:latin typeface="Calibri"/>
                          <a:cs typeface="Calibri"/>
                        </a:rPr>
                        <a:t>e</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77500">
                <a:tc>
                  <a:txBody>
                    <a:bodyPr/>
                    <a:lstStyle/>
                    <a:p>
                      <a:pPr marL="120650">
                        <a:lnSpc>
                          <a:spcPct val="100000"/>
                        </a:lnSpc>
                      </a:pPr>
                      <a:r>
                        <a:rPr sz="1100" b="1" dirty="0">
                          <a:latin typeface="Calibri"/>
                          <a:cs typeface="Calibri"/>
                        </a:rPr>
                        <a:t>%</a:t>
                      </a:r>
                      <a:r>
                        <a:rPr sz="1100" b="1" spc="-40" dirty="0">
                          <a:latin typeface="Times New Roman"/>
                          <a:cs typeface="Times New Roman"/>
                        </a:rPr>
                        <a:t> </a:t>
                      </a:r>
                      <a:r>
                        <a:rPr sz="1100" b="1" spc="-5" dirty="0">
                          <a:latin typeface="Calibri"/>
                          <a:cs typeface="Calibri"/>
                        </a:rPr>
                        <a:t>o</a:t>
                      </a:r>
                      <a:r>
                        <a:rPr sz="1100" b="1" dirty="0">
                          <a:latin typeface="Calibri"/>
                          <a:cs typeface="Calibri"/>
                        </a:rPr>
                        <a:t>f</a:t>
                      </a:r>
                      <a:r>
                        <a:rPr sz="1100" b="1" spc="-30" dirty="0">
                          <a:latin typeface="Times New Roman"/>
                          <a:cs typeface="Times New Roman"/>
                        </a:rPr>
                        <a:t> </a:t>
                      </a:r>
                      <a:r>
                        <a:rPr sz="1100" b="1" dirty="0">
                          <a:latin typeface="Calibri"/>
                          <a:cs typeface="Calibri"/>
                        </a:rPr>
                        <a:t>p</a:t>
                      </a:r>
                      <a:r>
                        <a:rPr sz="1100" b="1" spc="-10" dirty="0">
                          <a:latin typeface="Calibri"/>
                          <a:cs typeface="Calibri"/>
                        </a:rPr>
                        <a:t>o</a:t>
                      </a:r>
                      <a:r>
                        <a:rPr sz="1100" b="1" spc="-5" dirty="0">
                          <a:latin typeface="Calibri"/>
                          <a:cs typeface="Calibri"/>
                        </a:rPr>
                        <a:t>pu</a:t>
                      </a:r>
                      <a:r>
                        <a:rPr sz="1100" b="1" dirty="0">
                          <a:latin typeface="Calibri"/>
                          <a:cs typeface="Calibri"/>
                        </a:rPr>
                        <a:t>l</a:t>
                      </a:r>
                      <a:r>
                        <a:rPr sz="1100" b="1" spc="-10" dirty="0">
                          <a:latin typeface="Calibri"/>
                          <a:cs typeface="Calibri"/>
                        </a:rPr>
                        <a:t>a</a:t>
                      </a:r>
                      <a:r>
                        <a:rPr sz="1100" b="1" dirty="0">
                          <a:latin typeface="Calibri"/>
                          <a:cs typeface="Calibri"/>
                        </a:rPr>
                        <a:t>ti</a:t>
                      </a:r>
                      <a:r>
                        <a:rPr sz="1100" b="1" spc="-5" dirty="0">
                          <a:latin typeface="Calibri"/>
                          <a:cs typeface="Calibri"/>
                        </a:rPr>
                        <a:t>o</a:t>
                      </a:r>
                      <a:r>
                        <a:rPr sz="1100" b="1" dirty="0">
                          <a:latin typeface="Calibri"/>
                          <a:cs typeface="Calibri"/>
                        </a:rPr>
                        <a:t>n</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pPr>
                      <a:r>
                        <a:rPr sz="2400" b="1" u="heavy" dirty="0">
                          <a:solidFill>
                            <a:srgbClr val="FF0000"/>
                          </a:solidFill>
                          <a:latin typeface="Calibri"/>
                          <a:cs typeface="Calibri"/>
                        </a:rPr>
                        <a:t>5</a:t>
                      </a:r>
                      <a:r>
                        <a:rPr sz="2400" b="1" u="heavy" spc="-10" dirty="0">
                          <a:solidFill>
                            <a:srgbClr val="FF0000"/>
                          </a:solidFill>
                          <a:latin typeface="Calibri"/>
                          <a:cs typeface="Calibri"/>
                        </a:rPr>
                        <a:t> </a:t>
                      </a:r>
                      <a:r>
                        <a:rPr sz="2400" b="1" u="heavy" dirty="0">
                          <a:solidFill>
                            <a:srgbClr val="FF0000"/>
                          </a:solidFill>
                          <a:latin typeface="Calibri"/>
                          <a:cs typeface="Calibri"/>
                        </a:rPr>
                        <a:t>%</a:t>
                      </a:r>
                      <a:endParaRPr sz="2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2400" b="1" u="heavy" dirty="0">
                          <a:solidFill>
                            <a:srgbClr val="FF0000"/>
                          </a:solidFill>
                          <a:latin typeface="Calibri"/>
                          <a:cs typeface="Calibri"/>
                        </a:rPr>
                        <a:t>65</a:t>
                      </a:r>
                      <a:r>
                        <a:rPr sz="2400" b="1" u="heavy" spc="-15" dirty="0">
                          <a:solidFill>
                            <a:srgbClr val="FF0000"/>
                          </a:solidFill>
                          <a:latin typeface="Calibri"/>
                          <a:cs typeface="Calibri"/>
                        </a:rPr>
                        <a:t> </a:t>
                      </a:r>
                      <a:r>
                        <a:rPr sz="2400" b="1" u="heavy" dirty="0">
                          <a:solidFill>
                            <a:srgbClr val="FF0000"/>
                          </a:solidFill>
                          <a:latin typeface="Calibri"/>
                          <a:cs typeface="Calibri"/>
                        </a:rPr>
                        <a:t>%</a:t>
                      </a:r>
                      <a:endParaRPr sz="2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pPr>
                      <a:r>
                        <a:rPr sz="2400" b="1" u="heavy" dirty="0">
                          <a:solidFill>
                            <a:srgbClr val="FF0000"/>
                          </a:solidFill>
                          <a:latin typeface="Calibri"/>
                          <a:cs typeface="Calibri"/>
                        </a:rPr>
                        <a:t>30</a:t>
                      </a:r>
                      <a:r>
                        <a:rPr sz="2400" b="1" u="heavy" spc="-15" dirty="0">
                          <a:solidFill>
                            <a:srgbClr val="FF0000"/>
                          </a:solidFill>
                          <a:latin typeface="Calibri"/>
                          <a:cs typeface="Calibri"/>
                        </a:rPr>
                        <a:t> </a:t>
                      </a:r>
                      <a:r>
                        <a:rPr sz="2400" b="1" u="heavy" dirty="0">
                          <a:solidFill>
                            <a:srgbClr val="FF0000"/>
                          </a:solidFill>
                          <a:latin typeface="Calibri"/>
                          <a:cs typeface="Calibri"/>
                        </a:rPr>
                        <a:t>%</a:t>
                      </a:r>
                      <a:endParaRPr sz="2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237104"/>
            <a:ext cx="2590799" cy="42062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17654" y="657728"/>
            <a:ext cx="2603500" cy="0"/>
          </a:xfrm>
          <a:custGeom>
            <a:avLst/>
            <a:gdLst/>
            <a:ahLst/>
            <a:cxnLst/>
            <a:rect l="l" t="t" r="r" b="b"/>
            <a:pathLst>
              <a:path w="2603500">
                <a:moveTo>
                  <a:pt x="0" y="0"/>
                </a:moveTo>
                <a:lnTo>
                  <a:pt x="2603485" y="0"/>
                </a:lnTo>
              </a:path>
            </a:pathLst>
          </a:custGeom>
          <a:ln w="12700">
            <a:solidFill>
              <a:srgbClr val="000000"/>
            </a:solidFill>
          </a:ln>
        </p:spPr>
        <p:txBody>
          <a:bodyPr wrap="square" lIns="0" tIns="0" rIns="0" bIns="0" rtlCol="0"/>
          <a:lstStyle/>
          <a:p>
            <a:endParaRPr/>
          </a:p>
        </p:txBody>
      </p:sp>
      <p:sp>
        <p:nvSpPr>
          <p:cNvPr id="4" name="object 4"/>
          <p:cNvSpPr/>
          <p:nvPr/>
        </p:nvSpPr>
        <p:spPr>
          <a:xfrm>
            <a:off x="1524000" y="230764"/>
            <a:ext cx="0" cy="2326640"/>
          </a:xfrm>
          <a:custGeom>
            <a:avLst/>
            <a:gdLst/>
            <a:ahLst/>
            <a:cxnLst/>
            <a:rect l="l" t="t" r="r" b="b"/>
            <a:pathLst>
              <a:path h="2326640">
                <a:moveTo>
                  <a:pt x="0" y="0"/>
                </a:moveTo>
                <a:lnTo>
                  <a:pt x="0" y="2326111"/>
                </a:lnTo>
              </a:path>
            </a:pathLst>
          </a:custGeom>
          <a:ln w="12700">
            <a:solidFill>
              <a:srgbClr val="000000"/>
            </a:solidFill>
          </a:ln>
        </p:spPr>
        <p:txBody>
          <a:bodyPr wrap="square" lIns="0" tIns="0" rIns="0" bIns="0" rtlCol="0"/>
          <a:lstStyle/>
          <a:p>
            <a:endParaRPr/>
          </a:p>
        </p:txBody>
      </p:sp>
      <p:sp>
        <p:nvSpPr>
          <p:cNvPr id="5" name="object 5"/>
          <p:cNvSpPr/>
          <p:nvPr/>
        </p:nvSpPr>
        <p:spPr>
          <a:xfrm>
            <a:off x="4114800" y="230764"/>
            <a:ext cx="0" cy="2326640"/>
          </a:xfrm>
          <a:custGeom>
            <a:avLst/>
            <a:gdLst/>
            <a:ahLst/>
            <a:cxnLst/>
            <a:rect l="l" t="t" r="r" b="b"/>
            <a:pathLst>
              <a:path h="2326640">
                <a:moveTo>
                  <a:pt x="0" y="0"/>
                </a:moveTo>
                <a:lnTo>
                  <a:pt x="0" y="2326111"/>
                </a:lnTo>
              </a:path>
            </a:pathLst>
          </a:custGeom>
          <a:ln w="12700">
            <a:solidFill>
              <a:srgbClr val="000000"/>
            </a:solidFill>
          </a:ln>
        </p:spPr>
        <p:txBody>
          <a:bodyPr wrap="square" lIns="0" tIns="0" rIns="0" bIns="0" rtlCol="0"/>
          <a:lstStyle/>
          <a:p>
            <a:endParaRPr/>
          </a:p>
        </p:txBody>
      </p:sp>
      <p:sp>
        <p:nvSpPr>
          <p:cNvPr id="6" name="object 6"/>
          <p:cNvSpPr/>
          <p:nvPr/>
        </p:nvSpPr>
        <p:spPr>
          <a:xfrm>
            <a:off x="1517654" y="237104"/>
            <a:ext cx="2603500" cy="0"/>
          </a:xfrm>
          <a:custGeom>
            <a:avLst/>
            <a:gdLst/>
            <a:ahLst/>
            <a:cxnLst/>
            <a:rect l="l" t="t" r="r" b="b"/>
            <a:pathLst>
              <a:path w="2603500">
                <a:moveTo>
                  <a:pt x="0" y="0"/>
                </a:moveTo>
                <a:lnTo>
                  <a:pt x="2603485" y="0"/>
                </a:lnTo>
              </a:path>
            </a:pathLst>
          </a:custGeom>
          <a:ln w="12700">
            <a:solidFill>
              <a:srgbClr val="000000"/>
            </a:solidFill>
          </a:ln>
        </p:spPr>
        <p:txBody>
          <a:bodyPr wrap="square" lIns="0" tIns="0" rIns="0" bIns="0" rtlCol="0"/>
          <a:lstStyle/>
          <a:p>
            <a:endParaRPr/>
          </a:p>
        </p:txBody>
      </p:sp>
      <p:sp>
        <p:nvSpPr>
          <p:cNvPr id="7" name="object 7"/>
          <p:cNvSpPr/>
          <p:nvPr/>
        </p:nvSpPr>
        <p:spPr>
          <a:xfrm>
            <a:off x="1517654" y="2550535"/>
            <a:ext cx="2603500" cy="0"/>
          </a:xfrm>
          <a:custGeom>
            <a:avLst/>
            <a:gdLst/>
            <a:ahLst/>
            <a:cxnLst/>
            <a:rect l="l" t="t" r="r" b="b"/>
            <a:pathLst>
              <a:path w="2603500">
                <a:moveTo>
                  <a:pt x="0" y="0"/>
                </a:moveTo>
                <a:lnTo>
                  <a:pt x="2603485" y="0"/>
                </a:lnTo>
              </a:path>
            </a:pathLst>
          </a:custGeom>
          <a:ln w="12700">
            <a:solidFill>
              <a:srgbClr val="000000"/>
            </a:solidFill>
          </a:ln>
        </p:spPr>
        <p:txBody>
          <a:bodyPr wrap="square" lIns="0" tIns="0" rIns="0" bIns="0" rtlCol="0"/>
          <a:lstStyle/>
          <a:p>
            <a:endParaRPr/>
          </a:p>
        </p:txBody>
      </p:sp>
      <p:sp>
        <p:nvSpPr>
          <p:cNvPr id="8" name="object 8"/>
          <p:cNvSpPr txBox="1">
            <a:spLocks noGrp="1"/>
          </p:cNvSpPr>
          <p:nvPr>
            <p:ph type="title"/>
          </p:nvPr>
        </p:nvSpPr>
        <p:spPr>
          <a:xfrm>
            <a:off x="563624" y="318002"/>
            <a:ext cx="8016750" cy="369332"/>
          </a:xfrm>
          <a:prstGeom prst="rect">
            <a:avLst/>
          </a:prstGeom>
        </p:spPr>
        <p:txBody>
          <a:bodyPr vert="horz" wrap="square" lIns="0" tIns="0" rIns="0" bIns="0" rtlCol="0">
            <a:spAutoFit/>
          </a:bodyPr>
          <a:lstStyle/>
          <a:p>
            <a:pPr marL="1266825">
              <a:lnSpc>
                <a:spcPct val="100000"/>
              </a:lnSpc>
            </a:pPr>
            <a:r>
              <a:rPr b="1" spc="-75" dirty="0">
                <a:solidFill>
                  <a:srgbClr val="000000"/>
                </a:solidFill>
                <a:latin typeface="Calibri"/>
                <a:cs typeface="Calibri"/>
              </a:rPr>
              <a:t>T</a:t>
            </a:r>
            <a:r>
              <a:rPr b="1" spc="-15" dirty="0">
                <a:solidFill>
                  <a:srgbClr val="000000"/>
                </a:solidFill>
                <a:latin typeface="Calibri"/>
                <a:cs typeface="Calibri"/>
              </a:rPr>
              <a:t>ypes</a:t>
            </a:r>
            <a:r>
              <a:rPr b="1" spc="-65" dirty="0">
                <a:solidFill>
                  <a:srgbClr val="000000"/>
                </a:solidFill>
                <a:latin typeface="Times New Roman"/>
                <a:cs typeface="Times New Roman"/>
              </a:rPr>
              <a:t> </a:t>
            </a:r>
            <a:r>
              <a:rPr b="1" dirty="0">
                <a:solidFill>
                  <a:srgbClr val="000000"/>
                </a:solidFill>
                <a:latin typeface="Calibri"/>
                <a:cs typeface="Calibri"/>
              </a:rPr>
              <a:t>of</a:t>
            </a:r>
            <a:r>
              <a:rPr b="1" spc="-70" dirty="0">
                <a:solidFill>
                  <a:srgbClr val="000000"/>
                </a:solidFill>
                <a:latin typeface="Times New Roman"/>
                <a:cs typeface="Times New Roman"/>
              </a:rPr>
              <a:t> </a:t>
            </a:r>
            <a:r>
              <a:rPr b="1" dirty="0">
                <a:solidFill>
                  <a:srgbClr val="7030A0"/>
                </a:solidFill>
                <a:latin typeface="Calibri"/>
                <a:cs typeface="Calibri"/>
              </a:rPr>
              <a:t>A</a:t>
            </a:r>
            <a:r>
              <a:rPr b="1" spc="-40" dirty="0">
                <a:solidFill>
                  <a:srgbClr val="7030A0"/>
                </a:solidFill>
                <a:latin typeface="Calibri"/>
                <a:cs typeface="Calibri"/>
              </a:rPr>
              <a:t>r</a:t>
            </a:r>
            <a:r>
              <a:rPr b="1" spc="-5" dirty="0">
                <a:solidFill>
                  <a:srgbClr val="7030A0"/>
                </a:solidFill>
                <a:latin typeface="Calibri"/>
                <a:cs typeface="Calibri"/>
              </a:rPr>
              <a:t>ches</a:t>
            </a:r>
          </a:p>
        </p:txBody>
      </p:sp>
      <p:sp>
        <p:nvSpPr>
          <p:cNvPr id="9" name="object 9"/>
          <p:cNvSpPr txBox="1"/>
          <p:nvPr/>
        </p:nvSpPr>
        <p:spPr>
          <a:xfrm>
            <a:off x="1580135" y="693648"/>
            <a:ext cx="2411730" cy="1532890"/>
          </a:xfrm>
          <a:prstGeom prst="rect">
            <a:avLst/>
          </a:prstGeom>
        </p:spPr>
        <p:txBody>
          <a:bodyPr vert="horz" wrap="square" lIns="0" tIns="0" rIns="0" bIns="0" rtlCol="0">
            <a:spAutoFit/>
          </a:bodyPr>
          <a:lstStyle/>
          <a:p>
            <a:pPr marL="355600" marR="5080" indent="-342900">
              <a:lnSpc>
                <a:spcPct val="115100"/>
              </a:lnSpc>
              <a:buClr>
                <a:srgbClr val="FF0000"/>
              </a:buClr>
              <a:buFont typeface="Symbol"/>
              <a:buChar char=""/>
              <a:tabLst>
                <a:tab pos="355600" algn="l"/>
              </a:tabLst>
            </a:pPr>
            <a:r>
              <a:rPr sz="1800" b="1" u="heavy" spc="-15" dirty="0">
                <a:solidFill>
                  <a:srgbClr val="FF0000"/>
                </a:solidFill>
                <a:latin typeface="Calibri"/>
                <a:cs typeface="Calibri"/>
              </a:rPr>
              <a:t>Plai</a:t>
            </a:r>
            <a:r>
              <a:rPr sz="1800" b="1" u="heavy" spc="-10" dirty="0">
                <a:solidFill>
                  <a:srgbClr val="FF0000"/>
                </a:solidFill>
                <a:latin typeface="Calibri"/>
                <a:cs typeface="Calibri"/>
              </a:rPr>
              <a:t>n</a:t>
            </a:r>
            <a:r>
              <a:rPr sz="1800" b="1" spc="-45" dirty="0">
                <a:solidFill>
                  <a:srgbClr val="FF0000"/>
                </a:solidFill>
                <a:latin typeface="Times New Roman"/>
                <a:cs typeface="Times New Roman"/>
              </a:rPr>
              <a:t> </a:t>
            </a:r>
            <a:r>
              <a:rPr sz="1800" spc="-10" dirty="0">
                <a:latin typeface="Calibri"/>
                <a:cs typeface="Calibri"/>
              </a:rPr>
              <a:t>a</a:t>
            </a:r>
            <a:r>
              <a:rPr sz="1800" spc="-40" dirty="0">
                <a:latin typeface="Calibri"/>
                <a:cs typeface="Calibri"/>
              </a:rPr>
              <a:t>r</a:t>
            </a:r>
            <a:r>
              <a:rPr sz="1800" spc="-20" dirty="0">
                <a:latin typeface="Calibri"/>
                <a:cs typeface="Calibri"/>
              </a:rPr>
              <a:t>c</a:t>
            </a:r>
            <a:r>
              <a:rPr sz="1800" dirty="0">
                <a:latin typeface="Calibri"/>
                <a:cs typeface="Calibri"/>
              </a:rPr>
              <a:t>h-</a:t>
            </a:r>
            <a:r>
              <a:rPr sz="1800" spc="-40" dirty="0">
                <a:latin typeface="Times New Roman"/>
                <a:cs typeface="Times New Roman"/>
              </a:rPr>
              <a:t> </a:t>
            </a:r>
            <a:r>
              <a:rPr sz="1800" dirty="0">
                <a:latin typeface="Calibri"/>
                <a:cs typeface="Calibri"/>
              </a:rPr>
              <a:t>R</a:t>
            </a:r>
            <a:r>
              <a:rPr sz="1800" spc="-10" dirty="0">
                <a:latin typeface="Calibri"/>
                <a:cs typeface="Calibri"/>
              </a:rPr>
              <a:t>i</a:t>
            </a:r>
            <a:r>
              <a:rPr sz="1800" spc="-15" dirty="0">
                <a:latin typeface="Calibri"/>
                <a:cs typeface="Calibri"/>
              </a:rPr>
              <a:t>dges</a:t>
            </a:r>
            <a:r>
              <a:rPr sz="1800" spc="-10" dirty="0">
                <a:latin typeface="Times New Roman"/>
                <a:cs typeface="Times New Roman"/>
              </a:rPr>
              <a:t> </a:t>
            </a:r>
            <a:r>
              <a:rPr sz="1800" dirty="0">
                <a:latin typeface="Calibri"/>
                <a:cs typeface="Calibri"/>
              </a:rPr>
              <a:t>e</a:t>
            </a:r>
            <a:r>
              <a:rPr sz="1800" spc="-10" dirty="0">
                <a:latin typeface="Calibri"/>
                <a:cs typeface="Calibri"/>
              </a:rPr>
              <a:t>n</a:t>
            </a:r>
            <a:r>
              <a:rPr sz="1800" spc="-30" dirty="0">
                <a:latin typeface="Calibri"/>
                <a:cs typeface="Calibri"/>
              </a:rPr>
              <a:t>t</a:t>
            </a:r>
            <a:r>
              <a:rPr sz="1800" dirty="0">
                <a:latin typeface="Calibri"/>
                <a:cs typeface="Calibri"/>
              </a:rPr>
              <a:t>er</a:t>
            </a:r>
            <a:r>
              <a:rPr sz="1800" spc="-35" dirty="0">
                <a:latin typeface="Times New Roman"/>
                <a:cs typeface="Times New Roman"/>
              </a:rPr>
              <a:t> </a:t>
            </a:r>
            <a:r>
              <a:rPr sz="1800" spc="-5" dirty="0">
                <a:latin typeface="Calibri"/>
                <a:cs typeface="Calibri"/>
              </a:rPr>
              <a:t>o</a:t>
            </a:r>
            <a:r>
              <a:rPr sz="1800" dirty="0">
                <a:latin typeface="Calibri"/>
                <a:cs typeface="Calibri"/>
              </a:rPr>
              <a:t>n</a:t>
            </a:r>
            <a:r>
              <a:rPr sz="1800" spc="-45" dirty="0">
                <a:latin typeface="Times New Roman"/>
                <a:cs typeface="Times New Roman"/>
              </a:rPr>
              <a:t> </a:t>
            </a:r>
            <a:r>
              <a:rPr sz="1800" spc="-5" dirty="0">
                <a:latin typeface="Calibri"/>
                <a:cs typeface="Calibri"/>
              </a:rPr>
              <a:t>on</a:t>
            </a:r>
            <a:r>
              <a:rPr sz="1800" dirty="0">
                <a:latin typeface="Calibri"/>
                <a:cs typeface="Calibri"/>
              </a:rPr>
              <a:t>e</a:t>
            </a:r>
            <a:r>
              <a:rPr sz="1800" spc="-30" dirty="0">
                <a:latin typeface="Times New Roman"/>
                <a:cs typeface="Times New Roman"/>
              </a:rPr>
              <a:t> </a:t>
            </a:r>
            <a:r>
              <a:rPr sz="1800" spc="-5" dirty="0">
                <a:latin typeface="Calibri"/>
                <a:cs typeface="Calibri"/>
              </a:rPr>
              <a:t>s</a:t>
            </a:r>
            <a:r>
              <a:rPr sz="1800" dirty="0">
                <a:latin typeface="Calibri"/>
                <a:cs typeface="Calibri"/>
              </a:rPr>
              <a:t>i</a:t>
            </a:r>
            <a:r>
              <a:rPr sz="1800" spc="-5" dirty="0">
                <a:latin typeface="Calibri"/>
                <a:cs typeface="Calibri"/>
              </a:rPr>
              <a:t>d</a:t>
            </a:r>
            <a:r>
              <a:rPr sz="1800" dirty="0">
                <a:latin typeface="Calibri"/>
                <a:cs typeface="Calibri"/>
              </a:rPr>
              <a:t>e</a:t>
            </a:r>
            <a:r>
              <a:rPr sz="1800" spc="-45" dirty="0">
                <a:latin typeface="Times New Roman"/>
                <a:cs typeface="Times New Roman"/>
              </a:rPr>
              <a:t> </a:t>
            </a:r>
            <a:r>
              <a:rPr sz="1800" dirty="0">
                <a:latin typeface="Calibri"/>
                <a:cs typeface="Calibri"/>
              </a:rPr>
              <a:t>and</a:t>
            </a:r>
            <a:r>
              <a:rPr sz="1800" dirty="0">
                <a:latin typeface="Times New Roman"/>
                <a:cs typeface="Times New Roman"/>
              </a:rPr>
              <a:t> </a:t>
            </a:r>
            <a:r>
              <a:rPr sz="1800" spc="-30" dirty="0">
                <a:latin typeface="Calibri"/>
                <a:cs typeface="Calibri"/>
              </a:rPr>
              <a:t>e</a:t>
            </a:r>
            <a:r>
              <a:rPr sz="1800" spc="-5" dirty="0">
                <a:latin typeface="Calibri"/>
                <a:cs typeface="Calibri"/>
              </a:rPr>
              <a:t>x</a:t>
            </a:r>
            <a:r>
              <a:rPr sz="1800" dirty="0">
                <a:latin typeface="Calibri"/>
                <a:cs typeface="Calibri"/>
              </a:rPr>
              <a:t>i</a:t>
            </a:r>
            <a:r>
              <a:rPr sz="1800" spc="-10" dirty="0">
                <a:latin typeface="Calibri"/>
                <a:cs typeface="Calibri"/>
              </a:rPr>
              <a:t>t</a:t>
            </a:r>
            <a:r>
              <a:rPr sz="1800" spc="-55" dirty="0">
                <a:latin typeface="Times New Roman"/>
                <a:cs typeface="Times New Roman"/>
              </a:rPr>
              <a:t> </a:t>
            </a:r>
            <a:r>
              <a:rPr sz="1800" spc="-5" dirty="0">
                <a:latin typeface="Calibri"/>
                <a:cs typeface="Calibri"/>
              </a:rPr>
              <a:t>o</a:t>
            </a:r>
            <a:r>
              <a:rPr sz="1800" dirty="0">
                <a:latin typeface="Calibri"/>
                <a:cs typeface="Calibri"/>
              </a:rPr>
              <a:t>n</a:t>
            </a:r>
            <a:r>
              <a:rPr sz="1800" spc="-30"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spc="-5" dirty="0">
                <a:latin typeface="Calibri"/>
                <a:cs typeface="Calibri"/>
              </a:rPr>
              <a:t>oth</a:t>
            </a:r>
            <a:r>
              <a:rPr sz="1800" spc="5" dirty="0">
                <a:latin typeface="Calibri"/>
                <a:cs typeface="Calibri"/>
              </a:rPr>
              <a:t>e</a:t>
            </a:r>
            <a:r>
              <a:rPr sz="1800" spc="-10" dirty="0">
                <a:latin typeface="Calibri"/>
                <a:cs typeface="Calibri"/>
              </a:rPr>
              <a:t>r</a:t>
            </a:r>
            <a:r>
              <a:rPr sz="1800" spc="-40" dirty="0">
                <a:latin typeface="Times New Roman"/>
                <a:cs typeface="Times New Roman"/>
              </a:rPr>
              <a:t> </a:t>
            </a:r>
            <a:r>
              <a:rPr sz="1800" spc="-5" dirty="0">
                <a:latin typeface="Calibri"/>
                <a:cs typeface="Calibri"/>
              </a:rPr>
              <a:t>s</a:t>
            </a:r>
            <a:r>
              <a:rPr sz="1800" dirty="0">
                <a:latin typeface="Calibri"/>
                <a:cs typeface="Calibri"/>
              </a:rPr>
              <a:t>i</a:t>
            </a:r>
            <a:r>
              <a:rPr sz="1800" spc="-5" dirty="0">
                <a:latin typeface="Calibri"/>
                <a:cs typeface="Calibri"/>
              </a:rPr>
              <a:t>de.</a:t>
            </a:r>
            <a:endParaRPr sz="1800">
              <a:latin typeface="Calibri"/>
              <a:cs typeface="Calibri"/>
            </a:endParaRPr>
          </a:p>
          <a:p>
            <a:pPr marL="355600" indent="-342900">
              <a:lnSpc>
                <a:spcPct val="100000"/>
              </a:lnSpc>
              <a:spcBef>
                <a:spcPts val="325"/>
              </a:spcBef>
              <a:buClr>
                <a:srgbClr val="FF0000"/>
              </a:buClr>
              <a:buFont typeface="Symbol"/>
              <a:buChar char=""/>
              <a:tabLst>
                <a:tab pos="355600" algn="l"/>
              </a:tabLst>
            </a:pPr>
            <a:r>
              <a:rPr sz="1800" b="1" u="heavy" spc="-160" dirty="0">
                <a:solidFill>
                  <a:srgbClr val="FF0000"/>
                </a:solidFill>
                <a:latin typeface="Calibri"/>
                <a:cs typeface="Calibri"/>
              </a:rPr>
              <a:t>T</a:t>
            </a:r>
            <a:r>
              <a:rPr sz="1800" b="1" u="heavy" dirty="0">
                <a:solidFill>
                  <a:srgbClr val="FF0000"/>
                </a:solidFill>
                <a:latin typeface="Calibri"/>
                <a:cs typeface="Calibri"/>
              </a:rPr>
              <a:t>e</a:t>
            </a:r>
            <a:r>
              <a:rPr sz="1800" b="1" u="heavy" spc="-20" dirty="0">
                <a:solidFill>
                  <a:srgbClr val="FF0000"/>
                </a:solidFill>
                <a:latin typeface="Calibri"/>
                <a:cs typeface="Calibri"/>
              </a:rPr>
              <a:t>n</a:t>
            </a:r>
            <a:r>
              <a:rPr sz="1800" b="1" u="heavy" spc="-35" dirty="0">
                <a:solidFill>
                  <a:srgbClr val="FF0000"/>
                </a:solidFill>
                <a:latin typeface="Calibri"/>
                <a:cs typeface="Calibri"/>
              </a:rPr>
              <a:t>t</a:t>
            </a:r>
            <a:r>
              <a:rPr sz="1800" b="1" u="heavy" dirty="0">
                <a:solidFill>
                  <a:srgbClr val="FF0000"/>
                </a:solidFill>
                <a:latin typeface="Calibri"/>
                <a:cs typeface="Calibri"/>
              </a:rPr>
              <a:t>e</a:t>
            </a:r>
            <a:r>
              <a:rPr sz="1800" b="1" u="heavy" spc="-10" dirty="0">
                <a:solidFill>
                  <a:srgbClr val="FF0000"/>
                </a:solidFill>
                <a:latin typeface="Calibri"/>
                <a:cs typeface="Calibri"/>
              </a:rPr>
              <a:t>d</a:t>
            </a:r>
            <a:r>
              <a:rPr sz="1800" b="1" spc="-45" dirty="0">
                <a:solidFill>
                  <a:srgbClr val="FF0000"/>
                </a:solidFill>
                <a:latin typeface="Times New Roman"/>
                <a:cs typeface="Times New Roman"/>
              </a:rPr>
              <a:t> </a:t>
            </a:r>
            <a:r>
              <a:rPr sz="1800" spc="-10" dirty="0">
                <a:latin typeface="Calibri"/>
                <a:cs typeface="Calibri"/>
              </a:rPr>
              <a:t>a</a:t>
            </a:r>
            <a:r>
              <a:rPr sz="1800" spc="-40" dirty="0">
                <a:latin typeface="Calibri"/>
                <a:cs typeface="Calibri"/>
              </a:rPr>
              <a:t>r</a:t>
            </a:r>
            <a:r>
              <a:rPr sz="1800" spc="-20" dirty="0">
                <a:latin typeface="Calibri"/>
                <a:cs typeface="Calibri"/>
              </a:rPr>
              <a:t>c</a:t>
            </a:r>
            <a:r>
              <a:rPr sz="1800" spc="5" dirty="0">
                <a:latin typeface="Calibri"/>
                <a:cs typeface="Calibri"/>
              </a:rPr>
              <a:t>h</a:t>
            </a:r>
            <a:r>
              <a:rPr sz="1800" dirty="0">
                <a:latin typeface="Calibri"/>
                <a:cs typeface="Calibri"/>
              </a:rPr>
              <a:t>-</a:t>
            </a:r>
            <a:r>
              <a:rPr sz="1800" spc="-65" dirty="0">
                <a:latin typeface="Times New Roman"/>
                <a:cs typeface="Times New Roman"/>
              </a:rPr>
              <a:t> </a:t>
            </a:r>
            <a:r>
              <a:rPr sz="1800" spc="-5" dirty="0">
                <a:latin typeface="Calibri"/>
                <a:cs typeface="Calibri"/>
              </a:rPr>
              <a:t>ha</a:t>
            </a:r>
            <a:r>
              <a:rPr sz="1800" dirty="0">
                <a:latin typeface="Calibri"/>
                <a:cs typeface="Calibri"/>
              </a:rPr>
              <a:t>s</a:t>
            </a:r>
            <a:r>
              <a:rPr sz="1800" spc="-40" dirty="0">
                <a:latin typeface="Times New Roman"/>
                <a:cs typeface="Times New Roman"/>
              </a:rPr>
              <a:t> </a:t>
            </a:r>
            <a:r>
              <a:rPr sz="1800" dirty="0">
                <a:latin typeface="Calibri"/>
                <a:cs typeface="Calibri"/>
              </a:rPr>
              <a:t>a</a:t>
            </a:r>
            <a:endParaRPr sz="1800">
              <a:latin typeface="Calibri"/>
              <a:cs typeface="Calibri"/>
            </a:endParaRPr>
          </a:p>
          <a:p>
            <a:pPr marL="355600">
              <a:lnSpc>
                <a:spcPct val="100000"/>
              </a:lnSpc>
              <a:spcBef>
                <a:spcPts val="320"/>
              </a:spcBef>
            </a:pPr>
            <a:r>
              <a:rPr sz="1800" b="1" u="heavy" spc="-10" dirty="0">
                <a:solidFill>
                  <a:srgbClr val="FF0000"/>
                </a:solidFill>
                <a:latin typeface="Calibri"/>
                <a:cs typeface="Calibri"/>
              </a:rPr>
              <a:t>s</a:t>
            </a:r>
            <a:r>
              <a:rPr sz="1800" b="1" u="heavy" spc="-5" dirty="0">
                <a:solidFill>
                  <a:srgbClr val="FF0000"/>
                </a:solidFill>
                <a:latin typeface="Calibri"/>
                <a:cs typeface="Calibri"/>
              </a:rPr>
              <a:t>pi</a:t>
            </a:r>
            <a:r>
              <a:rPr sz="1800" b="1" u="heavy" spc="-60" dirty="0">
                <a:solidFill>
                  <a:srgbClr val="FF0000"/>
                </a:solidFill>
                <a:latin typeface="Calibri"/>
                <a:cs typeface="Calibri"/>
              </a:rPr>
              <a:t>k</a:t>
            </a:r>
            <a:r>
              <a:rPr sz="1800" b="1" u="heavy" dirty="0">
                <a:solidFill>
                  <a:srgbClr val="FF0000"/>
                </a:solidFill>
                <a:latin typeface="Calibri"/>
                <a:cs typeface="Calibri"/>
              </a:rPr>
              <a:t>e</a:t>
            </a:r>
            <a:r>
              <a:rPr sz="1800" b="1" spc="-75" dirty="0">
                <a:solidFill>
                  <a:srgbClr val="FF0000"/>
                </a:solidFill>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20" dirty="0">
                <a:latin typeface="Calibri"/>
                <a:cs typeface="Calibri"/>
              </a:rPr>
              <a:t>c</a:t>
            </a:r>
            <a:r>
              <a:rPr sz="1800" spc="-10" dirty="0">
                <a:latin typeface="Calibri"/>
                <a:cs typeface="Calibri"/>
              </a:rPr>
              <a:t>e</a:t>
            </a:r>
            <a:r>
              <a:rPr sz="1800" spc="-20" dirty="0">
                <a:latin typeface="Calibri"/>
                <a:cs typeface="Calibri"/>
              </a:rPr>
              <a:t>n</a:t>
            </a:r>
            <a:r>
              <a:rPr sz="1800" spc="-40" dirty="0">
                <a:latin typeface="Calibri"/>
                <a:cs typeface="Calibri"/>
              </a:rPr>
              <a:t>t</a:t>
            </a:r>
            <a:r>
              <a:rPr sz="1800" spc="-10" dirty="0">
                <a:latin typeface="Calibri"/>
                <a:cs typeface="Calibri"/>
              </a:rPr>
              <a:t>er</a:t>
            </a:r>
            <a:endParaRPr sz="1800">
              <a:latin typeface="Calibri"/>
              <a:cs typeface="Calibri"/>
            </a:endParaRPr>
          </a:p>
        </p:txBody>
      </p:sp>
      <p:sp>
        <p:nvSpPr>
          <p:cNvPr id="10" name="object 10"/>
          <p:cNvSpPr/>
          <p:nvPr/>
        </p:nvSpPr>
        <p:spPr>
          <a:xfrm>
            <a:off x="4354708" y="152400"/>
            <a:ext cx="4554077" cy="26670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371600" y="2839212"/>
            <a:ext cx="2819399" cy="24536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65254" y="3084576"/>
            <a:ext cx="2832100" cy="0"/>
          </a:xfrm>
          <a:custGeom>
            <a:avLst/>
            <a:gdLst/>
            <a:ahLst/>
            <a:cxnLst/>
            <a:rect l="l" t="t" r="r" b="b"/>
            <a:pathLst>
              <a:path w="2832100">
                <a:moveTo>
                  <a:pt x="0" y="0"/>
                </a:moveTo>
                <a:lnTo>
                  <a:pt x="2832085" y="0"/>
                </a:lnTo>
              </a:path>
            </a:pathLst>
          </a:custGeom>
          <a:ln w="12700">
            <a:solidFill>
              <a:srgbClr val="000000"/>
            </a:solidFill>
          </a:ln>
        </p:spPr>
        <p:txBody>
          <a:bodyPr wrap="square" lIns="0" tIns="0" rIns="0" bIns="0" rtlCol="0"/>
          <a:lstStyle/>
          <a:p>
            <a:endParaRPr/>
          </a:p>
        </p:txBody>
      </p:sp>
      <p:sp>
        <p:nvSpPr>
          <p:cNvPr id="13" name="object 13"/>
          <p:cNvSpPr/>
          <p:nvPr/>
        </p:nvSpPr>
        <p:spPr>
          <a:xfrm>
            <a:off x="1371600" y="2832872"/>
            <a:ext cx="0" cy="3833495"/>
          </a:xfrm>
          <a:custGeom>
            <a:avLst/>
            <a:gdLst/>
            <a:ahLst/>
            <a:cxnLst/>
            <a:rect l="l" t="t" r="r" b="b"/>
            <a:pathLst>
              <a:path h="3833495">
                <a:moveTo>
                  <a:pt x="0" y="0"/>
                </a:moveTo>
                <a:lnTo>
                  <a:pt x="0" y="3833306"/>
                </a:lnTo>
              </a:path>
            </a:pathLst>
          </a:custGeom>
          <a:ln w="12700">
            <a:solidFill>
              <a:srgbClr val="000000"/>
            </a:solidFill>
          </a:ln>
        </p:spPr>
        <p:txBody>
          <a:bodyPr wrap="square" lIns="0" tIns="0" rIns="0" bIns="0" rtlCol="0"/>
          <a:lstStyle/>
          <a:p>
            <a:endParaRPr/>
          </a:p>
        </p:txBody>
      </p:sp>
      <p:sp>
        <p:nvSpPr>
          <p:cNvPr id="14" name="object 14"/>
          <p:cNvSpPr/>
          <p:nvPr/>
        </p:nvSpPr>
        <p:spPr>
          <a:xfrm>
            <a:off x="4191000" y="2832872"/>
            <a:ext cx="0" cy="3833495"/>
          </a:xfrm>
          <a:custGeom>
            <a:avLst/>
            <a:gdLst/>
            <a:ahLst/>
            <a:cxnLst/>
            <a:rect l="l" t="t" r="r" b="b"/>
            <a:pathLst>
              <a:path h="3833495">
                <a:moveTo>
                  <a:pt x="0" y="0"/>
                </a:moveTo>
                <a:lnTo>
                  <a:pt x="0" y="3833306"/>
                </a:lnTo>
              </a:path>
            </a:pathLst>
          </a:custGeom>
          <a:ln w="12700">
            <a:solidFill>
              <a:srgbClr val="000000"/>
            </a:solidFill>
          </a:ln>
        </p:spPr>
        <p:txBody>
          <a:bodyPr wrap="square" lIns="0" tIns="0" rIns="0" bIns="0" rtlCol="0"/>
          <a:lstStyle/>
          <a:p>
            <a:endParaRPr/>
          </a:p>
        </p:txBody>
      </p:sp>
      <p:sp>
        <p:nvSpPr>
          <p:cNvPr id="15" name="object 15"/>
          <p:cNvSpPr/>
          <p:nvPr/>
        </p:nvSpPr>
        <p:spPr>
          <a:xfrm>
            <a:off x="1365254" y="2839212"/>
            <a:ext cx="2832100" cy="0"/>
          </a:xfrm>
          <a:custGeom>
            <a:avLst/>
            <a:gdLst/>
            <a:ahLst/>
            <a:cxnLst/>
            <a:rect l="l" t="t" r="r" b="b"/>
            <a:pathLst>
              <a:path w="2832100">
                <a:moveTo>
                  <a:pt x="0" y="0"/>
                </a:moveTo>
                <a:lnTo>
                  <a:pt x="2832085" y="0"/>
                </a:lnTo>
              </a:path>
            </a:pathLst>
          </a:custGeom>
          <a:ln w="12700">
            <a:solidFill>
              <a:srgbClr val="000000"/>
            </a:solidFill>
          </a:ln>
        </p:spPr>
        <p:txBody>
          <a:bodyPr wrap="square" lIns="0" tIns="0" rIns="0" bIns="0" rtlCol="0"/>
          <a:lstStyle/>
          <a:p>
            <a:endParaRPr/>
          </a:p>
        </p:txBody>
      </p:sp>
      <p:sp>
        <p:nvSpPr>
          <p:cNvPr id="16" name="object 16"/>
          <p:cNvSpPr/>
          <p:nvPr/>
        </p:nvSpPr>
        <p:spPr>
          <a:xfrm>
            <a:off x="1365254" y="6659832"/>
            <a:ext cx="2832100" cy="0"/>
          </a:xfrm>
          <a:custGeom>
            <a:avLst/>
            <a:gdLst/>
            <a:ahLst/>
            <a:cxnLst/>
            <a:rect l="l" t="t" r="r" b="b"/>
            <a:pathLst>
              <a:path w="2832100">
                <a:moveTo>
                  <a:pt x="0" y="0"/>
                </a:moveTo>
                <a:lnTo>
                  <a:pt x="2832085" y="0"/>
                </a:lnTo>
              </a:path>
            </a:pathLst>
          </a:custGeom>
          <a:ln w="12700">
            <a:solidFill>
              <a:srgbClr val="000000"/>
            </a:solidFill>
          </a:ln>
        </p:spPr>
        <p:txBody>
          <a:bodyPr wrap="square" lIns="0" tIns="0" rIns="0" bIns="0" rtlCol="0"/>
          <a:lstStyle/>
          <a:p>
            <a:endParaRPr/>
          </a:p>
        </p:txBody>
      </p:sp>
      <p:sp>
        <p:nvSpPr>
          <p:cNvPr id="17" name="object 17"/>
          <p:cNvSpPr txBox="1"/>
          <p:nvPr/>
        </p:nvSpPr>
        <p:spPr>
          <a:xfrm>
            <a:off x="1427735" y="2877816"/>
            <a:ext cx="2638425" cy="1172116"/>
          </a:xfrm>
          <a:prstGeom prst="rect">
            <a:avLst/>
          </a:prstGeom>
        </p:spPr>
        <p:txBody>
          <a:bodyPr vert="horz" wrap="square" lIns="0" tIns="0" rIns="0" bIns="0" rtlCol="0">
            <a:spAutoFit/>
          </a:bodyPr>
          <a:lstStyle/>
          <a:p>
            <a:pPr marL="811530">
              <a:lnSpc>
                <a:spcPct val="100000"/>
              </a:lnSpc>
            </a:pPr>
            <a:r>
              <a:rPr sz="1400" b="1" spc="-50" dirty="0">
                <a:latin typeface="Calibri"/>
                <a:cs typeface="Calibri"/>
              </a:rPr>
              <a:t>T</a:t>
            </a:r>
            <a:r>
              <a:rPr sz="1400" b="1" spc="-5" dirty="0">
                <a:latin typeface="Calibri"/>
                <a:cs typeface="Calibri"/>
              </a:rPr>
              <a:t>y</a:t>
            </a:r>
            <a:r>
              <a:rPr sz="1400" b="1" dirty="0">
                <a:latin typeface="Calibri"/>
                <a:cs typeface="Calibri"/>
              </a:rPr>
              <a:t>pes</a:t>
            </a:r>
            <a:r>
              <a:rPr sz="1400" b="1" spc="-45" dirty="0">
                <a:latin typeface="Times New Roman"/>
                <a:cs typeface="Times New Roman"/>
              </a:rPr>
              <a:t> </a:t>
            </a:r>
            <a:r>
              <a:rPr sz="1400" b="1" dirty="0">
                <a:latin typeface="Calibri"/>
                <a:cs typeface="Calibri"/>
              </a:rPr>
              <a:t>of</a:t>
            </a:r>
            <a:r>
              <a:rPr sz="1400" b="1" spc="-55" dirty="0">
                <a:latin typeface="Times New Roman"/>
                <a:cs typeface="Times New Roman"/>
              </a:rPr>
              <a:t> </a:t>
            </a:r>
            <a:r>
              <a:rPr sz="1400" b="1" spc="-10" dirty="0">
                <a:solidFill>
                  <a:srgbClr val="7030A0"/>
                </a:solidFill>
                <a:latin typeface="Calibri"/>
                <a:cs typeface="Calibri"/>
              </a:rPr>
              <a:t>L</a:t>
            </a:r>
            <a:r>
              <a:rPr sz="1400" b="1" dirty="0">
                <a:solidFill>
                  <a:srgbClr val="7030A0"/>
                </a:solidFill>
                <a:latin typeface="Calibri"/>
                <a:cs typeface="Calibri"/>
              </a:rPr>
              <a:t>oo</a:t>
            </a:r>
            <a:r>
              <a:rPr sz="1400" b="1" spc="-10" dirty="0">
                <a:solidFill>
                  <a:srgbClr val="7030A0"/>
                </a:solidFill>
                <a:latin typeface="Calibri"/>
                <a:cs typeface="Calibri"/>
              </a:rPr>
              <a:t>p</a:t>
            </a:r>
            <a:r>
              <a:rPr sz="1400" b="1" dirty="0">
                <a:solidFill>
                  <a:srgbClr val="7030A0"/>
                </a:solidFill>
                <a:latin typeface="Calibri"/>
                <a:cs typeface="Calibri"/>
              </a:rPr>
              <a:t>s</a:t>
            </a:r>
            <a:endParaRPr sz="1400" dirty="0">
              <a:solidFill>
                <a:srgbClr val="7030A0"/>
              </a:solidFill>
              <a:latin typeface="Calibri"/>
              <a:cs typeface="Calibri"/>
            </a:endParaRPr>
          </a:p>
          <a:p>
            <a:pPr marL="12700" marR="5080">
              <a:lnSpc>
                <a:spcPts val="2480"/>
              </a:lnSpc>
              <a:spcBef>
                <a:spcPts val="75"/>
              </a:spcBef>
            </a:pPr>
            <a:r>
              <a:rPr sz="1800" spc="-5" dirty="0">
                <a:latin typeface="Calibri"/>
                <a:cs typeface="Calibri"/>
              </a:rPr>
              <a:t>Th</a:t>
            </a:r>
            <a:r>
              <a:rPr sz="1800" dirty="0">
                <a:latin typeface="Calibri"/>
                <a:cs typeface="Calibri"/>
              </a:rPr>
              <a:t>e</a:t>
            </a:r>
            <a:r>
              <a:rPr sz="1800" spc="-15" dirty="0">
                <a:latin typeface="Calibri"/>
                <a:cs typeface="Calibri"/>
              </a:rPr>
              <a:t>s</a:t>
            </a:r>
            <a:r>
              <a:rPr sz="1800" spc="-10" dirty="0">
                <a:latin typeface="Calibri"/>
                <a:cs typeface="Calibri"/>
              </a:rPr>
              <a:t>e</a:t>
            </a:r>
            <a:r>
              <a:rPr sz="1800" spc="-40" dirty="0">
                <a:latin typeface="Times New Roman"/>
                <a:cs typeface="Times New Roman"/>
              </a:rPr>
              <a:t> </a:t>
            </a:r>
            <a:r>
              <a:rPr sz="1800" spc="-5" dirty="0">
                <a:latin typeface="Calibri"/>
                <a:cs typeface="Calibri"/>
              </a:rPr>
              <a:t>p</a:t>
            </a:r>
            <a:r>
              <a:rPr sz="1800" spc="-10" dirty="0">
                <a:latin typeface="Calibri"/>
                <a:cs typeface="Calibri"/>
              </a:rPr>
              <a:t>a</a:t>
            </a:r>
            <a:r>
              <a:rPr sz="1800" spc="-40" dirty="0">
                <a:latin typeface="Calibri"/>
                <a:cs typeface="Calibri"/>
              </a:rPr>
              <a:t>tt</a:t>
            </a:r>
            <a:r>
              <a:rPr sz="1800" spc="-10" dirty="0">
                <a:latin typeface="Calibri"/>
                <a:cs typeface="Calibri"/>
              </a:rPr>
              <a:t>erns</a:t>
            </a:r>
            <a:r>
              <a:rPr sz="1800" spc="-40" dirty="0">
                <a:latin typeface="Times New Roman"/>
                <a:cs typeface="Times New Roman"/>
              </a:rPr>
              <a:t> </a:t>
            </a:r>
            <a:r>
              <a:rPr sz="1800" spc="-10" dirty="0">
                <a:latin typeface="Calibri"/>
                <a:cs typeface="Calibri"/>
              </a:rPr>
              <a:t>a</a:t>
            </a:r>
            <a:r>
              <a:rPr sz="1800" spc="-35" dirty="0">
                <a:latin typeface="Calibri"/>
                <a:cs typeface="Calibri"/>
              </a:rPr>
              <a:t>r</a:t>
            </a:r>
            <a:r>
              <a:rPr sz="1800" spc="-10" dirty="0">
                <a:latin typeface="Calibri"/>
                <a:cs typeface="Calibri"/>
              </a:rPr>
              <a:t>e</a:t>
            </a:r>
            <a:r>
              <a:rPr sz="1800" spc="-45" dirty="0">
                <a:latin typeface="Times New Roman"/>
                <a:cs typeface="Times New Roman"/>
              </a:rPr>
              <a:t> </a:t>
            </a:r>
            <a:r>
              <a:rPr sz="1800" dirty="0">
                <a:latin typeface="Calibri"/>
                <a:cs typeface="Calibri"/>
              </a:rPr>
              <a:t>n</a:t>
            </a:r>
            <a:r>
              <a:rPr sz="1800" spc="-15" dirty="0">
                <a:latin typeface="Calibri"/>
                <a:cs typeface="Calibri"/>
              </a:rPr>
              <a:t>am</a:t>
            </a:r>
            <a:r>
              <a:rPr sz="1800" spc="-5" dirty="0">
                <a:latin typeface="Calibri"/>
                <a:cs typeface="Calibri"/>
              </a:rPr>
              <a:t>e</a:t>
            </a:r>
            <a:r>
              <a:rPr sz="1800" dirty="0">
                <a:latin typeface="Calibri"/>
                <a:cs typeface="Calibri"/>
              </a:rPr>
              <a:t>d</a:t>
            </a:r>
            <a:r>
              <a:rPr sz="1800" dirty="0">
                <a:latin typeface="Times New Roman"/>
                <a:cs typeface="Times New Roman"/>
              </a:rPr>
              <a:t> </a:t>
            </a:r>
            <a:r>
              <a:rPr sz="1800" spc="-35" dirty="0">
                <a:latin typeface="Calibri"/>
                <a:cs typeface="Calibri"/>
              </a:rPr>
              <a:t>f</a:t>
            </a:r>
            <a:r>
              <a:rPr sz="1800" spc="-15" dirty="0">
                <a:latin typeface="Calibri"/>
                <a:cs typeface="Calibri"/>
              </a:rPr>
              <a:t>o</a:t>
            </a:r>
            <a:r>
              <a:rPr sz="1800" spc="-10" dirty="0">
                <a:latin typeface="Calibri"/>
                <a:cs typeface="Calibri"/>
              </a:rPr>
              <a:t>r</a:t>
            </a:r>
            <a:r>
              <a:rPr sz="1800" spc="-45" dirty="0">
                <a:latin typeface="Times New Roman"/>
                <a:cs typeface="Times New Roman"/>
              </a:rPr>
              <a:t> </a:t>
            </a:r>
            <a:r>
              <a:rPr sz="1800" spc="-20" dirty="0">
                <a:latin typeface="Calibri"/>
                <a:cs typeface="Calibri"/>
              </a:rPr>
              <a:t>t</a:t>
            </a:r>
            <a:r>
              <a:rPr sz="1800" spc="-15" dirty="0">
                <a:latin typeface="Calibri"/>
                <a:cs typeface="Calibri"/>
              </a:rPr>
              <a:t>h</a:t>
            </a:r>
            <a:r>
              <a:rPr sz="1800" spc="-5" dirty="0">
                <a:latin typeface="Calibri"/>
                <a:cs typeface="Calibri"/>
              </a:rPr>
              <a:t>ei</a:t>
            </a:r>
            <a:r>
              <a:rPr sz="1800" spc="-10" dirty="0">
                <a:latin typeface="Calibri"/>
                <a:cs typeface="Calibri"/>
              </a:rPr>
              <a:t>r</a:t>
            </a:r>
            <a:r>
              <a:rPr sz="1800" spc="-40" dirty="0">
                <a:latin typeface="Times New Roman"/>
                <a:cs typeface="Times New Roman"/>
              </a:rPr>
              <a:t> </a:t>
            </a:r>
            <a:r>
              <a:rPr sz="1800" spc="-5" dirty="0">
                <a:latin typeface="Calibri"/>
                <a:cs typeface="Calibri"/>
              </a:rPr>
              <a:t>po</a:t>
            </a:r>
            <a:r>
              <a:rPr sz="1800" spc="5" dirty="0">
                <a:latin typeface="Calibri"/>
                <a:cs typeface="Calibri"/>
              </a:rPr>
              <a:t>s</a:t>
            </a:r>
            <a:r>
              <a:rPr sz="1800" spc="-5" dirty="0">
                <a:latin typeface="Calibri"/>
                <a:cs typeface="Calibri"/>
              </a:rPr>
              <a:t>i</a:t>
            </a:r>
            <a:r>
              <a:rPr sz="1800" dirty="0">
                <a:latin typeface="Calibri"/>
                <a:cs typeface="Calibri"/>
              </a:rPr>
              <a:t>t</a:t>
            </a:r>
            <a:r>
              <a:rPr sz="1800" spc="-10" dirty="0">
                <a:latin typeface="Calibri"/>
                <a:cs typeface="Calibri"/>
              </a:rPr>
              <a:t>i</a:t>
            </a:r>
            <a:r>
              <a:rPr sz="1800" spc="-5" dirty="0">
                <a:latin typeface="Calibri"/>
                <a:cs typeface="Calibri"/>
              </a:rPr>
              <a:t>on</a:t>
            </a:r>
            <a:r>
              <a:rPr sz="1800" dirty="0">
                <a:latin typeface="Calibri"/>
                <a:cs typeface="Calibri"/>
              </a:rPr>
              <a:t>s</a:t>
            </a:r>
            <a:r>
              <a:rPr sz="1800" spc="-30" dirty="0">
                <a:latin typeface="Times New Roman"/>
                <a:cs typeface="Times New Roman"/>
              </a:rPr>
              <a:t> </a:t>
            </a:r>
            <a:r>
              <a:rPr sz="1800" spc="-40" dirty="0">
                <a:latin typeface="Calibri"/>
                <a:cs typeface="Calibri"/>
              </a:rPr>
              <a:t>r</a:t>
            </a:r>
            <a:r>
              <a:rPr sz="1800" dirty="0">
                <a:latin typeface="Calibri"/>
                <a:cs typeface="Calibri"/>
              </a:rPr>
              <a:t>el</a:t>
            </a:r>
            <a:r>
              <a:rPr sz="1800" spc="-15" dirty="0">
                <a:latin typeface="Calibri"/>
                <a:cs typeface="Calibri"/>
              </a:rPr>
              <a:t>a</a:t>
            </a:r>
            <a:r>
              <a:rPr sz="1800" spc="-40" dirty="0">
                <a:latin typeface="Calibri"/>
                <a:cs typeface="Calibri"/>
              </a:rPr>
              <a:t>t</a:t>
            </a:r>
            <a:r>
              <a:rPr sz="1800" spc="-10" dirty="0">
                <a:latin typeface="Calibri"/>
                <a:cs typeface="Calibri"/>
              </a:rPr>
              <a:t>ed</a:t>
            </a:r>
            <a:r>
              <a:rPr sz="1800" spc="-30" dirty="0">
                <a:latin typeface="Times New Roman"/>
                <a:cs typeface="Times New Roman"/>
              </a:rPr>
              <a:t> </a:t>
            </a:r>
            <a:r>
              <a:rPr sz="1800" spc="-25" dirty="0">
                <a:latin typeface="Calibri"/>
                <a:cs typeface="Calibri"/>
              </a:rPr>
              <a:t>t</a:t>
            </a:r>
            <a:r>
              <a:rPr sz="1800" dirty="0">
                <a:latin typeface="Calibri"/>
                <a:cs typeface="Calibri"/>
              </a:rPr>
              <a:t>o</a:t>
            </a:r>
          </a:p>
          <a:p>
            <a:pPr marL="12700">
              <a:lnSpc>
                <a:spcPct val="100000"/>
              </a:lnSpc>
              <a:spcBef>
                <a:spcPts val="190"/>
              </a:spcBef>
            </a:pPr>
            <a:r>
              <a:rPr sz="1800" dirty="0">
                <a:latin typeface="Calibri"/>
                <a:cs typeface="Calibri"/>
              </a:rPr>
              <a:t>the</a:t>
            </a:r>
            <a:r>
              <a:rPr sz="1800" spc="-35" dirty="0">
                <a:latin typeface="Times New Roman"/>
                <a:cs typeface="Times New Roman"/>
              </a:rPr>
              <a:t> </a:t>
            </a:r>
            <a:r>
              <a:rPr sz="1800" spc="-45" dirty="0">
                <a:latin typeface="Calibri"/>
                <a:cs typeface="Calibri"/>
              </a:rPr>
              <a:t>r</a:t>
            </a:r>
            <a:r>
              <a:rPr sz="1800" dirty="0">
                <a:latin typeface="Calibri"/>
                <a:cs typeface="Calibri"/>
              </a:rPr>
              <a:t>adi</a:t>
            </a:r>
            <a:r>
              <a:rPr sz="1800" spc="-5" dirty="0">
                <a:latin typeface="Calibri"/>
                <a:cs typeface="Calibri"/>
              </a:rPr>
              <a:t>u</a:t>
            </a:r>
            <a:r>
              <a:rPr sz="1800" dirty="0">
                <a:latin typeface="Calibri"/>
                <a:cs typeface="Calibri"/>
              </a:rPr>
              <a:t>s</a:t>
            </a:r>
            <a:r>
              <a:rPr sz="1800" spc="-45" dirty="0">
                <a:latin typeface="Times New Roman"/>
                <a:cs typeface="Times New Roman"/>
              </a:rPr>
              <a:t> </a:t>
            </a:r>
            <a:r>
              <a:rPr sz="1800" dirty="0">
                <a:latin typeface="Calibri"/>
                <a:cs typeface="Calibri"/>
              </a:rPr>
              <a:t>and</a:t>
            </a:r>
            <a:r>
              <a:rPr sz="1800" spc="-45" dirty="0">
                <a:latin typeface="Times New Roman"/>
                <a:cs typeface="Times New Roman"/>
              </a:rPr>
              <a:t> </a:t>
            </a:r>
            <a:r>
              <a:rPr sz="1800" spc="-5" dirty="0">
                <a:latin typeface="Calibri"/>
                <a:cs typeface="Calibri"/>
              </a:rPr>
              <a:t>u</a:t>
            </a:r>
            <a:r>
              <a:rPr sz="1800" dirty="0">
                <a:latin typeface="Calibri"/>
                <a:cs typeface="Calibri"/>
              </a:rPr>
              <a:t>l</a:t>
            </a:r>
            <a:r>
              <a:rPr sz="1800" spc="-5" dirty="0">
                <a:latin typeface="Calibri"/>
                <a:cs typeface="Calibri"/>
              </a:rPr>
              <a:t>n</a:t>
            </a:r>
            <a:r>
              <a:rPr sz="1800" dirty="0">
                <a:latin typeface="Calibri"/>
                <a:cs typeface="Calibri"/>
              </a:rPr>
              <a:t>a</a:t>
            </a:r>
            <a:r>
              <a:rPr sz="1800" spc="-25" dirty="0">
                <a:latin typeface="Times New Roman"/>
                <a:cs typeface="Times New Roman"/>
              </a:rPr>
              <a:t> </a:t>
            </a:r>
            <a:r>
              <a:rPr sz="1800" b="1" u="heavy" dirty="0">
                <a:solidFill>
                  <a:srgbClr val="FF0000"/>
                </a:solidFill>
                <a:latin typeface="Calibri"/>
                <a:cs typeface="Calibri"/>
              </a:rPr>
              <a:t>b</a:t>
            </a:r>
            <a:r>
              <a:rPr sz="1800" b="1" u="heavy" spc="5" dirty="0">
                <a:solidFill>
                  <a:srgbClr val="FF0000"/>
                </a:solidFill>
                <a:latin typeface="Calibri"/>
                <a:cs typeface="Calibri"/>
              </a:rPr>
              <a:t>o</a:t>
            </a:r>
            <a:r>
              <a:rPr sz="1800" b="1" u="heavy" dirty="0">
                <a:solidFill>
                  <a:srgbClr val="FF0000"/>
                </a:solidFill>
                <a:latin typeface="Calibri"/>
                <a:cs typeface="Calibri"/>
              </a:rPr>
              <a:t>n</a:t>
            </a:r>
            <a:r>
              <a:rPr sz="1800" b="1" u="heavy" spc="5" dirty="0">
                <a:solidFill>
                  <a:srgbClr val="FF0000"/>
                </a:solidFill>
                <a:latin typeface="Calibri"/>
                <a:cs typeface="Calibri"/>
              </a:rPr>
              <a:t>e</a:t>
            </a:r>
            <a:r>
              <a:rPr sz="1800" b="1" u="heavy" spc="-10" dirty="0">
                <a:solidFill>
                  <a:srgbClr val="FF0000"/>
                </a:solidFill>
                <a:latin typeface="Calibri"/>
                <a:cs typeface="Calibri"/>
              </a:rPr>
              <a:t>s</a:t>
            </a:r>
            <a:r>
              <a:rPr sz="1800" spc="-5" dirty="0">
                <a:latin typeface="Calibri"/>
                <a:cs typeface="Calibri"/>
              </a:rPr>
              <a:t>:</a:t>
            </a:r>
            <a:endParaRPr sz="1800" dirty="0">
              <a:latin typeface="Calibri"/>
              <a:cs typeface="Calibri"/>
            </a:endParaRPr>
          </a:p>
        </p:txBody>
      </p:sp>
      <p:sp>
        <p:nvSpPr>
          <p:cNvPr id="18" name="object 18"/>
          <p:cNvSpPr txBox="1"/>
          <p:nvPr/>
        </p:nvSpPr>
        <p:spPr>
          <a:xfrm>
            <a:off x="1427735" y="4067786"/>
            <a:ext cx="2585720" cy="2479040"/>
          </a:xfrm>
          <a:prstGeom prst="rect">
            <a:avLst/>
          </a:prstGeom>
        </p:spPr>
        <p:txBody>
          <a:bodyPr vert="horz" wrap="square" lIns="0" tIns="0" rIns="0" bIns="0" rtlCol="0">
            <a:spAutoFit/>
          </a:bodyPr>
          <a:lstStyle/>
          <a:p>
            <a:pPr marL="355600" marR="219075" indent="-342900">
              <a:lnSpc>
                <a:spcPct val="114999"/>
              </a:lnSpc>
              <a:buClr>
                <a:srgbClr val="FF0000"/>
              </a:buClr>
              <a:buFont typeface="Symbol"/>
              <a:buChar char=""/>
              <a:tabLst>
                <a:tab pos="355600" algn="l"/>
              </a:tabLst>
            </a:pPr>
            <a:r>
              <a:rPr sz="1800" b="1" u="heavy" spc="-25" dirty="0">
                <a:solidFill>
                  <a:srgbClr val="FF0000"/>
                </a:solidFill>
                <a:latin typeface="Calibri"/>
                <a:cs typeface="Calibri"/>
              </a:rPr>
              <a:t>R</a:t>
            </a:r>
            <a:r>
              <a:rPr sz="1800" b="1" u="heavy" spc="-10" dirty="0">
                <a:solidFill>
                  <a:srgbClr val="FF0000"/>
                </a:solidFill>
                <a:latin typeface="Calibri"/>
                <a:cs typeface="Calibri"/>
              </a:rPr>
              <a:t>adial</a:t>
            </a:r>
            <a:r>
              <a:rPr sz="1800" b="1" spc="-50" dirty="0">
                <a:solidFill>
                  <a:srgbClr val="FF0000"/>
                </a:solidFill>
                <a:latin typeface="Times New Roman"/>
                <a:cs typeface="Times New Roman"/>
              </a:rPr>
              <a:t> </a:t>
            </a:r>
            <a:r>
              <a:rPr sz="1800" spc="-5" dirty="0">
                <a:latin typeface="Calibri"/>
                <a:cs typeface="Calibri"/>
              </a:rPr>
              <a:t>Loo</a:t>
            </a:r>
            <a:r>
              <a:rPr sz="1800" dirty="0">
                <a:latin typeface="Calibri"/>
                <a:cs typeface="Calibri"/>
              </a:rPr>
              <a:t>p</a:t>
            </a:r>
            <a:r>
              <a:rPr sz="1800" spc="-30" dirty="0">
                <a:latin typeface="Times New Roman"/>
                <a:cs typeface="Times New Roman"/>
              </a:rPr>
              <a:t> </a:t>
            </a:r>
            <a:r>
              <a:rPr sz="1800" spc="-5" dirty="0">
                <a:latin typeface="Calibri"/>
                <a:cs typeface="Calibri"/>
              </a:rPr>
              <a:t>(</a:t>
            </a:r>
            <a:r>
              <a:rPr sz="1800" spc="-15" dirty="0">
                <a:latin typeface="Calibri"/>
                <a:cs typeface="Calibri"/>
              </a:rPr>
              <a:t>R</a:t>
            </a:r>
            <a:r>
              <a:rPr sz="1800" spc="-5" dirty="0">
                <a:latin typeface="Calibri"/>
                <a:cs typeface="Calibri"/>
              </a:rPr>
              <a:t>i</a:t>
            </a:r>
            <a:r>
              <a:rPr sz="1800" dirty="0">
                <a:latin typeface="Calibri"/>
                <a:cs typeface="Calibri"/>
              </a:rPr>
              <a:t>ght</a:t>
            </a:r>
            <a:r>
              <a:rPr sz="1800" dirty="0">
                <a:latin typeface="Times New Roman"/>
                <a:cs typeface="Times New Roman"/>
              </a:rPr>
              <a:t> </a:t>
            </a:r>
            <a:r>
              <a:rPr sz="1800" spc="-5" dirty="0">
                <a:latin typeface="Calibri"/>
                <a:cs typeface="Calibri"/>
              </a:rPr>
              <a:t>Th</a:t>
            </a:r>
            <a:r>
              <a:rPr sz="1800" dirty="0">
                <a:latin typeface="Calibri"/>
                <a:cs typeface="Calibri"/>
              </a:rPr>
              <a:t>umb</a:t>
            </a:r>
            <a:r>
              <a:rPr sz="1800" spc="-5" dirty="0">
                <a:latin typeface="Calibri"/>
                <a:cs typeface="Calibri"/>
              </a:rPr>
              <a:t>)</a:t>
            </a:r>
            <a:r>
              <a:rPr sz="1800" dirty="0">
                <a:latin typeface="Calibri"/>
                <a:cs typeface="Calibri"/>
              </a:rPr>
              <a:t>-</a:t>
            </a:r>
            <a:r>
              <a:rPr sz="1800" spc="-5" dirty="0">
                <a:latin typeface="Calibri"/>
                <a:cs typeface="Calibri"/>
              </a:rPr>
              <a:t>Loo</a:t>
            </a:r>
            <a:r>
              <a:rPr sz="1800" dirty="0">
                <a:latin typeface="Calibri"/>
                <a:cs typeface="Calibri"/>
              </a:rPr>
              <a:t>p</a:t>
            </a:r>
            <a:r>
              <a:rPr sz="1800" spc="-20" dirty="0">
                <a:latin typeface="Times New Roman"/>
                <a:cs typeface="Times New Roman"/>
              </a:rPr>
              <a:t> </a:t>
            </a:r>
            <a:r>
              <a:rPr sz="1800" spc="-5" dirty="0">
                <a:latin typeface="Calibri"/>
                <a:cs typeface="Calibri"/>
              </a:rPr>
              <a:t>op</a:t>
            </a:r>
            <a:r>
              <a:rPr sz="1800" dirty="0">
                <a:latin typeface="Calibri"/>
                <a:cs typeface="Calibri"/>
              </a:rPr>
              <a:t>e</a:t>
            </a:r>
            <a:r>
              <a:rPr sz="1800" spc="-5" dirty="0">
                <a:latin typeface="Calibri"/>
                <a:cs typeface="Calibri"/>
              </a:rPr>
              <a:t>ns</a:t>
            </a:r>
            <a:r>
              <a:rPr sz="1800" spc="-5" dirty="0">
                <a:latin typeface="Times New Roman"/>
                <a:cs typeface="Times New Roman"/>
              </a:rPr>
              <a:t> </a:t>
            </a:r>
            <a:r>
              <a:rPr sz="1800" spc="-25" dirty="0">
                <a:latin typeface="Calibri"/>
                <a:cs typeface="Calibri"/>
              </a:rPr>
              <a:t>t</a:t>
            </a:r>
            <a:r>
              <a:rPr sz="1800" spc="-15" dirty="0">
                <a:latin typeface="Calibri"/>
                <a:cs typeface="Calibri"/>
              </a:rPr>
              <a:t>o</a:t>
            </a:r>
            <a:r>
              <a:rPr sz="1800" spc="-45" dirty="0">
                <a:latin typeface="Calibri"/>
                <a:cs typeface="Calibri"/>
              </a:rPr>
              <a:t>w</a:t>
            </a:r>
            <a:r>
              <a:rPr sz="1800" spc="-10" dirty="0">
                <a:latin typeface="Calibri"/>
                <a:cs typeface="Calibri"/>
              </a:rPr>
              <a:t>a</a:t>
            </a:r>
            <a:r>
              <a:rPr sz="1800" spc="-40" dirty="0">
                <a:latin typeface="Calibri"/>
                <a:cs typeface="Calibri"/>
              </a:rPr>
              <a:t>r</a:t>
            </a:r>
            <a:r>
              <a:rPr sz="1800" dirty="0">
                <a:latin typeface="Calibri"/>
                <a:cs typeface="Calibri"/>
              </a:rPr>
              <a:t>d</a:t>
            </a:r>
            <a:r>
              <a:rPr sz="1800" spc="-30"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l</a:t>
            </a:r>
            <a:r>
              <a:rPr sz="1800" spc="-20" dirty="0">
                <a:latin typeface="Calibri"/>
                <a:cs typeface="Calibri"/>
              </a:rPr>
              <a:t>e</a:t>
            </a:r>
            <a:r>
              <a:rPr sz="1800" spc="-5" dirty="0">
                <a:latin typeface="Calibri"/>
                <a:cs typeface="Calibri"/>
              </a:rPr>
              <a:t>f</a:t>
            </a:r>
            <a:r>
              <a:rPr sz="1800" dirty="0">
                <a:latin typeface="Calibri"/>
                <a:cs typeface="Calibri"/>
              </a:rPr>
              <a:t>t</a:t>
            </a:r>
            <a:r>
              <a:rPr sz="1800" spc="-45" dirty="0">
                <a:latin typeface="Times New Roman"/>
                <a:cs typeface="Times New Roman"/>
              </a:rPr>
              <a:t> </a:t>
            </a:r>
            <a:r>
              <a:rPr sz="1800" spc="-15" dirty="0">
                <a:latin typeface="Calibri"/>
                <a:cs typeface="Calibri"/>
              </a:rPr>
              <a:t>o</a:t>
            </a:r>
            <a:r>
              <a:rPr sz="1800" spc="-10" dirty="0">
                <a:latin typeface="Calibri"/>
                <a:cs typeface="Calibri"/>
              </a:rPr>
              <a:t>r</a:t>
            </a:r>
            <a:r>
              <a:rPr sz="1800" spc="-35" dirty="0">
                <a:latin typeface="Times New Roman"/>
                <a:cs typeface="Times New Roman"/>
              </a:rPr>
              <a:t> </a:t>
            </a:r>
            <a:r>
              <a:rPr sz="1800" spc="-10" dirty="0">
                <a:latin typeface="Calibri"/>
                <a:cs typeface="Calibri"/>
              </a:rPr>
              <a:t>the</a:t>
            </a:r>
            <a:r>
              <a:rPr sz="1800" spc="-5" dirty="0">
                <a:latin typeface="Times New Roman"/>
                <a:cs typeface="Times New Roman"/>
              </a:rPr>
              <a:t> </a:t>
            </a:r>
            <a:r>
              <a:rPr sz="1800" spc="-50" dirty="0">
                <a:latin typeface="Calibri"/>
                <a:cs typeface="Calibri"/>
              </a:rPr>
              <a:t>r</a:t>
            </a:r>
            <a:r>
              <a:rPr sz="1800" dirty="0">
                <a:latin typeface="Calibri"/>
                <a:cs typeface="Calibri"/>
              </a:rPr>
              <a:t>adial</a:t>
            </a:r>
            <a:r>
              <a:rPr sz="1800" spc="-40" dirty="0">
                <a:latin typeface="Times New Roman"/>
                <a:cs typeface="Times New Roman"/>
              </a:rPr>
              <a:t> </a:t>
            </a:r>
            <a:r>
              <a:rPr sz="1800" spc="-5" dirty="0">
                <a:latin typeface="Calibri"/>
                <a:cs typeface="Calibri"/>
              </a:rPr>
              <a:t>bon</a:t>
            </a:r>
            <a:r>
              <a:rPr sz="1800" spc="5" dirty="0">
                <a:latin typeface="Calibri"/>
                <a:cs typeface="Calibri"/>
              </a:rPr>
              <a:t>e</a:t>
            </a:r>
            <a:r>
              <a:rPr sz="1800" dirty="0">
                <a:latin typeface="Calibri"/>
                <a:cs typeface="Calibri"/>
              </a:rPr>
              <a:t>.</a:t>
            </a:r>
            <a:endParaRPr sz="1800">
              <a:latin typeface="Calibri"/>
              <a:cs typeface="Calibri"/>
            </a:endParaRPr>
          </a:p>
          <a:p>
            <a:pPr marL="355600" marR="5080" indent="-342900">
              <a:lnSpc>
                <a:spcPct val="114999"/>
              </a:lnSpc>
              <a:buClr>
                <a:srgbClr val="FF0000"/>
              </a:buClr>
              <a:buFont typeface="Symbol"/>
              <a:buChar char=""/>
              <a:tabLst>
                <a:tab pos="355600" algn="l"/>
              </a:tabLst>
            </a:pPr>
            <a:r>
              <a:rPr sz="1800" b="1" u="heavy" dirty="0">
                <a:solidFill>
                  <a:srgbClr val="FF0000"/>
                </a:solidFill>
                <a:latin typeface="Calibri"/>
                <a:cs typeface="Calibri"/>
              </a:rPr>
              <a:t>Ulnar</a:t>
            </a:r>
            <a:r>
              <a:rPr sz="1800" b="1" spc="-60" dirty="0">
                <a:solidFill>
                  <a:srgbClr val="FF0000"/>
                </a:solidFill>
                <a:latin typeface="Times New Roman"/>
                <a:cs typeface="Times New Roman"/>
              </a:rPr>
              <a:t> </a:t>
            </a:r>
            <a:r>
              <a:rPr sz="1800" spc="-10" dirty="0">
                <a:latin typeface="Calibri"/>
                <a:cs typeface="Calibri"/>
              </a:rPr>
              <a:t>l</a:t>
            </a:r>
            <a:r>
              <a:rPr sz="1800" spc="-5" dirty="0">
                <a:latin typeface="Calibri"/>
                <a:cs typeface="Calibri"/>
              </a:rPr>
              <a:t>oo</a:t>
            </a:r>
            <a:r>
              <a:rPr sz="1800" dirty="0">
                <a:latin typeface="Calibri"/>
                <a:cs typeface="Calibri"/>
              </a:rPr>
              <a:t>p</a:t>
            </a:r>
            <a:r>
              <a:rPr sz="1800" spc="-35" dirty="0">
                <a:latin typeface="Times New Roman"/>
                <a:cs typeface="Times New Roman"/>
              </a:rPr>
              <a:t> </a:t>
            </a:r>
            <a:r>
              <a:rPr sz="1800" spc="-10" dirty="0">
                <a:latin typeface="Calibri"/>
                <a:cs typeface="Calibri"/>
              </a:rPr>
              <a:t>(Ri</a:t>
            </a:r>
            <a:r>
              <a:rPr sz="1800" dirty="0">
                <a:latin typeface="Calibri"/>
                <a:cs typeface="Calibri"/>
              </a:rPr>
              <a:t>g</a:t>
            </a:r>
            <a:r>
              <a:rPr sz="1800" spc="-10" dirty="0">
                <a:latin typeface="Calibri"/>
                <a:cs typeface="Calibri"/>
              </a:rPr>
              <a:t>h</a:t>
            </a:r>
            <a:r>
              <a:rPr sz="1800" dirty="0">
                <a:latin typeface="Calibri"/>
                <a:cs typeface="Calibri"/>
              </a:rPr>
              <a:t>t</a:t>
            </a:r>
            <a:r>
              <a:rPr sz="1800" dirty="0">
                <a:latin typeface="Times New Roman"/>
                <a:cs typeface="Times New Roman"/>
              </a:rPr>
              <a:t> </a:t>
            </a:r>
            <a:r>
              <a:rPr sz="1800" spc="-5" dirty="0">
                <a:latin typeface="Calibri"/>
                <a:cs typeface="Calibri"/>
              </a:rPr>
              <a:t>Th</a:t>
            </a:r>
            <a:r>
              <a:rPr sz="1800" dirty="0">
                <a:latin typeface="Calibri"/>
                <a:cs typeface="Calibri"/>
              </a:rPr>
              <a:t>umb</a:t>
            </a:r>
            <a:r>
              <a:rPr sz="1800" spc="-5" dirty="0">
                <a:latin typeface="Calibri"/>
                <a:cs typeface="Calibri"/>
              </a:rPr>
              <a:t>)</a:t>
            </a:r>
            <a:r>
              <a:rPr sz="1800" dirty="0">
                <a:latin typeface="Calibri"/>
                <a:cs typeface="Calibri"/>
              </a:rPr>
              <a:t>-</a:t>
            </a:r>
            <a:r>
              <a:rPr sz="1800" spc="-30" dirty="0">
                <a:latin typeface="Times New Roman"/>
                <a:cs typeface="Times New Roman"/>
              </a:rPr>
              <a:t> </a:t>
            </a:r>
            <a:r>
              <a:rPr sz="1800" spc="-5" dirty="0">
                <a:latin typeface="Calibri"/>
                <a:cs typeface="Calibri"/>
              </a:rPr>
              <a:t>Loo</a:t>
            </a:r>
            <a:r>
              <a:rPr sz="1800" dirty="0">
                <a:latin typeface="Calibri"/>
                <a:cs typeface="Calibri"/>
              </a:rPr>
              <a:t>p</a:t>
            </a:r>
            <a:r>
              <a:rPr sz="1800" spc="-20" dirty="0">
                <a:latin typeface="Times New Roman"/>
                <a:cs typeface="Times New Roman"/>
              </a:rPr>
              <a:t> </a:t>
            </a:r>
            <a:r>
              <a:rPr sz="1800" spc="-5" dirty="0">
                <a:latin typeface="Calibri"/>
                <a:cs typeface="Calibri"/>
              </a:rPr>
              <a:t>op</a:t>
            </a:r>
            <a:r>
              <a:rPr sz="1800" dirty="0">
                <a:latin typeface="Calibri"/>
                <a:cs typeface="Calibri"/>
              </a:rPr>
              <a:t>e</a:t>
            </a:r>
            <a:r>
              <a:rPr sz="1800" spc="-5" dirty="0">
                <a:latin typeface="Calibri"/>
                <a:cs typeface="Calibri"/>
              </a:rPr>
              <a:t>ns</a:t>
            </a:r>
            <a:r>
              <a:rPr sz="1800" spc="-5" dirty="0">
                <a:latin typeface="Times New Roman"/>
                <a:cs typeface="Times New Roman"/>
              </a:rPr>
              <a:t> </a:t>
            </a:r>
            <a:r>
              <a:rPr sz="1800" spc="-25" dirty="0">
                <a:latin typeface="Calibri"/>
                <a:cs typeface="Calibri"/>
              </a:rPr>
              <a:t>t</a:t>
            </a:r>
            <a:r>
              <a:rPr sz="1800" spc="-15" dirty="0">
                <a:latin typeface="Calibri"/>
                <a:cs typeface="Calibri"/>
              </a:rPr>
              <a:t>o</a:t>
            </a:r>
            <a:r>
              <a:rPr sz="1800" spc="-45" dirty="0">
                <a:latin typeface="Calibri"/>
                <a:cs typeface="Calibri"/>
              </a:rPr>
              <a:t>w</a:t>
            </a:r>
            <a:r>
              <a:rPr sz="1800" spc="-10" dirty="0">
                <a:latin typeface="Calibri"/>
                <a:cs typeface="Calibri"/>
              </a:rPr>
              <a:t>a</a:t>
            </a:r>
            <a:r>
              <a:rPr sz="1800" spc="-40" dirty="0">
                <a:latin typeface="Calibri"/>
                <a:cs typeface="Calibri"/>
              </a:rPr>
              <a:t>r</a:t>
            </a:r>
            <a:r>
              <a:rPr sz="1800" dirty="0">
                <a:latin typeface="Calibri"/>
                <a:cs typeface="Calibri"/>
              </a:rPr>
              <a:t>d</a:t>
            </a:r>
            <a:r>
              <a:rPr sz="1800" spc="-30" dirty="0">
                <a:latin typeface="Times New Roman"/>
                <a:cs typeface="Times New Roman"/>
              </a:rPr>
              <a:t> </a:t>
            </a:r>
            <a:r>
              <a:rPr sz="1800" dirty="0">
                <a:latin typeface="Calibri"/>
                <a:cs typeface="Calibri"/>
              </a:rPr>
              <a:t>r</a:t>
            </a:r>
            <a:r>
              <a:rPr sz="1800" spc="-10" dirty="0">
                <a:latin typeface="Calibri"/>
                <a:cs typeface="Calibri"/>
              </a:rPr>
              <a:t>i</a:t>
            </a:r>
            <a:r>
              <a:rPr sz="1800" dirty="0">
                <a:latin typeface="Calibri"/>
                <a:cs typeface="Calibri"/>
              </a:rPr>
              <a:t>ght</a:t>
            </a:r>
            <a:r>
              <a:rPr sz="1800" spc="-45" dirty="0">
                <a:latin typeface="Times New Roman"/>
                <a:cs typeface="Times New Roman"/>
              </a:rPr>
              <a:t> </a:t>
            </a:r>
            <a:r>
              <a:rPr sz="1800" spc="-15" dirty="0">
                <a:latin typeface="Calibri"/>
                <a:cs typeface="Calibri"/>
              </a:rPr>
              <a:t>o</a:t>
            </a:r>
            <a:r>
              <a:rPr sz="1800" spc="-10" dirty="0">
                <a:latin typeface="Calibri"/>
                <a:cs typeface="Calibri"/>
              </a:rPr>
              <a:t>r</a:t>
            </a:r>
            <a:r>
              <a:rPr sz="1800" spc="-45" dirty="0">
                <a:latin typeface="Times New Roman"/>
                <a:cs typeface="Times New Roman"/>
              </a:rPr>
              <a:t> </a:t>
            </a:r>
            <a:r>
              <a:rPr sz="1800" spc="-20" dirty="0">
                <a:latin typeface="Calibri"/>
                <a:cs typeface="Calibri"/>
              </a:rPr>
              <a:t>t</a:t>
            </a:r>
            <a:r>
              <a:rPr sz="1800" spc="-15" dirty="0">
                <a:latin typeface="Calibri"/>
                <a:cs typeface="Calibri"/>
              </a:rPr>
              <a:t>h</a:t>
            </a:r>
            <a:r>
              <a:rPr sz="1800" spc="-10" dirty="0">
                <a:latin typeface="Calibri"/>
                <a:cs typeface="Calibri"/>
              </a:rPr>
              <a:t>e</a:t>
            </a:r>
            <a:r>
              <a:rPr sz="1800" spc="-30" dirty="0">
                <a:latin typeface="Times New Roman"/>
                <a:cs typeface="Times New Roman"/>
              </a:rPr>
              <a:t> </a:t>
            </a:r>
            <a:r>
              <a:rPr sz="1800" spc="-5" dirty="0">
                <a:latin typeface="Calibri"/>
                <a:cs typeface="Calibri"/>
              </a:rPr>
              <a:t>u</a:t>
            </a:r>
            <a:r>
              <a:rPr sz="1800" dirty="0">
                <a:latin typeface="Calibri"/>
                <a:cs typeface="Calibri"/>
              </a:rPr>
              <a:t>l</a:t>
            </a:r>
            <a:r>
              <a:rPr sz="1800" spc="-5" dirty="0">
                <a:latin typeface="Calibri"/>
                <a:cs typeface="Calibri"/>
              </a:rPr>
              <a:t>na</a:t>
            </a:r>
            <a:r>
              <a:rPr sz="1800" spc="-5" dirty="0">
                <a:latin typeface="Times New Roman"/>
                <a:cs typeface="Times New Roman"/>
              </a:rPr>
              <a:t> </a:t>
            </a:r>
            <a:r>
              <a:rPr sz="1800" spc="-5" dirty="0">
                <a:latin typeface="Calibri"/>
                <a:cs typeface="Calibri"/>
              </a:rPr>
              <a:t>bone</a:t>
            </a:r>
            <a:endParaRPr sz="1800">
              <a:latin typeface="Calibri"/>
              <a:cs typeface="Calibri"/>
            </a:endParaRPr>
          </a:p>
        </p:txBody>
      </p:sp>
      <p:sp>
        <p:nvSpPr>
          <p:cNvPr id="19" name="object 19"/>
          <p:cNvSpPr/>
          <p:nvPr/>
        </p:nvSpPr>
        <p:spPr>
          <a:xfrm>
            <a:off x="4318498" y="3276600"/>
            <a:ext cx="3439424" cy="2044955"/>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7758044" y="2971867"/>
            <a:ext cx="1329561" cy="3852793"/>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4398013" y="5684463"/>
            <a:ext cx="3241675" cy="1077595"/>
          </a:xfrm>
          <a:prstGeom prst="rect">
            <a:avLst/>
          </a:prstGeom>
        </p:spPr>
        <p:txBody>
          <a:bodyPr vert="horz" wrap="square" lIns="0" tIns="0" rIns="0" bIns="0" rtlCol="0">
            <a:spAutoFit/>
          </a:bodyPr>
          <a:lstStyle/>
          <a:p>
            <a:pPr marL="12700" marR="5080">
              <a:lnSpc>
                <a:spcPct val="100000"/>
              </a:lnSpc>
            </a:pPr>
            <a:r>
              <a:rPr sz="1800" spc="-15" dirty="0">
                <a:latin typeface="Calibri"/>
                <a:cs typeface="Calibri"/>
              </a:rPr>
              <a:t>N</a:t>
            </a:r>
            <a:r>
              <a:rPr sz="1800" spc="-70" dirty="0">
                <a:latin typeface="Calibri"/>
                <a:cs typeface="Calibri"/>
              </a:rPr>
              <a:t>O</a:t>
            </a:r>
            <a:r>
              <a:rPr sz="1800" spc="-5" dirty="0">
                <a:latin typeface="Calibri"/>
                <a:cs typeface="Calibri"/>
              </a:rPr>
              <a:t>TE</a:t>
            </a:r>
            <a:r>
              <a:rPr sz="1800" dirty="0">
                <a:latin typeface="Calibri"/>
                <a:cs typeface="Calibri"/>
              </a:rPr>
              <a:t>:</a:t>
            </a:r>
            <a:r>
              <a:rPr sz="1800" dirty="0">
                <a:latin typeface="Times New Roman"/>
                <a:cs typeface="Times New Roman"/>
              </a:rPr>
              <a:t> </a:t>
            </a:r>
            <a:r>
              <a:rPr sz="1800" spc="-85" dirty="0">
                <a:latin typeface="Times New Roman"/>
                <a:cs typeface="Times New Roman"/>
              </a:rPr>
              <a:t> </a:t>
            </a:r>
            <a:r>
              <a:rPr sz="1800" spc="-5" dirty="0">
                <a:latin typeface="Calibri"/>
                <a:cs typeface="Calibri"/>
              </a:rPr>
              <a:t>O</a:t>
            </a:r>
            <a:r>
              <a:rPr sz="1800" dirty="0">
                <a:latin typeface="Calibri"/>
                <a:cs typeface="Calibri"/>
              </a:rPr>
              <a:t>n</a:t>
            </a:r>
            <a:r>
              <a:rPr sz="1800" spc="-45" dirty="0">
                <a:latin typeface="Times New Roman"/>
                <a:cs typeface="Times New Roman"/>
              </a:rPr>
              <a:t> </a:t>
            </a:r>
            <a:r>
              <a:rPr sz="1800" spc="-10" dirty="0">
                <a:latin typeface="Calibri"/>
                <a:cs typeface="Calibri"/>
              </a:rPr>
              <a:t>the</a:t>
            </a:r>
            <a:r>
              <a:rPr sz="1800" spc="-25" dirty="0">
                <a:latin typeface="Times New Roman"/>
                <a:cs typeface="Times New Roman"/>
              </a:rPr>
              <a:t> </a:t>
            </a:r>
            <a:r>
              <a:rPr sz="1800" b="1" u="heavy" dirty="0">
                <a:solidFill>
                  <a:srgbClr val="FF0000"/>
                </a:solidFill>
                <a:latin typeface="Calibri"/>
                <a:cs typeface="Calibri"/>
              </a:rPr>
              <a:t>le</a:t>
            </a:r>
            <a:r>
              <a:rPr sz="1800" b="1" u="heavy" spc="-15" dirty="0">
                <a:solidFill>
                  <a:srgbClr val="FF0000"/>
                </a:solidFill>
                <a:latin typeface="Calibri"/>
                <a:cs typeface="Calibri"/>
              </a:rPr>
              <a:t>f</a:t>
            </a:r>
            <a:r>
              <a:rPr sz="1800" b="1" u="heavy" spc="-10" dirty="0">
                <a:solidFill>
                  <a:srgbClr val="FF0000"/>
                </a:solidFill>
                <a:latin typeface="Calibri"/>
                <a:cs typeface="Calibri"/>
              </a:rPr>
              <a:t>t</a:t>
            </a:r>
            <a:r>
              <a:rPr sz="1800" b="1" spc="-40" dirty="0">
                <a:solidFill>
                  <a:srgbClr val="FF0000"/>
                </a:solidFill>
                <a:latin typeface="Times New Roman"/>
                <a:cs typeface="Times New Roman"/>
              </a:rPr>
              <a:t> </a:t>
            </a:r>
            <a:r>
              <a:rPr sz="1800" spc="-5" dirty="0">
                <a:latin typeface="Calibri"/>
                <a:cs typeface="Calibri"/>
              </a:rPr>
              <a:t>ha</a:t>
            </a:r>
            <a:r>
              <a:rPr sz="1800" spc="5" dirty="0">
                <a:latin typeface="Calibri"/>
                <a:cs typeface="Calibri"/>
              </a:rPr>
              <a:t>n</a:t>
            </a:r>
            <a:r>
              <a:rPr sz="1800" spc="-15" dirty="0">
                <a:latin typeface="Calibri"/>
                <a:cs typeface="Calibri"/>
              </a:rPr>
              <a:t>d</a:t>
            </a:r>
            <a:r>
              <a:rPr sz="1800" spc="-5" dirty="0">
                <a:latin typeface="Calibri"/>
                <a:cs typeface="Calibri"/>
              </a:rPr>
              <a:t>,</a:t>
            </a:r>
            <a:r>
              <a:rPr sz="1800" spc="-35" dirty="0">
                <a:latin typeface="Times New Roman"/>
                <a:cs typeface="Times New Roman"/>
              </a:rPr>
              <a:t> </a:t>
            </a:r>
            <a:r>
              <a:rPr sz="1800" dirty="0">
                <a:latin typeface="Calibri"/>
                <a:cs typeface="Calibri"/>
              </a:rPr>
              <a:t>a</a:t>
            </a:r>
            <a:r>
              <a:rPr sz="1800" spc="-45" dirty="0">
                <a:latin typeface="Times New Roman"/>
                <a:cs typeface="Times New Roman"/>
              </a:rPr>
              <a:t> </a:t>
            </a:r>
            <a:r>
              <a:rPr sz="1800" dirty="0">
                <a:latin typeface="Calibri"/>
                <a:cs typeface="Calibri"/>
              </a:rPr>
              <a:t>l</a:t>
            </a:r>
            <a:r>
              <a:rPr sz="1800" spc="-5" dirty="0">
                <a:latin typeface="Calibri"/>
                <a:cs typeface="Calibri"/>
              </a:rPr>
              <a:t>oop</a:t>
            </a:r>
            <a:r>
              <a:rPr sz="1800" spc="-5" dirty="0">
                <a:latin typeface="Times New Roman"/>
                <a:cs typeface="Times New Roman"/>
              </a:rPr>
              <a:t> </a:t>
            </a:r>
            <a:r>
              <a:rPr sz="1800" dirty="0">
                <a:latin typeface="Calibri"/>
                <a:cs typeface="Calibri"/>
              </a:rPr>
              <a:t>th</a:t>
            </a:r>
            <a:r>
              <a:rPr sz="1800" spc="-15" dirty="0">
                <a:latin typeface="Calibri"/>
                <a:cs typeface="Calibri"/>
              </a:rPr>
              <a:t>a</a:t>
            </a:r>
            <a:r>
              <a:rPr sz="1800" spc="-10" dirty="0">
                <a:latin typeface="Calibri"/>
                <a:cs typeface="Calibri"/>
              </a:rPr>
              <a:t>t</a:t>
            </a:r>
            <a:r>
              <a:rPr sz="1800" spc="-45" dirty="0">
                <a:latin typeface="Times New Roman"/>
                <a:cs typeface="Times New Roman"/>
              </a:rPr>
              <a:t> </a:t>
            </a:r>
            <a:r>
              <a:rPr sz="1800" spc="-5" dirty="0">
                <a:latin typeface="Calibri"/>
                <a:cs typeface="Calibri"/>
              </a:rPr>
              <a:t>ope</a:t>
            </a:r>
            <a:r>
              <a:rPr sz="1800" spc="5" dirty="0">
                <a:latin typeface="Calibri"/>
                <a:cs typeface="Calibri"/>
              </a:rPr>
              <a:t>n</a:t>
            </a:r>
            <a:r>
              <a:rPr sz="1800" dirty="0">
                <a:latin typeface="Calibri"/>
                <a:cs typeface="Calibri"/>
              </a:rPr>
              <a:t>s</a:t>
            </a:r>
            <a:r>
              <a:rPr sz="1800" spc="-40" dirty="0">
                <a:latin typeface="Times New Roman"/>
                <a:cs typeface="Times New Roman"/>
              </a:rPr>
              <a:t> </a:t>
            </a:r>
            <a:r>
              <a:rPr sz="1800" spc="-25" dirty="0">
                <a:latin typeface="Calibri"/>
                <a:cs typeface="Calibri"/>
              </a:rPr>
              <a:t>t</a:t>
            </a:r>
            <a:r>
              <a:rPr sz="1800" dirty="0">
                <a:latin typeface="Calibri"/>
                <a:cs typeface="Calibri"/>
              </a:rPr>
              <a:t>o</a:t>
            </a:r>
            <a:r>
              <a:rPr sz="1800" spc="-4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l</a:t>
            </a:r>
            <a:r>
              <a:rPr sz="1800" spc="-20" dirty="0">
                <a:latin typeface="Calibri"/>
                <a:cs typeface="Calibri"/>
              </a:rPr>
              <a:t>e</a:t>
            </a:r>
            <a:r>
              <a:rPr sz="1800" spc="-5" dirty="0">
                <a:latin typeface="Calibri"/>
                <a:cs typeface="Calibri"/>
              </a:rPr>
              <a:t>f</a:t>
            </a:r>
            <a:r>
              <a:rPr sz="1800" dirty="0">
                <a:latin typeface="Calibri"/>
                <a:cs typeface="Calibri"/>
              </a:rPr>
              <a:t>t</a:t>
            </a:r>
            <a:r>
              <a:rPr sz="1800" spc="-45" dirty="0">
                <a:latin typeface="Times New Roman"/>
                <a:cs typeface="Times New Roman"/>
              </a:rPr>
              <a:t> </a:t>
            </a:r>
            <a:r>
              <a:rPr sz="1800" spc="-30" dirty="0">
                <a:latin typeface="Calibri"/>
                <a:cs typeface="Calibri"/>
              </a:rPr>
              <a:t>w</a:t>
            </a:r>
            <a:r>
              <a:rPr sz="1800" spc="-5" dirty="0">
                <a:latin typeface="Calibri"/>
                <a:cs typeface="Calibri"/>
              </a:rPr>
              <a:t>ou</a:t>
            </a:r>
            <a:r>
              <a:rPr sz="1800" dirty="0">
                <a:latin typeface="Calibri"/>
                <a:cs typeface="Calibri"/>
              </a:rPr>
              <a:t>ld</a:t>
            </a:r>
            <a:r>
              <a:rPr sz="1800" spc="-35" dirty="0">
                <a:latin typeface="Times New Roman"/>
                <a:cs typeface="Times New Roman"/>
              </a:rPr>
              <a:t> </a:t>
            </a:r>
            <a:r>
              <a:rPr sz="1800" spc="-15" dirty="0">
                <a:latin typeface="Calibri"/>
                <a:cs typeface="Calibri"/>
              </a:rPr>
              <a:t>b</a:t>
            </a:r>
            <a:r>
              <a:rPr sz="1800" spc="-10" dirty="0">
                <a:latin typeface="Calibri"/>
                <a:cs typeface="Calibri"/>
              </a:rPr>
              <a:t>e</a:t>
            </a:r>
            <a:r>
              <a:rPr sz="1800" spc="-30" dirty="0">
                <a:latin typeface="Times New Roman"/>
                <a:cs typeface="Times New Roman"/>
              </a:rPr>
              <a:t> </a:t>
            </a:r>
            <a:r>
              <a:rPr sz="1800" dirty="0">
                <a:latin typeface="Calibri"/>
                <a:cs typeface="Calibri"/>
              </a:rPr>
              <a:t>an</a:t>
            </a:r>
            <a:r>
              <a:rPr sz="1800" dirty="0">
                <a:latin typeface="Times New Roman"/>
                <a:cs typeface="Times New Roman"/>
              </a:rPr>
              <a:t> </a:t>
            </a:r>
            <a:r>
              <a:rPr sz="1800" spc="-5" dirty="0">
                <a:latin typeface="Calibri"/>
                <a:cs typeface="Calibri"/>
              </a:rPr>
              <a:t>u</a:t>
            </a:r>
            <a:r>
              <a:rPr sz="1800" dirty="0">
                <a:latin typeface="Calibri"/>
                <a:cs typeface="Calibri"/>
              </a:rPr>
              <a:t>l</a:t>
            </a:r>
            <a:r>
              <a:rPr sz="1800" spc="-5" dirty="0">
                <a:latin typeface="Calibri"/>
                <a:cs typeface="Calibri"/>
              </a:rPr>
              <a:t>na</a:t>
            </a:r>
            <a:r>
              <a:rPr sz="1800" dirty="0">
                <a:latin typeface="Calibri"/>
                <a:cs typeface="Calibri"/>
              </a:rPr>
              <a:t>r</a:t>
            </a:r>
            <a:r>
              <a:rPr sz="1800" spc="-35" dirty="0">
                <a:latin typeface="Times New Roman"/>
                <a:cs typeface="Times New Roman"/>
              </a:rPr>
              <a:t> </a:t>
            </a:r>
            <a:r>
              <a:rPr sz="1800" spc="-5" dirty="0">
                <a:latin typeface="Calibri"/>
                <a:cs typeface="Calibri"/>
              </a:rPr>
              <a:t>loop</a:t>
            </a:r>
            <a:r>
              <a:rPr sz="1800" dirty="0">
                <a:latin typeface="Calibri"/>
                <a:cs typeface="Calibri"/>
              </a:rPr>
              <a:t>,</a:t>
            </a:r>
            <a:r>
              <a:rPr sz="1800" spc="-25" dirty="0">
                <a:latin typeface="Times New Roman"/>
                <a:cs typeface="Times New Roman"/>
              </a:rPr>
              <a:t> </a:t>
            </a:r>
            <a:r>
              <a:rPr sz="1800" dirty="0">
                <a:latin typeface="Calibri"/>
                <a:cs typeface="Calibri"/>
              </a:rPr>
              <a:t>wh</a:t>
            </a:r>
            <a:r>
              <a:rPr sz="1800" spc="-10" dirty="0">
                <a:latin typeface="Calibri"/>
                <a:cs typeface="Calibri"/>
              </a:rPr>
              <a:t>i</a:t>
            </a:r>
            <a:r>
              <a:rPr sz="1800" spc="-5" dirty="0">
                <a:latin typeface="Calibri"/>
                <a:cs typeface="Calibri"/>
              </a:rPr>
              <a:t>l</a:t>
            </a:r>
            <a:r>
              <a:rPr sz="1800" spc="-10" dirty="0">
                <a:latin typeface="Calibri"/>
                <a:cs typeface="Calibri"/>
              </a:rPr>
              <a:t>e</a:t>
            </a:r>
            <a:r>
              <a:rPr sz="1800" spc="-30" dirty="0">
                <a:latin typeface="Times New Roman"/>
                <a:cs typeface="Times New Roman"/>
              </a:rPr>
              <a:t> </a:t>
            </a:r>
            <a:r>
              <a:rPr sz="1800" spc="-5" dirty="0">
                <a:latin typeface="Calibri"/>
                <a:cs typeface="Calibri"/>
              </a:rPr>
              <a:t>on</a:t>
            </a:r>
            <a:r>
              <a:rPr sz="1800" dirty="0">
                <a:latin typeface="Calibri"/>
                <a:cs typeface="Calibri"/>
              </a:rPr>
              <a:t>e</a:t>
            </a:r>
            <a:r>
              <a:rPr sz="1800" spc="-30" dirty="0">
                <a:latin typeface="Times New Roman"/>
                <a:cs typeface="Times New Roman"/>
              </a:rPr>
              <a:t> </a:t>
            </a:r>
            <a:r>
              <a:rPr sz="1800" dirty="0">
                <a:latin typeface="Calibri"/>
                <a:cs typeface="Calibri"/>
              </a:rPr>
              <a:t>th</a:t>
            </a:r>
            <a:r>
              <a:rPr sz="1800" spc="-15" dirty="0">
                <a:latin typeface="Calibri"/>
                <a:cs typeface="Calibri"/>
              </a:rPr>
              <a:t>a</a:t>
            </a:r>
            <a:r>
              <a:rPr sz="1800" spc="-10" dirty="0">
                <a:latin typeface="Calibri"/>
                <a:cs typeface="Calibri"/>
              </a:rPr>
              <a:t>t</a:t>
            </a:r>
            <a:r>
              <a:rPr sz="1800" spc="-45" dirty="0">
                <a:latin typeface="Times New Roman"/>
                <a:cs typeface="Times New Roman"/>
              </a:rPr>
              <a:t> </a:t>
            </a:r>
            <a:r>
              <a:rPr sz="1800" spc="-5" dirty="0">
                <a:latin typeface="Calibri"/>
                <a:cs typeface="Calibri"/>
              </a:rPr>
              <a:t>ope</a:t>
            </a:r>
            <a:r>
              <a:rPr sz="1800" spc="5" dirty="0">
                <a:latin typeface="Calibri"/>
                <a:cs typeface="Calibri"/>
              </a:rPr>
              <a:t>n</a:t>
            </a:r>
            <a:r>
              <a:rPr sz="1800" dirty="0">
                <a:latin typeface="Calibri"/>
                <a:cs typeface="Calibri"/>
              </a:rPr>
              <a:t>s</a:t>
            </a:r>
            <a:r>
              <a:rPr sz="1800" dirty="0">
                <a:latin typeface="Times New Roman"/>
                <a:cs typeface="Times New Roman"/>
              </a:rPr>
              <a:t> </a:t>
            </a:r>
            <a:r>
              <a:rPr sz="1800" spc="-20" dirty="0">
                <a:latin typeface="Calibri"/>
                <a:cs typeface="Calibri"/>
              </a:rPr>
              <a:t>t</a:t>
            </a:r>
            <a:r>
              <a:rPr sz="1800" dirty="0">
                <a:latin typeface="Calibri"/>
                <a:cs typeface="Calibri"/>
              </a:rPr>
              <a:t>o</a:t>
            </a:r>
            <a:r>
              <a:rPr sz="1800" spc="-45" dirty="0">
                <a:latin typeface="Times New Roman"/>
                <a:cs typeface="Times New Roman"/>
              </a:rPr>
              <a:t> </a:t>
            </a:r>
            <a:r>
              <a:rPr sz="1800" dirty="0">
                <a:latin typeface="Calibri"/>
                <a:cs typeface="Calibri"/>
              </a:rPr>
              <a:t>the</a:t>
            </a:r>
            <a:r>
              <a:rPr sz="1800" spc="-35" dirty="0">
                <a:latin typeface="Times New Roman"/>
                <a:cs typeface="Times New Roman"/>
              </a:rPr>
              <a:t> </a:t>
            </a:r>
            <a:r>
              <a:rPr sz="1800" dirty="0">
                <a:latin typeface="Calibri"/>
                <a:cs typeface="Calibri"/>
              </a:rPr>
              <a:t>r</a:t>
            </a:r>
            <a:r>
              <a:rPr sz="1800" spc="-10" dirty="0">
                <a:latin typeface="Calibri"/>
                <a:cs typeface="Calibri"/>
              </a:rPr>
              <a:t>i</a:t>
            </a:r>
            <a:r>
              <a:rPr sz="1800" dirty="0">
                <a:latin typeface="Calibri"/>
                <a:cs typeface="Calibri"/>
              </a:rPr>
              <a:t>g</a:t>
            </a:r>
            <a:r>
              <a:rPr sz="1800" spc="-10" dirty="0">
                <a:latin typeface="Calibri"/>
                <a:cs typeface="Calibri"/>
              </a:rPr>
              <a:t>h</a:t>
            </a:r>
            <a:r>
              <a:rPr sz="1800" dirty="0">
                <a:latin typeface="Calibri"/>
                <a:cs typeface="Calibri"/>
              </a:rPr>
              <a:t>t</a:t>
            </a:r>
            <a:r>
              <a:rPr sz="1800" spc="-45" dirty="0">
                <a:latin typeface="Times New Roman"/>
                <a:cs typeface="Times New Roman"/>
              </a:rPr>
              <a:t> </a:t>
            </a:r>
            <a:r>
              <a:rPr sz="1800" spc="-20" dirty="0">
                <a:latin typeface="Calibri"/>
                <a:cs typeface="Calibri"/>
              </a:rPr>
              <a:t>w</a:t>
            </a:r>
            <a:r>
              <a:rPr sz="1800" spc="-5" dirty="0">
                <a:latin typeface="Calibri"/>
                <a:cs typeface="Calibri"/>
              </a:rPr>
              <a:t>ou</a:t>
            </a:r>
            <a:r>
              <a:rPr sz="1800" spc="-10" dirty="0">
                <a:latin typeface="Calibri"/>
                <a:cs typeface="Calibri"/>
              </a:rPr>
              <a:t>l</a:t>
            </a:r>
            <a:r>
              <a:rPr sz="1800" dirty="0">
                <a:latin typeface="Calibri"/>
                <a:cs typeface="Calibri"/>
              </a:rPr>
              <a:t>d</a:t>
            </a:r>
            <a:r>
              <a:rPr sz="1800" spc="-35" dirty="0">
                <a:latin typeface="Times New Roman"/>
                <a:cs typeface="Times New Roman"/>
              </a:rPr>
              <a:t> </a:t>
            </a:r>
            <a:r>
              <a:rPr sz="1800" spc="-5" dirty="0">
                <a:latin typeface="Calibri"/>
                <a:cs typeface="Calibri"/>
              </a:rPr>
              <a:t>b</a:t>
            </a:r>
            <a:r>
              <a:rPr sz="1800" dirty="0">
                <a:latin typeface="Calibri"/>
                <a:cs typeface="Calibri"/>
              </a:rPr>
              <a:t>e</a:t>
            </a:r>
            <a:r>
              <a:rPr sz="1800" spc="-30" dirty="0">
                <a:latin typeface="Times New Roman"/>
                <a:cs typeface="Times New Roman"/>
              </a:rPr>
              <a:t> </a:t>
            </a:r>
            <a:r>
              <a:rPr sz="1800" dirty="0">
                <a:latin typeface="Calibri"/>
                <a:cs typeface="Calibri"/>
              </a:rPr>
              <a:t>a</a:t>
            </a:r>
            <a:r>
              <a:rPr sz="1800" spc="-45" dirty="0">
                <a:latin typeface="Times New Roman"/>
                <a:cs typeface="Times New Roman"/>
              </a:rPr>
              <a:t> </a:t>
            </a:r>
            <a:r>
              <a:rPr sz="1800" spc="-40" dirty="0">
                <a:latin typeface="Calibri"/>
                <a:cs typeface="Calibri"/>
              </a:rPr>
              <a:t>r</a:t>
            </a:r>
            <a:r>
              <a:rPr sz="1800" dirty="0">
                <a:latin typeface="Calibri"/>
                <a:cs typeface="Calibri"/>
              </a:rPr>
              <a:t>adial</a:t>
            </a:r>
            <a:r>
              <a:rPr sz="1800" spc="-45" dirty="0">
                <a:latin typeface="Times New Roman"/>
                <a:cs typeface="Times New Roman"/>
              </a:rPr>
              <a:t> </a:t>
            </a:r>
            <a:r>
              <a:rPr sz="1800" spc="-10" dirty="0">
                <a:latin typeface="Calibri"/>
                <a:cs typeface="Calibri"/>
              </a:rPr>
              <a:t>l</a:t>
            </a:r>
            <a:r>
              <a:rPr sz="1800" spc="-5" dirty="0">
                <a:latin typeface="Calibri"/>
                <a:cs typeface="Calibri"/>
              </a:rPr>
              <a:t>oop.</a:t>
            </a:r>
            <a:endParaRPr sz="180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228600"/>
            <a:ext cx="2819399" cy="42062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441454" y="649224"/>
            <a:ext cx="2832100" cy="0"/>
          </a:xfrm>
          <a:custGeom>
            <a:avLst/>
            <a:gdLst/>
            <a:ahLst/>
            <a:cxnLst/>
            <a:rect l="l" t="t" r="r" b="b"/>
            <a:pathLst>
              <a:path w="2832100">
                <a:moveTo>
                  <a:pt x="0" y="0"/>
                </a:moveTo>
                <a:lnTo>
                  <a:pt x="2832085" y="0"/>
                </a:lnTo>
              </a:path>
            </a:pathLst>
          </a:custGeom>
          <a:ln w="12700">
            <a:solidFill>
              <a:srgbClr val="000000"/>
            </a:solidFill>
          </a:ln>
        </p:spPr>
        <p:txBody>
          <a:bodyPr wrap="square" lIns="0" tIns="0" rIns="0" bIns="0" rtlCol="0"/>
          <a:lstStyle/>
          <a:p>
            <a:endParaRPr/>
          </a:p>
        </p:txBody>
      </p:sp>
      <p:sp>
        <p:nvSpPr>
          <p:cNvPr id="4" name="object 4"/>
          <p:cNvSpPr/>
          <p:nvPr/>
        </p:nvSpPr>
        <p:spPr>
          <a:xfrm>
            <a:off x="1447800" y="222260"/>
            <a:ext cx="0" cy="5977255"/>
          </a:xfrm>
          <a:custGeom>
            <a:avLst/>
            <a:gdLst/>
            <a:ahLst/>
            <a:cxnLst/>
            <a:rect l="l" t="t" r="r" b="b"/>
            <a:pathLst>
              <a:path h="5977255">
                <a:moveTo>
                  <a:pt x="0" y="0"/>
                </a:moveTo>
                <a:lnTo>
                  <a:pt x="0" y="5976810"/>
                </a:lnTo>
              </a:path>
            </a:pathLst>
          </a:custGeom>
          <a:ln w="12700">
            <a:solidFill>
              <a:srgbClr val="000000"/>
            </a:solidFill>
          </a:ln>
        </p:spPr>
        <p:txBody>
          <a:bodyPr wrap="square" lIns="0" tIns="0" rIns="0" bIns="0" rtlCol="0"/>
          <a:lstStyle/>
          <a:p>
            <a:endParaRPr/>
          </a:p>
        </p:txBody>
      </p:sp>
      <p:sp>
        <p:nvSpPr>
          <p:cNvPr id="5" name="object 5"/>
          <p:cNvSpPr/>
          <p:nvPr/>
        </p:nvSpPr>
        <p:spPr>
          <a:xfrm>
            <a:off x="4267200" y="222260"/>
            <a:ext cx="0" cy="5977255"/>
          </a:xfrm>
          <a:custGeom>
            <a:avLst/>
            <a:gdLst/>
            <a:ahLst/>
            <a:cxnLst/>
            <a:rect l="l" t="t" r="r" b="b"/>
            <a:pathLst>
              <a:path h="5977255">
                <a:moveTo>
                  <a:pt x="0" y="0"/>
                </a:moveTo>
                <a:lnTo>
                  <a:pt x="0" y="5976810"/>
                </a:lnTo>
              </a:path>
            </a:pathLst>
          </a:custGeom>
          <a:ln w="12700">
            <a:solidFill>
              <a:srgbClr val="000000"/>
            </a:solidFill>
          </a:ln>
        </p:spPr>
        <p:txBody>
          <a:bodyPr wrap="square" lIns="0" tIns="0" rIns="0" bIns="0" rtlCol="0"/>
          <a:lstStyle/>
          <a:p>
            <a:endParaRPr/>
          </a:p>
        </p:txBody>
      </p:sp>
      <p:sp>
        <p:nvSpPr>
          <p:cNvPr id="6" name="object 6"/>
          <p:cNvSpPr/>
          <p:nvPr/>
        </p:nvSpPr>
        <p:spPr>
          <a:xfrm>
            <a:off x="1441454" y="228600"/>
            <a:ext cx="2832100" cy="0"/>
          </a:xfrm>
          <a:custGeom>
            <a:avLst/>
            <a:gdLst/>
            <a:ahLst/>
            <a:cxnLst/>
            <a:rect l="l" t="t" r="r" b="b"/>
            <a:pathLst>
              <a:path w="2832100">
                <a:moveTo>
                  <a:pt x="0" y="0"/>
                </a:moveTo>
                <a:lnTo>
                  <a:pt x="2832085" y="0"/>
                </a:lnTo>
              </a:path>
            </a:pathLst>
          </a:custGeom>
          <a:ln w="12700">
            <a:solidFill>
              <a:srgbClr val="000000"/>
            </a:solidFill>
          </a:ln>
        </p:spPr>
        <p:txBody>
          <a:bodyPr wrap="square" lIns="0" tIns="0" rIns="0" bIns="0" rtlCol="0"/>
          <a:lstStyle/>
          <a:p>
            <a:endParaRPr/>
          </a:p>
        </p:txBody>
      </p:sp>
      <p:sp>
        <p:nvSpPr>
          <p:cNvPr id="7" name="object 7"/>
          <p:cNvSpPr/>
          <p:nvPr/>
        </p:nvSpPr>
        <p:spPr>
          <a:xfrm>
            <a:off x="1441454" y="6192725"/>
            <a:ext cx="2832100" cy="0"/>
          </a:xfrm>
          <a:custGeom>
            <a:avLst/>
            <a:gdLst/>
            <a:ahLst/>
            <a:cxnLst/>
            <a:rect l="l" t="t" r="r" b="b"/>
            <a:pathLst>
              <a:path w="2832100">
                <a:moveTo>
                  <a:pt x="0" y="0"/>
                </a:moveTo>
                <a:lnTo>
                  <a:pt x="2832085" y="0"/>
                </a:lnTo>
              </a:path>
            </a:pathLst>
          </a:custGeom>
          <a:ln w="12700">
            <a:solidFill>
              <a:srgbClr val="000000"/>
            </a:solidFill>
          </a:ln>
        </p:spPr>
        <p:txBody>
          <a:bodyPr wrap="square" lIns="0" tIns="0" rIns="0" bIns="0" rtlCol="0"/>
          <a:lstStyle/>
          <a:p>
            <a:endParaRPr/>
          </a:p>
        </p:txBody>
      </p:sp>
      <p:sp>
        <p:nvSpPr>
          <p:cNvPr id="8" name="object 8"/>
          <p:cNvSpPr txBox="1">
            <a:spLocks noGrp="1"/>
          </p:cNvSpPr>
          <p:nvPr>
            <p:ph type="title"/>
          </p:nvPr>
        </p:nvSpPr>
        <p:spPr>
          <a:xfrm>
            <a:off x="563624" y="318002"/>
            <a:ext cx="8016750" cy="369332"/>
          </a:xfrm>
          <a:prstGeom prst="rect">
            <a:avLst/>
          </a:prstGeom>
        </p:spPr>
        <p:txBody>
          <a:bodyPr vert="horz" wrap="square" lIns="0" tIns="0" rIns="0" bIns="0" rtlCol="0">
            <a:spAutoFit/>
          </a:bodyPr>
          <a:lstStyle/>
          <a:p>
            <a:pPr marL="1279525">
              <a:lnSpc>
                <a:spcPct val="100000"/>
              </a:lnSpc>
            </a:pPr>
            <a:r>
              <a:rPr b="1" spc="-75" dirty="0">
                <a:solidFill>
                  <a:srgbClr val="000000"/>
                </a:solidFill>
                <a:latin typeface="Calibri"/>
                <a:cs typeface="Calibri"/>
              </a:rPr>
              <a:t>T</a:t>
            </a:r>
            <a:r>
              <a:rPr b="1" spc="-15" dirty="0">
                <a:solidFill>
                  <a:srgbClr val="000000"/>
                </a:solidFill>
                <a:latin typeface="Calibri"/>
                <a:cs typeface="Calibri"/>
              </a:rPr>
              <a:t>ypes</a:t>
            </a:r>
            <a:r>
              <a:rPr b="1" spc="-65" dirty="0">
                <a:solidFill>
                  <a:srgbClr val="000000"/>
                </a:solidFill>
                <a:latin typeface="Times New Roman"/>
                <a:cs typeface="Times New Roman"/>
              </a:rPr>
              <a:t> </a:t>
            </a:r>
            <a:r>
              <a:rPr b="1" dirty="0">
                <a:solidFill>
                  <a:srgbClr val="000000"/>
                </a:solidFill>
                <a:latin typeface="Calibri"/>
                <a:cs typeface="Calibri"/>
              </a:rPr>
              <a:t>of</a:t>
            </a:r>
            <a:r>
              <a:rPr b="1" spc="-70" dirty="0">
                <a:solidFill>
                  <a:srgbClr val="000000"/>
                </a:solidFill>
                <a:latin typeface="Times New Roman"/>
                <a:cs typeface="Times New Roman"/>
              </a:rPr>
              <a:t> </a:t>
            </a:r>
            <a:r>
              <a:rPr b="1" spc="-30" dirty="0">
                <a:solidFill>
                  <a:srgbClr val="7030A0"/>
                </a:solidFill>
                <a:latin typeface="Calibri"/>
                <a:cs typeface="Calibri"/>
              </a:rPr>
              <a:t>W</a:t>
            </a:r>
            <a:r>
              <a:rPr b="1" spc="-25" dirty="0">
                <a:solidFill>
                  <a:srgbClr val="7030A0"/>
                </a:solidFill>
                <a:latin typeface="Calibri"/>
                <a:cs typeface="Calibri"/>
              </a:rPr>
              <a:t>h</a:t>
            </a:r>
            <a:r>
              <a:rPr b="1" spc="-10" dirty="0">
                <a:solidFill>
                  <a:srgbClr val="7030A0"/>
                </a:solidFill>
                <a:latin typeface="Calibri"/>
                <a:cs typeface="Calibri"/>
              </a:rPr>
              <a:t>orls</a:t>
            </a:r>
          </a:p>
        </p:txBody>
      </p:sp>
      <p:sp>
        <p:nvSpPr>
          <p:cNvPr id="9" name="object 9"/>
          <p:cNvSpPr txBox="1"/>
          <p:nvPr/>
        </p:nvSpPr>
        <p:spPr>
          <a:xfrm>
            <a:off x="1503935" y="701314"/>
            <a:ext cx="2673985" cy="5302885"/>
          </a:xfrm>
          <a:prstGeom prst="rect">
            <a:avLst/>
          </a:prstGeom>
        </p:spPr>
        <p:txBody>
          <a:bodyPr vert="horz" wrap="square" lIns="0" tIns="0" rIns="0" bIns="0" rtlCol="0">
            <a:spAutoFit/>
          </a:bodyPr>
          <a:lstStyle/>
          <a:p>
            <a:pPr marL="12700" marR="45085">
              <a:lnSpc>
                <a:spcPct val="114999"/>
              </a:lnSpc>
            </a:pPr>
            <a:r>
              <a:rPr sz="1800" spc="-5" dirty="0">
                <a:latin typeface="Calibri"/>
                <a:cs typeface="Calibri"/>
              </a:rPr>
              <a:t>D</a:t>
            </a:r>
            <a:r>
              <a:rPr sz="1800" spc="-45" dirty="0">
                <a:latin typeface="Calibri"/>
                <a:cs typeface="Calibri"/>
              </a:rPr>
              <a:t>r</a:t>
            </a:r>
            <a:r>
              <a:rPr sz="1800" spc="-15" dirty="0">
                <a:latin typeface="Calibri"/>
                <a:cs typeface="Calibri"/>
              </a:rPr>
              <a:t>a</a:t>
            </a:r>
            <a:r>
              <a:rPr sz="1800" dirty="0">
                <a:latin typeface="Calibri"/>
                <a:cs typeface="Calibri"/>
              </a:rPr>
              <a:t>w</a:t>
            </a:r>
            <a:r>
              <a:rPr sz="1800" spc="-40" dirty="0">
                <a:latin typeface="Times New Roman"/>
                <a:cs typeface="Times New Roman"/>
              </a:rPr>
              <a:t> </a:t>
            </a:r>
            <a:r>
              <a:rPr sz="1800" dirty="0">
                <a:latin typeface="Calibri"/>
                <a:cs typeface="Calibri"/>
              </a:rPr>
              <a:t>a</a:t>
            </a:r>
            <a:r>
              <a:rPr sz="1800" spc="-40" dirty="0">
                <a:latin typeface="Times New Roman"/>
                <a:cs typeface="Times New Roman"/>
              </a:rPr>
              <a:t> </a:t>
            </a:r>
            <a:r>
              <a:rPr sz="1800" b="1" u="heavy" dirty="0">
                <a:solidFill>
                  <a:srgbClr val="FF0000"/>
                </a:solidFill>
                <a:latin typeface="Calibri"/>
                <a:cs typeface="Calibri"/>
              </a:rPr>
              <a:t>line</a:t>
            </a:r>
            <a:r>
              <a:rPr sz="1800" b="1" spc="-60" dirty="0">
                <a:solidFill>
                  <a:srgbClr val="FF0000"/>
                </a:solidFill>
                <a:latin typeface="Times New Roman"/>
                <a:cs typeface="Times New Roman"/>
              </a:rPr>
              <a:t> </a:t>
            </a:r>
            <a:r>
              <a:rPr sz="1800" spc="-5" dirty="0">
                <a:latin typeface="Calibri"/>
                <a:cs typeface="Calibri"/>
              </a:rPr>
              <a:t>b</a:t>
            </a:r>
            <a:r>
              <a:rPr sz="1800" spc="-10" dirty="0">
                <a:latin typeface="Calibri"/>
                <a:cs typeface="Calibri"/>
              </a:rPr>
              <a:t>e</a:t>
            </a:r>
            <a:r>
              <a:rPr sz="1800" dirty="0">
                <a:latin typeface="Calibri"/>
                <a:cs typeface="Calibri"/>
              </a:rPr>
              <a:t>t</a:t>
            </a:r>
            <a:r>
              <a:rPr sz="1800" spc="-20" dirty="0">
                <a:latin typeface="Calibri"/>
                <a:cs typeface="Calibri"/>
              </a:rPr>
              <a:t>w</a:t>
            </a:r>
            <a:r>
              <a:rPr sz="1800" dirty="0">
                <a:latin typeface="Calibri"/>
                <a:cs typeface="Calibri"/>
              </a:rPr>
              <a:t>een</a:t>
            </a:r>
            <a:r>
              <a:rPr sz="1800" spc="-30" dirty="0">
                <a:latin typeface="Times New Roman"/>
                <a:cs typeface="Times New Roman"/>
              </a:rPr>
              <a:t> </a:t>
            </a:r>
            <a:r>
              <a:rPr sz="1800" dirty="0">
                <a:latin typeface="Calibri"/>
                <a:cs typeface="Calibri"/>
              </a:rPr>
              <a:t>the</a:t>
            </a:r>
            <a:r>
              <a:rPr sz="1800" dirty="0">
                <a:latin typeface="Times New Roman"/>
                <a:cs typeface="Times New Roman"/>
              </a:rPr>
              <a:t> </a:t>
            </a:r>
            <a:r>
              <a:rPr sz="1800" spc="-10" dirty="0">
                <a:latin typeface="Calibri"/>
                <a:cs typeface="Calibri"/>
              </a:rPr>
              <a:t>t</a:t>
            </a:r>
            <a:r>
              <a:rPr sz="1800" spc="-35" dirty="0">
                <a:latin typeface="Calibri"/>
                <a:cs typeface="Calibri"/>
              </a:rPr>
              <a:t>w</a:t>
            </a:r>
            <a:r>
              <a:rPr sz="1800" dirty="0">
                <a:latin typeface="Calibri"/>
                <a:cs typeface="Calibri"/>
              </a:rPr>
              <a:t>o</a:t>
            </a:r>
            <a:r>
              <a:rPr sz="1800" spc="-45" dirty="0">
                <a:latin typeface="Times New Roman"/>
                <a:cs typeface="Times New Roman"/>
              </a:rPr>
              <a:t> </a:t>
            </a:r>
            <a:r>
              <a:rPr sz="1800" spc="-15" dirty="0">
                <a:latin typeface="Calibri"/>
                <a:cs typeface="Calibri"/>
              </a:rPr>
              <a:t>d</a:t>
            </a:r>
            <a:r>
              <a:rPr sz="1800" spc="-5" dirty="0">
                <a:latin typeface="Calibri"/>
                <a:cs typeface="Calibri"/>
              </a:rPr>
              <a:t>el</a:t>
            </a:r>
            <a:r>
              <a:rPr sz="1800" spc="-40" dirty="0">
                <a:latin typeface="Calibri"/>
                <a:cs typeface="Calibri"/>
              </a:rPr>
              <a:t>t</a:t>
            </a:r>
            <a:r>
              <a:rPr sz="1800" dirty="0">
                <a:latin typeface="Calibri"/>
                <a:cs typeface="Calibri"/>
              </a:rPr>
              <a:t>as</a:t>
            </a:r>
            <a:r>
              <a:rPr sz="1800" spc="-30" dirty="0">
                <a:latin typeface="Times New Roman"/>
                <a:cs typeface="Times New Roman"/>
              </a:rPr>
              <a:t> </a:t>
            </a:r>
            <a:r>
              <a:rPr sz="1800" spc="-5" dirty="0">
                <a:latin typeface="Calibri"/>
                <a:cs typeface="Calibri"/>
              </a:rPr>
              <a:t>i</a:t>
            </a:r>
            <a:r>
              <a:rPr sz="1800" dirty="0">
                <a:latin typeface="Calibri"/>
                <a:cs typeface="Calibri"/>
              </a:rPr>
              <a:t>n</a:t>
            </a:r>
            <a:r>
              <a:rPr sz="1800" spc="-30"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dirty="0">
                <a:latin typeface="Calibri"/>
                <a:cs typeface="Calibri"/>
              </a:rPr>
              <a:t>p</a:t>
            </a:r>
            <a:r>
              <a:rPr sz="1800" spc="-5" dirty="0">
                <a:latin typeface="Calibri"/>
                <a:cs typeface="Calibri"/>
              </a:rPr>
              <a:t>l</a:t>
            </a:r>
            <a:r>
              <a:rPr sz="1800" dirty="0">
                <a:latin typeface="Calibri"/>
                <a:cs typeface="Calibri"/>
              </a:rPr>
              <a:t>ain</a:t>
            </a:r>
            <a:r>
              <a:rPr sz="1800" spc="-25" dirty="0">
                <a:latin typeface="Times New Roman"/>
                <a:cs typeface="Times New Roman"/>
              </a:rPr>
              <a:t> </a:t>
            </a:r>
            <a:r>
              <a:rPr sz="1800" dirty="0">
                <a:latin typeface="Calibri"/>
                <a:cs typeface="Calibri"/>
              </a:rPr>
              <a:t>and</a:t>
            </a:r>
            <a:r>
              <a:rPr sz="1800" dirty="0">
                <a:latin typeface="Times New Roman"/>
                <a:cs typeface="Times New Roman"/>
              </a:rPr>
              <a:t> </a:t>
            </a:r>
            <a:r>
              <a:rPr sz="1800" spc="-20" dirty="0">
                <a:latin typeface="Calibri"/>
                <a:cs typeface="Calibri"/>
              </a:rPr>
              <a:t>c</a:t>
            </a:r>
            <a:r>
              <a:rPr sz="1800" spc="-10" dirty="0">
                <a:latin typeface="Calibri"/>
                <a:cs typeface="Calibri"/>
              </a:rPr>
              <a:t>e</a:t>
            </a:r>
            <a:r>
              <a:rPr sz="1800" spc="-20" dirty="0">
                <a:latin typeface="Calibri"/>
                <a:cs typeface="Calibri"/>
              </a:rPr>
              <a:t>n</a:t>
            </a:r>
            <a:r>
              <a:rPr sz="1800" spc="-10" dirty="0">
                <a:latin typeface="Calibri"/>
                <a:cs typeface="Calibri"/>
              </a:rPr>
              <a:t>t</a:t>
            </a:r>
            <a:r>
              <a:rPr sz="1800" spc="-55" dirty="0">
                <a:latin typeface="Calibri"/>
                <a:cs typeface="Calibri"/>
              </a:rPr>
              <a:t>r</a:t>
            </a:r>
            <a:r>
              <a:rPr sz="1800" dirty="0">
                <a:latin typeface="Calibri"/>
                <a:cs typeface="Calibri"/>
              </a:rPr>
              <a:t>al</a:t>
            </a:r>
            <a:r>
              <a:rPr sz="1800" spc="-35" dirty="0">
                <a:latin typeface="Times New Roman"/>
                <a:cs typeface="Times New Roman"/>
              </a:rPr>
              <a:t> </a:t>
            </a:r>
            <a:r>
              <a:rPr sz="1800" spc="-5" dirty="0">
                <a:latin typeface="Calibri"/>
                <a:cs typeface="Calibri"/>
              </a:rPr>
              <a:t>poc</a:t>
            </a:r>
            <a:r>
              <a:rPr sz="1800" spc="-65" dirty="0">
                <a:latin typeface="Calibri"/>
                <a:cs typeface="Calibri"/>
              </a:rPr>
              <a:t>k</a:t>
            </a:r>
            <a:r>
              <a:rPr sz="1800" spc="-20" dirty="0">
                <a:latin typeface="Calibri"/>
                <a:cs typeface="Calibri"/>
              </a:rPr>
              <a:t>e</a:t>
            </a:r>
            <a:r>
              <a:rPr sz="1800" spc="-10" dirty="0">
                <a:latin typeface="Calibri"/>
                <a:cs typeface="Calibri"/>
              </a:rPr>
              <a:t>t</a:t>
            </a:r>
            <a:r>
              <a:rPr sz="1800" spc="-35" dirty="0">
                <a:latin typeface="Times New Roman"/>
                <a:cs typeface="Times New Roman"/>
              </a:rPr>
              <a:t> </a:t>
            </a:r>
            <a:r>
              <a:rPr sz="1800" dirty="0">
                <a:latin typeface="Calibri"/>
                <a:cs typeface="Calibri"/>
              </a:rPr>
              <a:t>whor</a:t>
            </a:r>
            <a:r>
              <a:rPr sz="1800" spc="-15" dirty="0">
                <a:latin typeface="Calibri"/>
                <a:cs typeface="Calibri"/>
              </a:rPr>
              <a:t>l</a:t>
            </a:r>
            <a:r>
              <a:rPr sz="1800" spc="-5" dirty="0">
                <a:latin typeface="Calibri"/>
                <a:cs typeface="Calibri"/>
              </a:rPr>
              <a:t>s</a:t>
            </a:r>
            <a:r>
              <a:rPr sz="1800" dirty="0">
                <a:latin typeface="Calibri"/>
                <a:cs typeface="Calibri"/>
              </a:rPr>
              <a:t>.</a:t>
            </a:r>
            <a:r>
              <a:rPr sz="1800" spc="-30" dirty="0">
                <a:latin typeface="Times New Roman"/>
                <a:cs typeface="Times New Roman"/>
              </a:rPr>
              <a:t> </a:t>
            </a:r>
            <a:r>
              <a:rPr sz="1800" dirty="0">
                <a:latin typeface="Calibri"/>
                <a:cs typeface="Calibri"/>
              </a:rPr>
              <a:t>If</a:t>
            </a:r>
            <a:r>
              <a:rPr sz="1800" dirty="0">
                <a:latin typeface="Times New Roman"/>
                <a:cs typeface="Times New Roman"/>
              </a:rPr>
              <a:t> </a:t>
            </a:r>
            <a:r>
              <a:rPr sz="1800" spc="-20" dirty="0">
                <a:latin typeface="Calibri"/>
                <a:cs typeface="Calibri"/>
              </a:rPr>
              <a:t>som</a:t>
            </a:r>
            <a:r>
              <a:rPr sz="1800" spc="-10" dirty="0">
                <a:latin typeface="Calibri"/>
                <a:cs typeface="Calibri"/>
              </a:rPr>
              <a:t>e</a:t>
            </a:r>
            <a:r>
              <a:rPr sz="1800" spc="-35" dirty="0">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20" dirty="0">
                <a:latin typeface="Calibri"/>
                <a:cs typeface="Calibri"/>
              </a:rPr>
              <a:t>c</a:t>
            </a:r>
            <a:r>
              <a:rPr sz="1800" spc="-5" dirty="0">
                <a:latin typeface="Calibri"/>
                <a:cs typeface="Calibri"/>
              </a:rPr>
              <a:t>u</a:t>
            </a:r>
            <a:r>
              <a:rPr sz="1800" spc="5" dirty="0">
                <a:latin typeface="Calibri"/>
                <a:cs typeface="Calibri"/>
              </a:rPr>
              <a:t>r</a:t>
            </a:r>
            <a:r>
              <a:rPr sz="1800" spc="-20" dirty="0">
                <a:latin typeface="Calibri"/>
                <a:cs typeface="Calibri"/>
              </a:rPr>
              <a:t>v</a:t>
            </a:r>
            <a:r>
              <a:rPr sz="1800" spc="-10" dirty="0">
                <a:latin typeface="Calibri"/>
                <a:cs typeface="Calibri"/>
              </a:rPr>
              <a:t>ed</a:t>
            </a:r>
            <a:r>
              <a:rPr sz="1800" spc="-30" dirty="0">
                <a:latin typeface="Times New Roman"/>
                <a:cs typeface="Times New Roman"/>
              </a:rPr>
              <a:t> </a:t>
            </a:r>
            <a:r>
              <a:rPr sz="1800" dirty="0">
                <a:latin typeface="Calibri"/>
                <a:cs typeface="Calibri"/>
              </a:rPr>
              <a:t>r</a:t>
            </a:r>
            <a:r>
              <a:rPr sz="1800" spc="-10" dirty="0">
                <a:latin typeface="Calibri"/>
                <a:cs typeface="Calibri"/>
              </a:rPr>
              <a:t>i</a:t>
            </a:r>
            <a:r>
              <a:rPr sz="1800" spc="-15" dirty="0">
                <a:latin typeface="Calibri"/>
                <a:cs typeface="Calibri"/>
              </a:rPr>
              <a:t>dges</a:t>
            </a:r>
            <a:r>
              <a:rPr sz="1800" spc="-10" dirty="0">
                <a:latin typeface="Times New Roman"/>
                <a:cs typeface="Times New Roman"/>
              </a:rPr>
              <a:t> </a:t>
            </a:r>
            <a:r>
              <a:rPr sz="1800" spc="-25" dirty="0">
                <a:latin typeface="Calibri"/>
                <a:cs typeface="Calibri"/>
              </a:rPr>
              <a:t>t</a:t>
            </a:r>
            <a:r>
              <a:rPr sz="1800" spc="-5" dirty="0">
                <a:latin typeface="Calibri"/>
                <a:cs typeface="Calibri"/>
              </a:rPr>
              <a:t>ouc</a:t>
            </a:r>
            <a:r>
              <a:rPr sz="1800" dirty="0">
                <a:latin typeface="Calibri"/>
                <a:cs typeface="Calibri"/>
              </a:rPr>
              <a:t>h</a:t>
            </a:r>
            <a:r>
              <a:rPr sz="1800" spc="-35" dirty="0">
                <a:latin typeface="Times New Roman"/>
                <a:cs typeface="Times New Roman"/>
              </a:rPr>
              <a:t> </a:t>
            </a:r>
            <a:r>
              <a:rPr sz="1800" spc="-10" dirty="0">
                <a:latin typeface="Calibri"/>
                <a:cs typeface="Calibri"/>
              </a:rPr>
              <a:t>the</a:t>
            </a:r>
            <a:r>
              <a:rPr sz="1800" spc="-45" dirty="0">
                <a:latin typeface="Times New Roman"/>
                <a:cs typeface="Times New Roman"/>
              </a:rPr>
              <a:t> </a:t>
            </a:r>
            <a:r>
              <a:rPr sz="1800" dirty="0">
                <a:latin typeface="Calibri"/>
                <a:cs typeface="Calibri"/>
              </a:rPr>
              <a:t>l</a:t>
            </a:r>
            <a:r>
              <a:rPr sz="1800" spc="-10" dirty="0">
                <a:latin typeface="Calibri"/>
                <a:cs typeface="Calibri"/>
              </a:rPr>
              <a:t>i</a:t>
            </a:r>
            <a:r>
              <a:rPr sz="1800" spc="-15" dirty="0">
                <a:latin typeface="Calibri"/>
                <a:cs typeface="Calibri"/>
              </a:rPr>
              <a:t>n</a:t>
            </a:r>
            <a:r>
              <a:rPr sz="1800" spc="-5" dirty="0">
                <a:latin typeface="Calibri"/>
                <a:cs typeface="Calibri"/>
              </a:rPr>
              <a:t>e,</a:t>
            </a:r>
            <a:r>
              <a:rPr sz="1800" spc="-25" dirty="0">
                <a:latin typeface="Times New Roman"/>
                <a:cs typeface="Times New Roman"/>
              </a:rPr>
              <a:t> </a:t>
            </a:r>
            <a:r>
              <a:rPr sz="1800" spc="-5" dirty="0">
                <a:latin typeface="Calibri"/>
                <a:cs typeface="Calibri"/>
              </a:rPr>
              <a:t>i</a:t>
            </a:r>
            <a:r>
              <a:rPr sz="1800" spc="-10" dirty="0">
                <a:latin typeface="Calibri"/>
                <a:cs typeface="Calibri"/>
              </a:rPr>
              <a:t>t</a:t>
            </a:r>
            <a:r>
              <a:rPr sz="1800" spc="-35" dirty="0">
                <a:latin typeface="Times New Roman"/>
                <a:cs typeface="Times New Roman"/>
              </a:rPr>
              <a:t> </a:t>
            </a:r>
            <a:r>
              <a:rPr sz="1800" spc="-5" dirty="0">
                <a:latin typeface="Calibri"/>
                <a:cs typeface="Calibri"/>
              </a:rPr>
              <a:t>i</a:t>
            </a:r>
            <a:r>
              <a:rPr sz="1800" dirty="0">
                <a:latin typeface="Calibri"/>
                <a:cs typeface="Calibri"/>
              </a:rPr>
              <a:t>s</a:t>
            </a:r>
            <a:r>
              <a:rPr sz="1800" spc="-40" dirty="0">
                <a:latin typeface="Times New Roman"/>
                <a:cs typeface="Times New Roman"/>
              </a:rPr>
              <a:t> </a:t>
            </a:r>
            <a:r>
              <a:rPr sz="1800" dirty="0">
                <a:latin typeface="Calibri"/>
                <a:cs typeface="Calibri"/>
              </a:rPr>
              <a:t>a</a:t>
            </a:r>
            <a:r>
              <a:rPr sz="1800" spc="-45" dirty="0">
                <a:latin typeface="Times New Roman"/>
                <a:cs typeface="Times New Roman"/>
              </a:rPr>
              <a:t> </a:t>
            </a:r>
            <a:r>
              <a:rPr sz="1800" dirty="0">
                <a:latin typeface="Calibri"/>
                <a:cs typeface="Calibri"/>
              </a:rPr>
              <a:t>p</a:t>
            </a:r>
            <a:r>
              <a:rPr sz="1800" spc="-5" dirty="0">
                <a:latin typeface="Calibri"/>
                <a:cs typeface="Calibri"/>
              </a:rPr>
              <a:t>l</a:t>
            </a:r>
            <a:r>
              <a:rPr sz="1800" dirty="0">
                <a:latin typeface="Calibri"/>
                <a:cs typeface="Calibri"/>
              </a:rPr>
              <a:t>ain</a:t>
            </a:r>
            <a:r>
              <a:rPr sz="1800" dirty="0">
                <a:latin typeface="Times New Roman"/>
                <a:cs typeface="Times New Roman"/>
              </a:rPr>
              <a:t> </a:t>
            </a:r>
            <a:r>
              <a:rPr sz="1800" dirty="0">
                <a:latin typeface="Calibri"/>
                <a:cs typeface="Calibri"/>
              </a:rPr>
              <a:t>whor</a:t>
            </a:r>
            <a:r>
              <a:rPr sz="1800" spc="-15" dirty="0">
                <a:latin typeface="Calibri"/>
                <a:cs typeface="Calibri"/>
              </a:rPr>
              <a:t>l</a:t>
            </a:r>
            <a:r>
              <a:rPr sz="1800" dirty="0">
                <a:latin typeface="Calibri"/>
                <a:cs typeface="Calibri"/>
              </a:rPr>
              <a:t>.</a:t>
            </a:r>
            <a:r>
              <a:rPr sz="1800" dirty="0">
                <a:latin typeface="Times New Roman"/>
                <a:cs typeface="Times New Roman"/>
              </a:rPr>
              <a:t> </a:t>
            </a:r>
            <a:r>
              <a:rPr sz="1800" spc="-75" dirty="0">
                <a:latin typeface="Times New Roman"/>
                <a:cs typeface="Times New Roman"/>
              </a:rPr>
              <a:t> </a:t>
            </a:r>
            <a:r>
              <a:rPr sz="1800" dirty="0">
                <a:latin typeface="Calibri"/>
                <a:cs typeface="Calibri"/>
              </a:rPr>
              <a:t>If</a:t>
            </a:r>
            <a:r>
              <a:rPr sz="1800" spc="-40" dirty="0">
                <a:latin typeface="Times New Roman"/>
                <a:cs typeface="Times New Roman"/>
              </a:rPr>
              <a:t> </a:t>
            </a:r>
            <a:r>
              <a:rPr sz="1800" spc="-5" dirty="0">
                <a:latin typeface="Calibri"/>
                <a:cs typeface="Calibri"/>
              </a:rPr>
              <a:t>no</a:t>
            </a:r>
            <a:r>
              <a:rPr sz="1800" dirty="0">
                <a:latin typeface="Calibri"/>
                <a:cs typeface="Calibri"/>
              </a:rPr>
              <a:t>n</a:t>
            </a:r>
            <a:r>
              <a:rPr sz="1800" spc="-10" dirty="0">
                <a:latin typeface="Calibri"/>
                <a:cs typeface="Calibri"/>
              </a:rPr>
              <a:t>e</a:t>
            </a:r>
            <a:r>
              <a:rPr sz="1800" spc="-30" dirty="0">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20" dirty="0">
                <a:latin typeface="Calibri"/>
                <a:cs typeface="Calibri"/>
              </a:rPr>
              <a:t>c</a:t>
            </a:r>
            <a:r>
              <a:rPr sz="1800" spc="-10" dirty="0">
                <a:latin typeface="Calibri"/>
                <a:cs typeface="Calibri"/>
              </a:rPr>
              <a:t>e</a:t>
            </a:r>
            <a:r>
              <a:rPr sz="1800" spc="-20" dirty="0">
                <a:latin typeface="Calibri"/>
                <a:cs typeface="Calibri"/>
              </a:rPr>
              <a:t>n</a:t>
            </a:r>
            <a:r>
              <a:rPr sz="1800" spc="-40" dirty="0">
                <a:latin typeface="Calibri"/>
                <a:cs typeface="Calibri"/>
              </a:rPr>
              <a:t>t</a:t>
            </a:r>
            <a:r>
              <a:rPr sz="1800" spc="-10" dirty="0">
                <a:latin typeface="Calibri"/>
                <a:cs typeface="Calibri"/>
              </a:rPr>
              <a:t>er</a:t>
            </a:r>
            <a:r>
              <a:rPr sz="1800" spc="-5" dirty="0">
                <a:latin typeface="Times New Roman"/>
                <a:cs typeface="Times New Roman"/>
              </a:rPr>
              <a:t> </a:t>
            </a:r>
            <a:r>
              <a:rPr sz="1800" spc="-30" dirty="0">
                <a:latin typeface="Calibri"/>
                <a:cs typeface="Calibri"/>
              </a:rPr>
              <a:t>c</a:t>
            </a:r>
            <a:r>
              <a:rPr sz="1800" spc="-15" dirty="0">
                <a:latin typeface="Calibri"/>
                <a:cs typeface="Calibri"/>
              </a:rPr>
              <a:t>o</a:t>
            </a:r>
            <a:r>
              <a:rPr sz="1800" spc="-40" dirty="0">
                <a:latin typeface="Calibri"/>
                <a:cs typeface="Calibri"/>
              </a:rPr>
              <a:t>r</a:t>
            </a:r>
            <a:r>
              <a:rPr sz="1800" spc="-10" dirty="0">
                <a:latin typeface="Calibri"/>
                <a:cs typeface="Calibri"/>
              </a:rPr>
              <a:t>e</a:t>
            </a:r>
            <a:r>
              <a:rPr sz="1800" spc="-30" dirty="0">
                <a:latin typeface="Times New Roman"/>
                <a:cs typeface="Times New Roman"/>
              </a:rPr>
              <a:t> </a:t>
            </a:r>
            <a:r>
              <a:rPr sz="1800" spc="-25" dirty="0">
                <a:latin typeface="Calibri"/>
                <a:cs typeface="Calibri"/>
              </a:rPr>
              <a:t>t</a:t>
            </a:r>
            <a:r>
              <a:rPr sz="1800" spc="-5" dirty="0">
                <a:latin typeface="Calibri"/>
                <a:cs typeface="Calibri"/>
              </a:rPr>
              <a:t>ouche</a:t>
            </a:r>
            <a:r>
              <a:rPr sz="1800" dirty="0">
                <a:latin typeface="Calibri"/>
                <a:cs typeface="Calibri"/>
              </a:rPr>
              <a:t>s</a:t>
            </a:r>
            <a:r>
              <a:rPr sz="1800" spc="-40"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5" dirty="0">
                <a:latin typeface="Calibri"/>
                <a:cs typeface="Calibri"/>
              </a:rPr>
              <a:t>li</a:t>
            </a:r>
            <a:r>
              <a:rPr sz="1800" spc="-15" dirty="0">
                <a:latin typeface="Calibri"/>
                <a:cs typeface="Calibri"/>
              </a:rPr>
              <a:t>n</a:t>
            </a:r>
            <a:r>
              <a:rPr sz="1800" spc="-5" dirty="0">
                <a:latin typeface="Calibri"/>
                <a:cs typeface="Calibri"/>
              </a:rPr>
              <a:t>e,</a:t>
            </a:r>
            <a:r>
              <a:rPr sz="1800" spc="-25" dirty="0">
                <a:latin typeface="Times New Roman"/>
                <a:cs typeface="Times New Roman"/>
              </a:rPr>
              <a:t> </a:t>
            </a:r>
            <a:r>
              <a:rPr sz="1800" spc="-5" dirty="0">
                <a:latin typeface="Calibri"/>
                <a:cs typeface="Calibri"/>
              </a:rPr>
              <a:t>i</a:t>
            </a:r>
            <a:r>
              <a:rPr sz="1800" spc="-10" dirty="0">
                <a:latin typeface="Calibri"/>
                <a:cs typeface="Calibri"/>
              </a:rPr>
              <a:t>t</a:t>
            </a:r>
            <a:r>
              <a:rPr sz="1800" spc="-45" dirty="0">
                <a:latin typeface="Times New Roman"/>
                <a:cs typeface="Times New Roman"/>
              </a:rPr>
              <a:t> </a:t>
            </a:r>
            <a:r>
              <a:rPr sz="1800" spc="-10" dirty="0">
                <a:latin typeface="Calibri"/>
                <a:cs typeface="Calibri"/>
              </a:rPr>
              <a:t>i</a:t>
            </a:r>
            <a:r>
              <a:rPr sz="1800" dirty="0">
                <a:latin typeface="Calibri"/>
                <a:cs typeface="Calibri"/>
              </a:rPr>
              <a:t>s</a:t>
            </a:r>
            <a:r>
              <a:rPr sz="1800" spc="-40" dirty="0">
                <a:latin typeface="Times New Roman"/>
                <a:cs typeface="Times New Roman"/>
              </a:rPr>
              <a:t> </a:t>
            </a:r>
            <a:r>
              <a:rPr sz="1800" dirty="0">
                <a:latin typeface="Calibri"/>
                <a:cs typeface="Calibri"/>
              </a:rPr>
              <a:t>a</a:t>
            </a:r>
            <a:r>
              <a:rPr sz="1800" dirty="0">
                <a:latin typeface="Times New Roman"/>
                <a:cs typeface="Times New Roman"/>
              </a:rPr>
              <a:t> </a:t>
            </a:r>
            <a:r>
              <a:rPr sz="1800" spc="-20" dirty="0">
                <a:latin typeface="Calibri"/>
                <a:cs typeface="Calibri"/>
              </a:rPr>
              <a:t>c</a:t>
            </a:r>
            <a:r>
              <a:rPr sz="1800" spc="-10" dirty="0">
                <a:latin typeface="Calibri"/>
                <a:cs typeface="Calibri"/>
              </a:rPr>
              <a:t>e</a:t>
            </a:r>
            <a:r>
              <a:rPr sz="1800" spc="-20" dirty="0">
                <a:latin typeface="Calibri"/>
                <a:cs typeface="Calibri"/>
              </a:rPr>
              <a:t>n</a:t>
            </a:r>
            <a:r>
              <a:rPr sz="1800" spc="-10" dirty="0">
                <a:latin typeface="Calibri"/>
                <a:cs typeface="Calibri"/>
              </a:rPr>
              <a:t>t</a:t>
            </a:r>
            <a:r>
              <a:rPr sz="1800" spc="-55" dirty="0">
                <a:latin typeface="Calibri"/>
                <a:cs typeface="Calibri"/>
              </a:rPr>
              <a:t>r</a:t>
            </a:r>
            <a:r>
              <a:rPr sz="1800" dirty="0">
                <a:latin typeface="Calibri"/>
                <a:cs typeface="Calibri"/>
              </a:rPr>
              <a:t>al</a:t>
            </a:r>
            <a:r>
              <a:rPr sz="1800" spc="-35" dirty="0">
                <a:latin typeface="Times New Roman"/>
                <a:cs typeface="Times New Roman"/>
              </a:rPr>
              <a:t> </a:t>
            </a:r>
            <a:r>
              <a:rPr sz="1800" spc="-5" dirty="0">
                <a:latin typeface="Calibri"/>
                <a:cs typeface="Calibri"/>
              </a:rPr>
              <a:t>poc</a:t>
            </a:r>
            <a:r>
              <a:rPr sz="1800" spc="-65" dirty="0">
                <a:latin typeface="Calibri"/>
                <a:cs typeface="Calibri"/>
              </a:rPr>
              <a:t>k</a:t>
            </a:r>
            <a:r>
              <a:rPr sz="1800" spc="-20" dirty="0">
                <a:latin typeface="Calibri"/>
                <a:cs typeface="Calibri"/>
              </a:rPr>
              <a:t>e</a:t>
            </a:r>
            <a:r>
              <a:rPr sz="1800" spc="-10" dirty="0">
                <a:latin typeface="Calibri"/>
                <a:cs typeface="Calibri"/>
              </a:rPr>
              <a:t>t</a:t>
            </a:r>
            <a:r>
              <a:rPr sz="1800" spc="-35" dirty="0">
                <a:latin typeface="Times New Roman"/>
                <a:cs typeface="Times New Roman"/>
              </a:rPr>
              <a:t> </a:t>
            </a:r>
            <a:r>
              <a:rPr sz="1800" dirty="0">
                <a:latin typeface="Calibri"/>
                <a:cs typeface="Calibri"/>
              </a:rPr>
              <a:t>whor</a:t>
            </a:r>
            <a:r>
              <a:rPr sz="1800" spc="-15" dirty="0">
                <a:latin typeface="Calibri"/>
                <a:cs typeface="Calibri"/>
              </a:rPr>
              <a:t>l</a:t>
            </a:r>
            <a:r>
              <a:rPr sz="1800" dirty="0">
                <a:latin typeface="Calibri"/>
                <a:cs typeface="Calibri"/>
              </a:rPr>
              <a:t>.</a:t>
            </a:r>
            <a:endParaRPr sz="1800">
              <a:latin typeface="Calibri"/>
              <a:cs typeface="Calibri"/>
            </a:endParaRPr>
          </a:p>
          <a:p>
            <a:pPr marL="355600" indent="-342900">
              <a:lnSpc>
                <a:spcPct val="100000"/>
              </a:lnSpc>
              <a:spcBef>
                <a:spcPts val="325"/>
              </a:spcBef>
              <a:buFont typeface="Symbol"/>
              <a:buChar char=""/>
              <a:tabLst>
                <a:tab pos="355600" algn="l"/>
              </a:tabLst>
            </a:pPr>
            <a:r>
              <a:rPr sz="1800" spc="-20" dirty="0">
                <a:latin typeface="Calibri"/>
                <a:cs typeface="Calibri"/>
              </a:rPr>
              <a:t>P</a:t>
            </a:r>
            <a:r>
              <a:rPr sz="1800" spc="-5" dirty="0">
                <a:latin typeface="Calibri"/>
                <a:cs typeface="Calibri"/>
              </a:rPr>
              <a:t>l</a:t>
            </a:r>
            <a:r>
              <a:rPr sz="1800" dirty="0">
                <a:latin typeface="Calibri"/>
                <a:cs typeface="Calibri"/>
              </a:rPr>
              <a:t>ain</a:t>
            </a:r>
            <a:r>
              <a:rPr sz="1800" spc="-35" dirty="0">
                <a:latin typeface="Times New Roman"/>
                <a:cs typeface="Times New Roman"/>
              </a:rPr>
              <a:t> </a:t>
            </a:r>
            <a:r>
              <a:rPr sz="1800" dirty="0">
                <a:latin typeface="Calibri"/>
                <a:cs typeface="Calibri"/>
              </a:rPr>
              <a:t>whorl</a:t>
            </a:r>
            <a:endParaRPr sz="1800">
              <a:latin typeface="Calibri"/>
              <a:cs typeface="Calibri"/>
            </a:endParaRPr>
          </a:p>
          <a:p>
            <a:pPr marL="355600" indent="-342900">
              <a:lnSpc>
                <a:spcPct val="100000"/>
              </a:lnSpc>
              <a:spcBef>
                <a:spcPts val="325"/>
              </a:spcBef>
              <a:buFont typeface="Symbol"/>
              <a:buChar char=""/>
              <a:tabLst>
                <a:tab pos="355600" algn="l"/>
              </a:tabLst>
            </a:pPr>
            <a:r>
              <a:rPr sz="1800" spc="-5" dirty="0">
                <a:latin typeface="Calibri"/>
                <a:cs typeface="Calibri"/>
              </a:rPr>
              <a:t>Ce</a:t>
            </a:r>
            <a:r>
              <a:rPr sz="1800" spc="-10" dirty="0">
                <a:latin typeface="Calibri"/>
                <a:cs typeface="Calibri"/>
              </a:rPr>
              <a:t>n</a:t>
            </a:r>
            <a:r>
              <a:rPr sz="1800" dirty="0">
                <a:latin typeface="Calibri"/>
                <a:cs typeface="Calibri"/>
              </a:rPr>
              <a:t>t</a:t>
            </a:r>
            <a:r>
              <a:rPr sz="1800" spc="-45" dirty="0">
                <a:latin typeface="Calibri"/>
                <a:cs typeface="Calibri"/>
              </a:rPr>
              <a:t>r</a:t>
            </a:r>
            <a:r>
              <a:rPr sz="1800" dirty="0">
                <a:latin typeface="Calibri"/>
                <a:cs typeface="Calibri"/>
              </a:rPr>
              <a:t>al</a:t>
            </a:r>
            <a:r>
              <a:rPr sz="1800" spc="-40" dirty="0">
                <a:latin typeface="Times New Roman"/>
                <a:cs typeface="Times New Roman"/>
              </a:rPr>
              <a:t> </a:t>
            </a:r>
            <a:r>
              <a:rPr sz="1800" spc="-5" dirty="0">
                <a:latin typeface="Calibri"/>
                <a:cs typeface="Calibri"/>
              </a:rPr>
              <a:t>po</a:t>
            </a:r>
            <a:r>
              <a:rPr sz="1800" spc="-10" dirty="0">
                <a:latin typeface="Calibri"/>
                <a:cs typeface="Calibri"/>
              </a:rPr>
              <a:t>c</a:t>
            </a:r>
            <a:r>
              <a:rPr sz="1800" spc="-65" dirty="0">
                <a:latin typeface="Calibri"/>
                <a:cs typeface="Calibri"/>
              </a:rPr>
              <a:t>k</a:t>
            </a:r>
            <a:r>
              <a:rPr sz="1800" spc="-10" dirty="0">
                <a:latin typeface="Calibri"/>
                <a:cs typeface="Calibri"/>
              </a:rPr>
              <a:t>e</a:t>
            </a:r>
            <a:r>
              <a:rPr sz="1800" dirty="0">
                <a:latin typeface="Calibri"/>
                <a:cs typeface="Calibri"/>
              </a:rPr>
              <a:t>t</a:t>
            </a:r>
            <a:r>
              <a:rPr sz="1800" spc="-40" dirty="0">
                <a:latin typeface="Times New Roman"/>
                <a:cs typeface="Times New Roman"/>
              </a:rPr>
              <a:t> </a:t>
            </a:r>
            <a:r>
              <a:rPr sz="1800" dirty="0">
                <a:latin typeface="Calibri"/>
                <a:cs typeface="Calibri"/>
              </a:rPr>
              <a:t>who</a:t>
            </a:r>
            <a:r>
              <a:rPr sz="1800" spc="-15" dirty="0">
                <a:latin typeface="Calibri"/>
                <a:cs typeface="Calibri"/>
              </a:rPr>
              <a:t>r</a:t>
            </a:r>
            <a:r>
              <a:rPr sz="1800" dirty="0">
                <a:latin typeface="Calibri"/>
                <a:cs typeface="Calibri"/>
              </a:rPr>
              <a:t>l</a:t>
            </a:r>
            <a:endParaRPr sz="1800">
              <a:latin typeface="Calibri"/>
              <a:cs typeface="Calibri"/>
            </a:endParaRPr>
          </a:p>
          <a:p>
            <a:pPr marL="355600" marR="5080" indent="-342900">
              <a:lnSpc>
                <a:spcPct val="114999"/>
              </a:lnSpc>
              <a:buFont typeface="Symbol"/>
              <a:buChar char=""/>
              <a:tabLst>
                <a:tab pos="355600" algn="l"/>
              </a:tabLst>
            </a:pPr>
            <a:r>
              <a:rPr sz="1800" b="1" u="heavy" dirty="0">
                <a:solidFill>
                  <a:srgbClr val="FF0000"/>
                </a:solidFill>
                <a:latin typeface="Calibri"/>
                <a:cs typeface="Calibri"/>
              </a:rPr>
              <a:t>D</a:t>
            </a:r>
            <a:r>
              <a:rPr sz="1800" b="1" u="heavy" spc="-10" dirty="0">
                <a:solidFill>
                  <a:srgbClr val="FF0000"/>
                </a:solidFill>
                <a:latin typeface="Calibri"/>
                <a:cs typeface="Calibri"/>
              </a:rPr>
              <a:t>o</a:t>
            </a:r>
            <a:r>
              <a:rPr sz="1800" b="1" u="heavy" spc="-5" dirty="0">
                <a:solidFill>
                  <a:srgbClr val="FF0000"/>
                </a:solidFill>
                <a:latin typeface="Calibri"/>
                <a:cs typeface="Calibri"/>
              </a:rPr>
              <a:t>u</a:t>
            </a:r>
            <a:r>
              <a:rPr sz="1800" b="1" u="heavy" spc="-10" dirty="0">
                <a:solidFill>
                  <a:srgbClr val="FF0000"/>
                </a:solidFill>
                <a:latin typeface="Calibri"/>
                <a:cs typeface="Calibri"/>
              </a:rPr>
              <a:t>b</a:t>
            </a:r>
            <a:r>
              <a:rPr sz="1800" b="1" u="heavy" dirty="0">
                <a:solidFill>
                  <a:srgbClr val="FF0000"/>
                </a:solidFill>
                <a:latin typeface="Calibri"/>
                <a:cs typeface="Calibri"/>
              </a:rPr>
              <a:t>le</a:t>
            </a:r>
            <a:r>
              <a:rPr sz="1800" b="1" spc="-80" dirty="0">
                <a:solidFill>
                  <a:srgbClr val="FF0000"/>
                </a:solidFill>
                <a:latin typeface="Times New Roman"/>
                <a:cs typeface="Times New Roman"/>
              </a:rPr>
              <a:t> </a:t>
            </a:r>
            <a:r>
              <a:rPr sz="1800" spc="-5" dirty="0">
                <a:latin typeface="Calibri"/>
                <a:cs typeface="Calibri"/>
              </a:rPr>
              <a:t>loo</a:t>
            </a:r>
            <a:r>
              <a:rPr sz="1800" dirty="0">
                <a:latin typeface="Calibri"/>
                <a:cs typeface="Calibri"/>
              </a:rPr>
              <a:t>p</a:t>
            </a:r>
            <a:r>
              <a:rPr sz="1800" spc="-35" dirty="0">
                <a:latin typeface="Times New Roman"/>
                <a:cs typeface="Times New Roman"/>
              </a:rPr>
              <a:t> </a:t>
            </a:r>
            <a:r>
              <a:rPr sz="1800" dirty="0">
                <a:latin typeface="Calibri"/>
                <a:cs typeface="Calibri"/>
              </a:rPr>
              <a:t>whor</a:t>
            </a:r>
            <a:r>
              <a:rPr sz="1800" spc="-10" dirty="0">
                <a:latin typeface="Calibri"/>
                <a:cs typeface="Calibri"/>
              </a:rPr>
              <a:t>l</a:t>
            </a:r>
            <a:r>
              <a:rPr sz="1800" dirty="0">
                <a:latin typeface="Calibri"/>
                <a:cs typeface="Calibri"/>
              </a:rPr>
              <a:t>-</a:t>
            </a:r>
            <a:r>
              <a:rPr sz="1800" dirty="0">
                <a:latin typeface="Times New Roman"/>
                <a:cs typeface="Times New Roman"/>
              </a:rPr>
              <a:t> </a:t>
            </a:r>
            <a:r>
              <a:rPr sz="1800" dirty="0">
                <a:latin typeface="Calibri"/>
                <a:cs typeface="Calibri"/>
              </a:rPr>
              <a:t>mad</a:t>
            </a:r>
            <a:r>
              <a:rPr sz="1800" spc="-10" dirty="0">
                <a:latin typeface="Calibri"/>
                <a:cs typeface="Calibri"/>
              </a:rPr>
              <a:t>e</a:t>
            </a:r>
            <a:r>
              <a:rPr sz="1800" spc="-45" dirty="0">
                <a:latin typeface="Times New Roman"/>
                <a:cs typeface="Times New Roman"/>
              </a:rPr>
              <a:t> </a:t>
            </a:r>
            <a:r>
              <a:rPr sz="1800" dirty="0">
                <a:latin typeface="Calibri"/>
                <a:cs typeface="Calibri"/>
              </a:rPr>
              <a:t>up</a:t>
            </a:r>
            <a:r>
              <a:rPr sz="1800" spc="-30" dirty="0">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dirty="0">
                <a:latin typeface="Calibri"/>
                <a:cs typeface="Calibri"/>
              </a:rPr>
              <a:t>a</a:t>
            </a:r>
            <a:r>
              <a:rPr sz="1800" spc="-35" dirty="0">
                <a:latin typeface="Calibri"/>
                <a:cs typeface="Calibri"/>
              </a:rPr>
              <a:t>n</a:t>
            </a:r>
            <a:r>
              <a:rPr sz="1800" spc="-10" dirty="0">
                <a:latin typeface="Calibri"/>
                <a:cs typeface="Calibri"/>
              </a:rPr>
              <a:t>y</a:t>
            </a:r>
            <a:r>
              <a:rPr sz="1800" spc="-30" dirty="0">
                <a:latin typeface="Times New Roman"/>
                <a:cs typeface="Times New Roman"/>
              </a:rPr>
              <a:t> </a:t>
            </a:r>
            <a:r>
              <a:rPr sz="1800" spc="-10" dirty="0">
                <a:latin typeface="Calibri"/>
                <a:cs typeface="Calibri"/>
              </a:rPr>
              <a:t>t</a:t>
            </a:r>
            <a:r>
              <a:rPr sz="1800" spc="-35" dirty="0">
                <a:latin typeface="Calibri"/>
                <a:cs typeface="Calibri"/>
              </a:rPr>
              <a:t>w</a:t>
            </a:r>
            <a:r>
              <a:rPr sz="1800" dirty="0">
                <a:latin typeface="Calibri"/>
                <a:cs typeface="Calibri"/>
              </a:rPr>
              <a:t>o</a:t>
            </a:r>
            <a:r>
              <a:rPr sz="1800" dirty="0">
                <a:latin typeface="Times New Roman"/>
                <a:cs typeface="Times New Roman"/>
              </a:rPr>
              <a:t> </a:t>
            </a:r>
            <a:r>
              <a:rPr sz="1800" spc="-5" dirty="0">
                <a:latin typeface="Calibri"/>
                <a:cs typeface="Calibri"/>
              </a:rPr>
              <a:t>loo</a:t>
            </a:r>
            <a:r>
              <a:rPr sz="1800" spc="-15" dirty="0">
                <a:latin typeface="Calibri"/>
                <a:cs typeface="Calibri"/>
              </a:rPr>
              <a:t>p</a:t>
            </a:r>
            <a:r>
              <a:rPr sz="1800" dirty="0">
                <a:latin typeface="Calibri"/>
                <a:cs typeface="Calibri"/>
              </a:rPr>
              <a:t>s</a:t>
            </a:r>
            <a:r>
              <a:rPr sz="1800" spc="-30" dirty="0">
                <a:latin typeface="Times New Roman"/>
                <a:cs typeface="Times New Roman"/>
              </a:rPr>
              <a:t> </a:t>
            </a:r>
            <a:r>
              <a:rPr sz="1800" spc="-30" dirty="0">
                <a:latin typeface="Calibri"/>
                <a:cs typeface="Calibri"/>
              </a:rPr>
              <a:t>c</a:t>
            </a:r>
            <a:r>
              <a:rPr sz="1800" spc="-5" dirty="0">
                <a:latin typeface="Calibri"/>
                <a:cs typeface="Calibri"/>
              </a:rPr>
              <a:t>omb</a:t>
            </a:r>
            <a:r>
              <a:rPr sz="1800" dirty="0">
                <a:latin typeface="Calibri"/>
                <a:cs typeface="Calibri"/>
              </a:rPr>
              <a:t>i</a:t>
            </a:r>
            <a:r>
              <a:rPr sz="1800" spc="-5" dirty="0">
                <a:latin typeface="Calibri"/>
                <a:cs typeface="Calibri"/>
              </a:rPr>
              <a:t>ne</a:t>
            </a:r>
            <a:r>
              <a:rPr sz="1800" dirty="0">
                <a:latin typeface="Calibri"/>
                <a:cs typeface="Calibri"/>
              </a:rPr>
              <a:t>d</a:t>
            </a:r>
            <a:r>
              <a:rPr sz="1800" spc="-30" dirty="0">
                <a:latin typeface="Times New Roman"/>
                <a:cs typeface="Times New Roman"/>
              </a:rPr>
              <a:t> </a:t>
            </a:r>
            <a:r>
              <a:rPr sz="1800" spc="-5" dirty="0">
                <a:latin typeface="Calibri"/>
                <a:cs typeface="Calibri"/>
              </a:rPr>
              <a:t>i</a:t>
            </a:r>
            <a:r>
              <a:rPr sz="1800" spc="-10" dirty="0">
                <a:latin typeface="Calibri"/>
                <a:cs typeface="Calibri"/>
              </a:rPr>
              <a:t>n</a:t>
            </a:r>
            <a:r>
              <a:rPr sz="1800" spc="-25" dirty="0">
                <a:latin typeface="Calibri"/>
                <a:cs typeface="Calibri"/>
              </a:rPr>
              <a:t>t</a:t>
            </a:r>
            <a:r>
              <a:rPr sz="1800" dirty="0">
                <a:latin typeface="Calibri"/>
                <a:cs typeface="Calibri"/>
              </a:rPr>
              <a:t>o</a:t>
            </a:r>
            <a:r>
              <a:rPr sz="1800" spc="-35" dirty="0">
                <a:latin typeface="Times New Roman"/>
                <a:cs typeface="Times New Roman"/>
              </a:rPr>
              <a:t> </a:t>
            </a:r>
            <a:r>
              <a:rPr sz="1800" spc="-5" dirty="0">
                <a:latin typeface="Calibri"/>
                <a:cs typeface="Calibri"/>
              </a:rPr>
              <a:t>one</a:t>
            </a:r>
            <a:r>
              <a:rPr sz="1800" spc="-5" dirty="0">
                <a:latin typeface="Times New Roman"/>
                <a:cs typeface="Times New Roman"/>
              </a:rPr>
              <a:t> </a:t>
            </a:r>
            <a:r>
              <a:rPr sz="1800" spc="-5" dirty="0">
                <a:latin typeface="Calibri"/>
                <a:cs typeface="Calibri"/>
              </a:rPr>
              <a:t>pri</a:t>
            </a:r>
            <a:r>
              <a:rPr sz="1800" spc="-10" dirty="0">
                <a:latin typeface="Calibri"/>
                <a:cs typeface="Calibri"/>
              </a:rPr>
              <a:t>nt</a:t>
            </a:r>
            <a:endParaRPr sz="1800">
              <a:latin typeface="Calibri"/>
              <a:cs typeface="Calibri"/>
            </a:endParaRPr>
          </a:p>
          <a:p>
            <a:pPr marL="355600" marR="12065" indent="-342900">
              <a:lnSpc>
                <a:spcPct val="114999"/>
              </a:lnSpc>
              <a:buFont typeface="Symbol"/>
              <a:buChar char=""/>
              <a:tabLst>
                <a:tab pos="355600" algn="l"/>
              </a:tabLst>
            </a:pPr>
            <a:r>
              <a:rPr sz="1800" b="1" u="heavy" dirty="0">
                <a:solidFill>
                  <a:srgbClr val="FF0000"/>
                </a:solidFill>
                <a:latin typeface="Calibri"/>
                <a:cs typeface="Calibri"/>
              </a:rPr>
              <a:t>Ac</a:t>
            </a:r>
            <a:r>
              <a:rPr sz="1800" b="1" u="heavy" spc="5" dirty="0">
                <a:solidFill>
                  <a:srgbClr val="FF0000"/>
                </a:solidFill>
                <a:latin typeface="Calibri"/>
                <a:cs typeface="Calibri"/>
              </a:rPr>
              <a:t>c</a:t>
            </a:r>
            <a:r>
              <a:rPr sz="1800" b="1" u="heavy" spc="-5" dirty="0">
                <a:solidFill>
                  <a:srgbClr val="FF0000"/>
                </a:solidFill>
                <a:latin typeface="Calibri"/>
                <a:cs typeface="Calibri"/>
              </a:rPr>
              <a:t>id</a:t>
            </a:r>
            <a:r>
              <a:rPr sz="1800" b="1" u="heavy" spc="-10" dirty="0">
                <a:solidFill>
                  <a:srgbClr val="FF0000"/>
                </a:solidFill>
                <a:latin typeface="Calibri"/>
                <a:cs typeface="Calibri"/>
              </a:rPr>
              <a:t>e</a:t>
            </a:r>
            <a:r>
              <a:rPr sz="1800" b="1" u="heavy" spc="-30" dirty="0">
                <a:solidFill>
                  <a:srgbClr val="FF0000"/>
                </a:solidFill>
                <a:latin typeface="Calibri"/>
                <a:cs typeface="Calibri"/>
              </a:rPr>
              <a:t>n</a:t>
            </a:r>
            <a:r>
              <a:rPr sz="1800" b="1" u="heavy" spc="-25" dirty="0">
                <a:solidFill>
                  <a:srgbClr val="FF0000"/>
                </a:solidFill>
                <a:latin typeface="Calibri"/>
                <a:cs typeface="Calibri"/>
              </a:rPr>
              <a:t>t</a:t>
            </a:r>
            <a:r>
              <a:rPr sz="1800" b="1" u="heavy" spc="-10" dirty="0">
                <a:solidFill>
                  <a:srgbClr val="FF0000"/>
                </a:solidFill>
                <a:latin typeface="Calibri"/>
                <a:cs typeface="Calibri"/>
              </a:rPr>
              <a:t>al</a:t>
            </a:r>
            <a:r>
              <a:rPr sz="1800" b="1" spc="-50" dirty="0">
                <a:solidFill>
                  <a:srgbClr val="FF0000"/>
                </a:solidFill>
                <a:latin typeface="Times New Roman"/>
                <a:cs typeface="Times New Roman"/>
              </a:rPr>
              <a:t> </a:t>
            </a:r>
            <a:r>
              <a:rPr sz="1800" dirty="0">
                <a:latin typeface="Calibri"/>
                <a:cs typeface="Calibri"/>
              </a:rPr>
              <a:t>whor</a:t>
            </a:r>
            <a:r>
              <a:rPr sz="1800" spc="-15" dirty="0">
                <a:latin typeface="Calibri"/>
                <a:cs typeface="Calibri"/>
              </a:rPr>
              <a:t>l</a:t>
            </a:r>
            <a:r>
              <a:rPr sz="1800" dirty="0">
                <a:latin typeface="Calibri"/>
                <a:cs typeface="Calibri"/>
              </a:rPr>
              <a:t>-</a:t>
            </a:r>
            <a:r>
              <a:rPr sz="1800" spc="-55" dirty="0">
                <a:latin typeface="Times New Roman"/>
                <a:cs typeface="Times New Roman"/>
              </a:rPr>
              <a:t> </a:t>
            </a:r>
            <a:r>
              <a:rPr sz="1800" spc="-5" dirty="0">
                <a:latin typeface="Calibri"/>
                <a:cs typeface="Calibri"/>
              </a:rPr>
              <a:t>do</a:t>
            </a:r>
            <a:r>
              <a:rPr sz="1800" dirty="0">
                <a:latin typeface="Calibri"/>
                <a:cs typeface="Calibri"/>
              </a:rPr>
              <a:t>es</a:t>
            </a:r>
            <a:r>
              <a:rPr sz="1800" dirty="0">
                <a:latin typeface="Times New Roman"/>
                <a:cs typeface="Times New Roman"/>
              </a:rPr>
              <a:t> </a:t>
            </a:r>
            <a:r>
              <a:rPr sz="1800" spc="-5" dirty="0">
                <a:latin typeface="Calibri"/>
                <a:cs typeface="Calibri"/>
              </a:rPr>
              <a:t>no</a:t>
            </a:r>
            <a:r>
              <a:rPr sz="1800" dirty="0">
                <a:latin typeface="Calibri"/>
                <a:cs typeface="Calibri"/>
              </a:rPr>
              <a:t>t</a:t>
            </a:r>
            <a:r>
              <a:rPr sz="1800" spc="-35" dirty="0">
                <a:latin typeface="Times New Roman"/>
                <a:cs typeface="Times New Roman"/>
              </a:rPr>
              <a:t> </a:t>
            </a:r>
            <a:r>
              <a:rPr sz="1800" spc="-20" dirty="0">
                <a:latin typeface="Calibri"/>
                <a:cs typeface="Calibri"/>
              </a:rPr>
              <a:t>c</a:t>
            </a:r>
            <a:r>
              <a:rPr sz="1800" spc="-5" dirty="0">
                <a:latin typeface="Calibri"/>
                <a:cs typeface="Calibri"/>
              </a:rPr>
              <a:t>l</a:t>
            </a:r>
            <a:r>
              <a:rPr sz="1800" spc="-10" dirty="0">
                <a:latin typeface="Calibri"/>
                <a:cs typeface="Calibri"/>
              </a:rPr>
              <a:t>ea</a:t>
            </a:r>
            <a:r>
              <a:rPr sz="1800" dirty="0">
                <a:latin typeface="Calibri"/>
                <a:cs typeface="Calibri"/>
              </a:rPr>
              <a:t>r</a:t>
            </a:r>
            <a:r>
              <a:rPr sz="1800" spc="-10" dirty="0">
                <a:latin typeface="Calibri"/>
                <a:cs typeface="Calibri"/>
              </a:rPr>
              <a:t>ly</a:t>
            </a:r>
            <a:r>
              <a:rPr sz="1800" spc="-30" dirty="0">
                <a:latin typeface="Times New Roman"/>
                <a:cs typeface="Times New Roman"/>
              </a:rPr>
              <a:t> </a:t>
            </a:r>
            <a:r>
              <a:rPr sz="1800" spc="-35" dirty="0">
                <a:latin typeface="Calibri"/>
                <a:cs typeface="Calibri"/>
              </a:rPr>
              <a:t>f</a:t>
            </a:r>
            <a:r>
              <a:rPr sz="1800" dirty="0">
                <a:latin typeface="Calibri"/>
                <a:cs typeface="Calibri"/>
              </a:rPr>
              <a:t>all</a:t>
            </a:r>
            <a:r>
              <a:rPr sz="1800" spc="-45" dirty="0">
                <a:latin typeface="Times New Roman"/>
                <a:cs typeface="Times New Roman"/>
              </a:rPr>
              <a:t> </a:t>
            </a:r>
            <a:r>
              <a:rPr sz="1800" spc="-5" dirty="0">
                <a:latin typeface="Calibri"/>
                <a:cs typeface="Calibri"/>
              </a:rPr>
              <a:t>u</a:t>
            </a:r>
            <a:r>
              <a:rPr sz="1800" dirty="0">
                <a:latin typeface="Calibri"/>
                <a:cs typeface="Calibri"/>
              </a:rPr>
              <a:t>n</a:t>
            </a:r>
            <a:r>
              <a:rPr sz="1800" spc="-15" dirty="0">
                <a:latin typeface="Calibri"/>
                <a:cs typeface="Calibri"/>
              </a:rPr>
              <a:t>d</a:t>
            </a:r>
            <a:r>
              <a:rPr sz="1800" spc="-5" dirty="0">
                <a:latin typeface="Calibri"/>
                <a:cs typeface="Calibri"/>
              </a:rPr>
              <a:t>e</a:t>
            </a:r>
            <a:r>
              <a:rPr sz="1800" spc="-10" dirty="0">
                <a:latin typeface="Calibri"/>
                <a:cs typeface="Calibri"/>
              </a:rPr>
              <a:t>r</a:t>
            </a:r>
            <a:r>
              <a:rPr sz="1800" spc="-40" dirty="0">
                <a:latin typeface="Times New Roman"/>
                <a:cs typeface="Times New Roman"/>
              </a:rPr>
              <a:t> </a:t>
            </a:r>
            <a:r>
              <a:rPr sz="1800" dirty="0">
                <a:latin typeface="Calibri"/>
                <a:cs typeface="Calibri"/>
              </a:rPr>
              <a:t>a</a:t>
            </a:r>
            <a:r>
              <a:rPr sz="1800" spc="-35" dirty="0">
                <a:latin typeface="Calibri"/>
                <a:cs typeface="Calibri"/>
              </a:rPr>
              <a:t>n</a:t>
            </a:r>
            <a:r>
              <a:rPr sz="1800" spc="-10" dirty="0">
                <a:latin typeface="Calibri"/>
                <a:cs typeface="Calibri"/>
              </a:rPr>
              <a:t>y</a:t>
            </a:r>
            <a:r>
              <a:rPr sz="1800" spc="-5" dirty="0">
                <a:latin typeface="Times New Roman"/>
                <a:cs typeface="Times New Roman"/>
              </a:rPr>
              <a:t> </a:t>
            </a:r>
            <a:r>
              <a:rPr sz="1800" spc="-5" dirty="0">
                <a:latin typeface="Calibri"/>
                <a:cs typeface="Calibri"/>
              </a:rPr>
              <a:t>o</a:t>
            </a:r>
            <a:r>
              <a:rPr sz="1800" dirty="0">
                <a:latin typeface="Calibri"/>
                <a:cs typeface="Calibri"/>
              </a:rPr>
              <a:t>f</a:t>
            </a:r>
            <a:r>
              <a:rPr sz="1800" spc="-45" dirty="0">
                <a:latin typeface="Times New Roman"/>
                <a:cs typeface="Times New Roman"/>
              </a:rPr>
              <a:t> </a:t>
            </a:r>
            <a:r>
              <a:rPr sz="1800" spc="-10" dirty="0">
                <a:latin typeface="Calibri"/>
                <a:cs typeface="Calibri"/>
              </a:rPr>
              <a:t>the</a:t>
            </a:r>
            <a:r>
              <a:rPr sz="1800" spc="-30" dirty="0">
                <a:latin typeface="Times New Roman"/>
                <a:cs typeface="Times New Roman"/>
              </a:rPr>
              <a:t> </a:t>
            </a:r>
            <a:r>
              <a:rPr sz="1800" spc="-15" dirty="0">
                <a:latin typeface="Calibri"/>
                <a:cs typeface="Calibri"/>
              </a:rPr>
              <a:t>othe</a:t>
            </a:r>
            <a:r>
              <a:rPr sz="1800" spc="-10" dirty="0">
                <a:latin typeface="Calibri"/>
                <a:cs typeface="Calibri"/>
              </a:rPr>
              <a:t>r</a:t>
            </a:r>
            <a:r>
              <a:rPr sz="1800" spc="-30" dirty="0">
                <a:latin typeface="Times New Roman"/>
                <a:cs typeface="Times New Roman"/>
              </a:rPr>
              <a:t> </a:t>
            </a:r>
            <a:r>
              <a:rPr sz="1800" spc="-30" dirty="0">
                <a:latin typeface="Calibri"/>
                <a:cs typeface="Calibri"/>
              </a:rPr>
              <a:t>c</a:t>
            </a:r>
            <a:r>
              <a:rPr sz="1800" spc="-15" dirty="0">
                <a:latin typeface="Calibri"/>
                <a:cs typeface="Calibri"/>
              </a:rPr>
              <a:t>a</a:t>
            </a:r>
            <a:r>
              <a:rPr sz="1800" spc="-40" dirty="0">
                <a:latin typeface="Calibri"/>
                <a:cs typeface="Calibri"/>
              </a:rPr>
              <a:t>t</a:t>
            </a:r>
            <a:r>
              <a:rPr sz="1800" spc="-10" dirty="0">
                <a:latin typeface="Calibri"/>
                <a:cs typeface="Calibri"/>
              </a:rPr>
              <a:t>ego</a:t>
            </a:r>
            <a:r>
              <a:rPr sz="1800" spc="-20" dirty="0">
                <a:latin typeface="Calibri"/>
                <a:cs typeface="Calibri"/>
              </a:rPr>
              <a:t>r</a:t>
            </a:r>
            <a:r>
              <a:rPr sz="1800" spc="-5" dirty="0">
                <a:latin typeface="Calibri"/>
                <a:cs typeface="Calibri"/>
              </a:rPr>
              <a:t>i</a:t>
            </a:r>
            <a:r>
              <a:rPr sz="1800" spc="-10" dirty="0">
                <a:latin typeface="Calibri"/>
                <a:cs typeface="Calibri"/>
              </a:rPr>
              <a:t>es</a:t>
            </a:r>
            <a:endParaRPr sz="1800">
              <a:latin typeface="Calibri"/>
              <a:cs typeface="Calibri"/>
            </a:endParaRPr>
          </a:p>
        </p:txBody>
      </p:sp>
      <p:sp>
        <p:nvSpPr>
          <p:cNvPr id="10" name="object 10"/>
          <p:cNvSpPr/>
          <p:nvPr/>
        </p:nvSpPr>
        <p:spPr>
          <a:xfrm>
            <a:off x="4360803" y="76200"/>
            <a:ext cx="4700534" cy="639232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1668</Words>
  <Application>Microsoft Office PowerPoint</Application>
  <PresentationFormat>On-screen Show (4:3)</PresentationFormat>
  <Paragraphs>174</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 JULIAN</vt:lpstr>
      <vt:lpstr>Arial</vt:lpstr>
      <vt:lpstr>Calibri</vt:lpstr>
      <vt:lpstr>Symbol</vt:lpstr>
      <vt:lpstr>Times New Roman</vt:lpstr>
      <vt:lpstr>Wingdings</vt:lpstr>
      <vt:lpstr>Office Theme</vt:lpstr>
      <vt:lpstr>PowerPoint Presentation</vt:lpstr>
      <vt:lpstr>Chapter 6 Vocabulary</vt:lpstr>
      <vt:lpstr>PowerPoint Presentation</vt:lpstr>
      <vt:lpstr>PowerPoint Presentation</vt:lpstr>
      <vt:lpstr>PowerPoint Presentation</vt:lpstr>
      <vt:lpstr>PowerPoint Presentation</vt:lpstr>
      <vt:lpstr>Two things a forensic examiner looks for on a fingerprint are the presence of a core and deltas.</vt:lpstr>
      <vt:lpstr>Types of Arches</vt:lpstr>
      <vt:lpstr>Types of Whorls</vt:lpstr>
      <vt:lpstr>PowerPoint Presentation</vt:lpstr>
      <vt:lpstr>PowerPoint Presentation</vt:lpstr>
      <vt:lpstr>PowerPoint Presentation</vt:lpstr>
      <vt:lpstr>How to Compare Fingerprints  (5.43 minutes) https://www.youtube.com/watch?v=IrpTqKkgygA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A fingerprint is an individual characteristic; no two people have</vt:lpstr>
      <vt:lpstr>PowerPoint Presentation</vt:lpstr>
      <vt:lpstr>PowerPoint Presentation</vt:lpstr>
      <vt:lpstr>IAFIS isn't just used for criminal checks. It also collects fingerprints for employment, licenses and social services programs (such as homeless shelters). When all of these uses are taken together, about one out of every six people in this country has a fingerprint record on IAFIS.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Jenn15</cp:lastModifiedBy>
  <cp:revision>5</cp:revision>
  <dcterms:created xsi:type="dcterms:W3CDTF">2018-06-11T15:10:46Z</dcterms:created>
  <dcterms:modified xsi:type="dcterms:W3CDTF">2018-06-13T20:28:30Z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2018-06-11T00:00:00Z</vt:filetime>
  </property>
  <property fmtid="{D5CDD505-2E9C-101B-9397-08002B2CF9AE}" pid="3" name="LastSaved">
    <vt:filetime>2018-06-11T00:00:00Z</vt:filetime>
  </property>
</Properties>
</file>