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Lst>
  <p:notesMasterIdLst>
    <p:notesMasterId r:id="rId47"/>
  </p:notesMasterIdLst>
  <p:sldIdLst>
    <p:sldId id="294" r:id="rId3"/>
    <p:sldId id="256" r:id="rId4"/>
    <p:sldId id="295" r:id="rId5"/>
    <p:sldId id="330" r:id="rId6"/>
    <p:sldId id="337" r:id="rId7"/>
    <p:sldId id="331" r:id="rId8"/>
    <p:sldId id="264" r:id="rId9"/>
    <p:sldId id="265" r:id="rId10"/>
    <p:sldId id="262" r:id="rId11"/>
    <p:sldId id="263" r:id="rId12"/>
    <p:sldId id="338" r:id="rId13"/>
    <p:sldId id="344" r:id="rId14"/>
    <p:sldId id="343" r:id="rId15"/>
    <p:sldId id="339" r:id="rId16"/>
    <p:sldId id="340" r:id="rId17"/>
    <p:sldId id="297" r:id="rId18"/>
    <p:sldId id="299" r:id="rId19"/>
    <p:sldId id="300" r:id="rId20"/>
    <p:sldId id="301" r:id="rId21"/>
    <p:sldId id="302" r:id="rId22"/>
    <p:sldId id="303" r:id="rId23"/>
    <p:sldId id="304" r:id="rId24"/>
    <p:sldId id="305" r:id="rId25"/>
    <p:sldId id="320" r:id="rId26"/>
    <p:sldId id="348" r:id="rId27"/>
    <p:sldId id="322" r:id="rId28"/>
    <p:sldId id="323" r:id="rId29"/>
    <p:sldId id="349" r:id="rId30"/>
    <p:sldId id="350" r:id="rId31"/>
    <p:sldId id="351" r:id="rId32"/>
    <p:sldId id="352" r:id="rId33"/>
    <p:sldId id="354" r:id="rId34"/>
    <p:sldId id="355" r:id="rId35"/>
    <p:sldId id="342" r:id="rId36"/>
    <p:sldId id="333" r:id="rId37"/>
    <p:sldId id="341" r:id="rId38"/>
    <p:sldId id="308" r:id="rId39"/>
    <p:sldId id="310" r:id="rId40"/>
    <p:sldId id="312" r:id="rId41"/>
    <p:sldId id="313" r:id="rId42"/>
    <p:sldId id="345" r:id="rId43"/>
    <p:sldId id="334" r:id="rId44"/>
    <p:sldId id="346" r:id="rId45"/>
    <p:sldId id="347" r:id="rId46"/>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62000" y="4826000"/>
            <a:ext cx="6096000" cy="45720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722931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93640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208628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262163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87" name="Shape 8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1058520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025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164165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14" name="Shape 11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1770189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701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8534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3506012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72348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3353291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219055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3605496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05255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87" name="Shape 8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3357804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60" name="Shape 16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2550605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594316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10" name="Shape 21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1488475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16" name="Shape 21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125011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87" name="Shape 8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extLst>
      <p:ext uri="{BB962C8B-B14F-4D97-AF65-F5344CB8AC3E}">
        <p14:creationId xmlns:p14="http://schemas.microsoft.com/office/powerpoint/2010/main" val="176650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257014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154829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316655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898221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131375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331243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66"/>
          </a:p>
        </p:txBody>
      </p:sp>
    </p:spTree>
    <p:extLst>
      <p:ext uri="{BB962C8B-B14F-4D97-AF65-F5344CB8AC3E}">
        <p14:creationId xmlns:p14="http://schemas.microsoft.com/office/powerpoint/2010/main" val="106995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200"/>
          </a:xfrm>
          <a:prstGeom prst="rect">
            <a:avLst/>
          </a:prstGeom>
          <a:noFill/>
          <a:ln>
            <a:noFill/>
          </a:ln>
        </p:spPr>
        <p:txBody>
          <a:bodyPr spcFirstLastPara="1" wrap="square" lIns="91425" tIns="91425" rIns="91425" bIns="91425" anchor="t" anchorCtr="0"/>
          <a:lstStyle>
            <a:lvl1pPr lvl="0" algn="ctr">
              <a:spcBef>
                <a:spcPts val="0"/>
              </a:spcBef>
              <a:spcAft>
                <a:spcPts val="0"/>
              </a:spcAft>
              <a:buSzPts val="4800"/>
              <a:buChar char="●"/>
              <a:defRPr sz="4800"/>
            </a:lvl1pPr>
            <a:lvl2pPr lvl="1" algn="ctr">
              <a:spcBef>
                <a:spcPts val="0"/>
              </a:spcBef>
              <a:spcAft>
                <a:spcPts val="0"/>
              </a:spcAft>
              <a:buSzPts val="4800"/>
              <a:buChar char="○"/>
              <a:defRPr sz="4800"/>
            </a:lvl2pPr>
            <a:lvl3pPr lvl="2" algn="ctr">
              <a:spcBef>
                <a:spcPts val="0"/>
              </a:spcBef>
              <a:spcAft>
                <a:spcPts val="0"/>
              </a:spcAft>
              <a:buSzPts val="4800"/>
              <a:buChar char="■"/>
              <a:defRPr sz="4800"/>
            </a:lvl3pPr>
            <a:lvl4pPr lvl="3" algn="ctr">
              <a:spcBef>
                <a:spcPts val="0"/>
              </a:spcBef>
              <a:spcAft>
                <a:spcPts val="0"/>
              </a:spcAft>
              <a:buSzPts val="4800"/>
              <a:buChar char="●"/>
              <a:defRPr sz="4800"/>
            </a:lvl4pPr>
            <a:lvl5pPr lvl="4" algn="ctr">
              <a:spcBef>
                <a:spcPts val="0"/>
              </a:spcBef>
              <a:spcAft>
                <a:spcPts val="0"/>
              </a:spcAft>
              <a:buSzPts val="4800"/>
              <a:buChar char="○"/>
              <a:defRPr sz="4800"/>
            </a:lvl5pPr>
            <a:lvl6pPr lvl="5" algn="ctr">
              <a:spcBef>
                <a:spcPts val="0"/>
              </a:spcBef>
              <a:spcAft>
                <a:spcPts val="0"/>
              </a:spcAft>
              <a:buSzPts val="4800"/>
              <a:buChar char="■"/>
              <a:defRPr sz="4800"/>
            </a:lvl6pPr>
            <a:lvl7pPr lvl="6" algn="ctr">
              <a:spcBef>
                <a:spcPts val="0"/>
              </a:spcBef>
              <a:spcAft>
                <a:spcPts val="0"/>
              </a:spcAft>
              <a:buSzPts val="4800"/>
              <a:buChar char="●"/>
              <a:defRPr sz="4800"/>
            </a:lvl7pPr>
            <a:lvl8pPr lvl="7" algn="ctr">
              <a:spcBef>
                <a:spcPts val="0"/>
              </a:spcBef>
              <a:spcAft>
                <a:spcPts val="0"/>
              </a:spcAft>
              <a:buSzPts val="4800"/>
              <a:buChar char="○"/>
              <a:defRPr sz="4800"/>
            </a:lvl8pPr>
            <a:lvl9pPr lvl="8" algn="ctr">
              <a:spcBef>
                <a:spcPts val="0"/>
              </a:spcBef>
              <a:spcAft>
                <a:spcPts val="0"/>
              </a:spcAft>
              <a:buSzPts val="4800"/>
              <a:buChar char="■"/>
              <a:defRPr sz="4800"/>
            </a:lvl9pPr>
          </a:lstStyle>
          <a:p>
            <a:endParaRPr/>
          </a:p>
        </p:txBody>
      </p:sp>
      <p:sp>
        <p:nvSpPr>
          <p:cNvPr id="9" name="Shape 9"/>
          <p:cNvSpPr txBox="1">
            <a:spLocks noGrp="1"/>
          </p:cNvSpPr>
          <p:nvPr>
            <p:ph type="subTitle" idx="1"/>
          </p:nvPr>
        </p:nvSpPr>
        <p:spPr>
          <a:xfrm>
            <a:off x="1828800" y="4572000"/>
            <a:ext cx="6502400" cy="914400"/>
          </a:xfrm>
          <a:prstGeom prst="rect">
            <a:avLst/>
          </a:prstGeom>
          <a:noFill/>
          <a:ln>
            <a:noFill/>
          </a:ln>
        </p:spPr>
        <p:txBody>
          <a:bodyPr spcFirstLastPara="1" wrap="square" lIns="91425" tIns="91425" rIns="91425" bIns="91425" anchor="t" anchorCtr="0"/>
          <a:lstStyle>
            <a:lvl1pPr lvl="0" algn="ctr">
              <a:spcBef>
                <a:spcPts val="0"/>
              </a:spcBef>
              <a:spcAft>
                <a:spcPts val="0"/>
              </a:spcAft>
              <a:buSzPts val="3200"/>
              <a:buChar char="●"/>
              <a:defRPr sz="3200"/>
            </a:lvl1pPr>
            <a:lvl2pPr lvl="1" algn="ctr">
              <a:spcBef>
                <a:spcPts val="0"/>
              </a:spcBef>
              <a:spcAft>
                <a:spcPts val="0"/>
              </a:spcAft>
              <a:buSzPts val="3200"/>
              <a:buChar char="○"/>
              <a:defRPr sz="3200"/>
            </a:lvl2pPr>
            <a:lvl3pPr lvl="2" algn="ctr">
              <a:spcBef>
                <a:spcPts val="0"/>
              </a:spcBef>
              <a:spcAft>
                <a:spcPts val="0"/>
              </a:spcAft>
              <a:buSzPts val="3200"/>
              <a:buChar char="■"/>
              <a:defRPr sz="3200"/>
            </a:lvl3pPr>
            <a:lvl4pPr lvl="3" algn="ctr">
              <a:spcBef>
                <a:spcPts val="0"/>
              </a:spcBef>
              <a:spcAft>
                <a:spcPts val="0"/>
              </a:spcAft>
              <a:buSzPts val="3200"/>
              <a:buChar char="●"/>
              <a:defRPr sz="3200"/>
            </a:lvl4pPr>
            <a:lvl5pPr lvl="4" algn="ctr">
              <a:spcBef>
                <a:spcPts val="0"/>
              </a:spcBef>
              <a:spcAft>
                <a:spcPts val="0"/>
              </a:spcAft>
              <a:buSzPts val="3200"/>
              <a:buChar char="○"/>
              <a:defRPr sz="3200"/>
            </a:lvl5pPr>
            <a:lvl6pPr lvl="5" algn="ctr">
              <a:spcBef>
                <a:spcPts val="0"/>
              </a:spcBef>
              <a:spcAft>
                <a:spcPts val="0"/>
              </a:spcAft>
              <a:buSzPts val="3200"/>
              <a:buChar char="■"/>
              <a:defRPr sz="3200"/>
            </a:lvl6pPr>
            <a:lvl7pPr lvl="6" algn="ctr">
              <a:spcBef>
                <a:spcPts val="0"/>
              </a:spcBef>
              <a:spcAft>
                <a:spcPts val="0"/>
              </a:spcAft>
              <a:buSzPts val="3200"/>
              <a:buChar char="●"/>
              <a:defRPr sz="3200"/>
            </a:lvl7pPr>
            <a:lvl8pPr lvl="7" algn="ctr">
              <a:spcBef>
                <a:spcPts val="0"/>
              </a:spcBef>
              <a:spcAft>
                <a:spcPts val="0"/>
              </a:spcAft>
              <a:buSzPts val="3200"/>
              <a:buChar char="○"/>
              <a:defRPr sz="3200"/>
            </a:lvl8pPr>
            <a:lvl9pPr lvl="8" algn="ctr">
              <a:spcBef>
                <a:spcPts val="0"/>
              </a:spcBef>
              <a:spcAft>
                <a:spcPts val="0"/>
              </a:spcAft>
              <a:buSzPts val="3200"/>
              <a:buChar char="■"/>
              <a:defRPr sz="3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508000" y="305153"/>
            <a:ext cx="9144000" cy="12699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Clr>
                <a:schemeClr val="dk1"/>
              </a:buClr>
              <a:buSzPts val="1600"/>
              <a:buFont typeface="Calibri"/>
              <a:buNone/>
              <a:defRPr sz="4900" b="0" i="0" u="none" strike="noStrike" cap="none">
                <a:solidFill>
                  <a:schemeClr val="dk1"/>
                </a:solidFill>
                <a:latin typeface="Calibri"/>
                <a:ea typeface="Calibri"/>
                <a:cs typeface="Calibri"/>
                <a:sym typeface="Calibri"/>
              </a:defRPr>
            </a:lvl1pPr>
            <a:lvl2pPr lvl="1" indent="0" rtl="0">
              <a:spcBef>
                <a:spcPts val="0"/>
              </a:spcBef>
              <a:spcAft>
                <a:spcPts val="0"/>
              </a:spcAft>
              <a:buSzPts val="1600"/>
              <a:buNone/>
              <a:defRPr sz="2000"/>
            </a:lvl2pPr>
            <a:lvl3pPr lvl="2" indent="0" rtl="0">
              <a:spcBef>
                <a:spcPts val="0"/>
              </a:spcBef>
              <a:spcAft>
                <a:spcPts val="0"/>
              </a:spcAft>
              <a:buSzPts val="1600"/>
              <a:buNone/>
              <a:defRPr sz="2000"/>
            </a:lvl3pPr>
            <a:lvl4pPr lvl="3" indent="0" rtl="0">
              <a:spcBef>
                <a:spcPts val="0"/>
              </a:spcBef>
              <a:spcAft>
                <a:spcPts val="0"/>
              </a:spcAft>
              <a:buSzPts val="1600"/>
              <a:buNone/>
              <a:defRPr sz="2000"/>
            </a:lvl4pPr>
            <a:lvl5pPr lvl="4" indent="0" rtl="0">
              <a:spcBef>
                <a:spcPts val="0"/>
              </a:spcBef>
              <a:spcAft>
                <a:spcPts val="0"/>
              </a:spcAft>
              <a:buSzPts val="1600"/>
              <a:buNone/>
              <a:defRPr sz="2000"/>
            </a:lvl5pPr>
            <a:lvl6pPr lvl="5" indent="0" rtl="0">
              <a:spcBef>
                <a:spcPts val="0"/>
              </a:spcBef>
              <a:spcAft>
                <a:spcPts val="0"/>
              </a:spcAft>
              <a:buSzPts val="1600"/>
              <a:buNone/>
              <a:defRPr sz="2000"/>
            </a:lvl6pPr>
            <a:lvl7pPr lvl="6" indent="0" rtl="0">
              <a:spcBef>
                <a:spcPts val="0"/>
              </a:spcBef>
              <a:spcAft>
                <a:spcPts val="0"/>
              </a:spcAft>
              <a:buSzPts val="1600"/>
              <a:buNone/>
              <a:defRPr sz="2000"/>
            </a:lvl7pPr>
            <a:lvl8pPr lvl="7" indent="0" rtl="0">
              <a:spcBef>
                <a:spcPts val="0"/>
              </a:spcBef>
              <a:spcAft>
                <a:spcPts val="0"/>
              </a:spcAft>
              <a:buSzPts val="1600"/>
              <a:buNone/>
              <a:defRPr sz="2000"/>
            </a:lvl8pPr>
            <a:lvl9pPr lvl="8" indent="0" rtl="0">
              <a:spcBef>
                <a:spcPts val="0"/>
              </a:spcBef>
              <a:spcAft>
                <a:spcPts val="0"/>
              </a:spcAft>
              <a:buSzPts val="1600"/>
              <a:buNone/>
              <a:defRPr sz="2000"/>
            </a:lvl9pPr>
          </a:lstStyle>
          <a:p>
            <a:endParaRPr/>
          </a:p>
        </p:txBody>
      </p:sp>
      <p:sp>
        <p:nvSpPr>
          <p:cNvPr id="49" name="Shape 49"/>
          <p:cNvSpPr txBox="1">
            <a:spLocks noGrp="1"/>
          </p:cNvSpPr>
          <p:nvPr>
            <p:ph type="body" idx="1"/>
          </p:nvPr>
        </p:nvSpPr>
        <p:spPr>
          <a:xfrm>
            <a:off x="508000" y="1778000"/>
            <a:ext cx="4487400" cy="5028900"/>
          </a:xfrm>
          <a:prstGeom prst="rect">
            <a:avLst/>
          </a:prstGeom>
          <a:noFill/>
          <a:ln>
            <a:noFill/>
          </a:ln>
        </p:spPr>
        <p:txBody>
          <a:bodyPr spcFirstLastPara="1" wrap="square" lIns="101575" tIns="101575" rIns="101575" bIns="101575" anchor="t" anchorCtr="0"/>
          <a:lstStyle>
            <a:lvl1pPr marL="457200" marR="0" lvl="0"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5164667" y="1778000"/>
            <a:ext cx="4487400" cy="5028900"/>
          </a:xfrm>
          <a:prstGeom prst="rect">
            <a:avLst/>
          </a:prstGeom>
          <a:noFill/>
          <a:ln>
            <a:noFill/>
          </a:ln>
        </p:spPr>
        <p:txBody>
          <a:bodyPr spcFirstLastPara="1" wrap="square" lIns="101575" tIns="101575" rIns="101575" bIns="101575" anchor="t" anchorCtr="0"/>
          <a:lstStyle>
            <a:lvl1pPr marL="457200" marR="0" lvl="0"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1pPr>
            <a:lvl2pPr marL="914400" marR="0" lvl="1"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508000" y="305153"/>
            <a:ext cx="9144000" cy="12699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Clr>
                <a:schemeClr val="dk1"/>
              </a:buClr>
              <a:buSzPts val="1600"/>
              <a:buFont typeface="Calibri"/>
              <a:buNone/>
              <a:defRPr sz="4900" b="0" i="0" u="none" strike="noStrike" cap="none">
                <a:solidFill>
                  <a:schemeClr val="dk1"/>
                </a:solidFill>
                <a:latin typeface="Calibri"/>
                <a:ea typeface="Calibri"/>
                <a:cs typeface="Calibri"/>
                <a:sym typeface="Calibri"/>
              </a:defRPr>
            </a:lvl1pPr>
            <a:lvl2pPr lvl="1" indent="0" rtl="0">
              <a:spcBef>
                <a:spcPts val="0"/>
              </a:spcBef>
              <a:spcAft>
                <a:spcPts val="0"/>
              </a:spcAft>
              <a:buSzPts val="1600"/>
              <a:buNone/>
              <a:defRPr sz="2000"/>
            </a:lvl2pPr>
            <a:lvl3pPr lvl="2" indent="0" rtl="0">
              <a:spcBef>
                <a:spcPts val="0"/>
              </a:spcBef>
              <a:spcAft>
                <a:spcPts val="0"/>
              </a:spcAft>
              <a:buSzPts val="1600"/>
              <a:buNone/>
              <a:defRPr sz="2000"/>
            </a:lvl3pPr>
            <a:lvl4pPr lvl="3" indent="0" rtl="0">
              <a:spcBef>
                <a:spcPts val="0"/>
              </a:spcBef>
              <a:spcAft>
                <a:spcPts val="0"/>
              </a:spcAft>
              <a:buSzPts val="1600"/>
              <a:buNone/>
              <a:defRPr sz="2000"/>
            </a:lvl4pPr>
            <a:lvl5pPr lvl="4" indent="0" rtl="0">
              <a:spcBef>
                <a:spcPts val="0"/>
              </a:spcBef>
              <a:spcAft>
                <a:spcPts val="0"/>
              </a:spcAft>
              <a:buSzPts val="1600"/>
              <a:buNone/>
              <a:defRPr sz="2000"/>
            </a:lvl5pPr>
            <a:lvl6pPr lvl="5" indent="0" rtl="0">
              <a:spcBef>
                <a:spcPts val="0"/>
              </a:spcBef>
              <a:spcAft>
                <a:spcPts val="0"/>
              </a:spcAft>
              <a:buSzPts val="1600"/>
              <a:buNone/>
              <a:defRPr sz="2000"/>
            </a:lvl6pPr>
            <a:lvl7pPr lvl="6" indent="0" rtl="0">
              <a:spcBef>
                <a:spcPts val="0"/>
              </a:spcBef>
              <a:spcAft>
                <a:spcPts val="0"/>
              </a:spcAft>
              <a:buSzPts val="1600"/>
              <a:buNone/>
              <a:defRPr sz="2000"/>
            </a:lvl7pPr>
            <a:lvl8pPr lvl="7" indent="0" rtl="0">
              <a:spcBef>
                <a:spcPts val="0"/>
              </a:spcBef>
              <a:spcAft>
                <a:spcPts val="0"/>
              </a:spcAft>
              <a:buSzPts val="1600"/>
              <a:buNone/>
              <a:defRPr sz="2000"/>
            </a:lvl8pPr>
            <a:lvl9pPr lvl="8" indent="0" rtl="0">
              <a:spcBef>
                <a:spcPts val="0"/>
              </a:spcBef>
              <a:spcAft>
                <a:spcPts val="0"/>
              </a:spcAft>
              <a:buSzPts val="1600"/>
              <a:buNone/>
              <a:defRPr sz="2000"/>
            </a:lvl9pPr>
          </a:lstStyle>
          <a:p>
            <a:endParaRPr/>
          </a:p>
        </p:txBody>
      </p:sp>
      <p:sp>
        <p:nvSpPr>
          <p:cNvPr id="56" name="Shape 56"/>
          <p:cNvSpPr txBox="1">
            <a:spLocks noGrp="1"/>
          </p:cNvSpPr>
          <p:nvPr>
            <p:ph type="body" idx="1"/>
          </p:nvPr>
        </p:nvSpPr>
        <p:spPr>
          <a:xfrm>
            <a:off x="508000" y="1705681"/>
            <a:ext cx="4488900" cy="711000"/>
          </a:xfrm>
          <a:prstGeom prst="rect">
            <a:avLst/>
          </a:prstGeom>
          <a:noFill/>
          <a:ln>
            <a:noFill/>
          </a:ln>
        </p:spPr>
        <p:txBody>
          <a:bodyPr spcFirstLastPara="1" wrap="square" lIns="101575" tIns="101575" rIns="101575" bIns="101575" anchor="b" anchorCtr="0"/>
          <a:lstStyle>
            <a:lvl1pPr marL="457200" marR="0" lvl="0" indent="-228600" algn="l" rtl="0">
              <a:spcBef>
                <a:spcPts val="500"/>
              </a:spcBef>
              <a:spcAft>
                <a:spcPts val="0"/>
              </a:spcAft>
              <a:buClr>
                <a:schemeClr val="dk1"/>
              </a:buClr>
              <a:buSzPts val="3600"/>
              <a:buFont typeface="Arial"/>
              <a:buNone/>
              <a:defRPr sz="27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3100"/>
              <a:buFont typeface="Arial"/>
              <a:buNone/>
              <a:defRPr sz="2200" b="1" i="0" u="none" strike="noStrike" cap="none">
                <a:solidFill>
                  <a:schemeClr val="dk1"/>
                </a:solidFill>
                <a:latin typeface="Calibri"/>
                <a:ea typeface="Calibri"/>
                <a:cs typeface="Calibri"/>
                <a:sym typeface="Calibri"/>
              </a:defRPr>
            </a:lvl2pPr>
            <a:lvl3pPr marL="1371600" marR="0" lvl="2" indent="-228600" algn="l" rtl="0">
              <a:spcBef>
                <a:spcPts val="400"/>
              </a:spcBef>
              <a:spcAft>
                <a:spcPts val="0"/>
              </a:spcAft>
              <a:buClr>
                <a:schemeClr val="dk1"/>
              </a:buClr>
              <a:buSzPts val="2700"/>
              <a:buFont typeface="Arial"/>
              <a:buNone/>
              <a:defRPr sz="2000" b="1"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5pPr>
            <a:lvl6pPr marL="2743200" marR="0" lvl="5"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6pPr>
            <a:lvl7pPr marL="3200400" marR="0" lvl="6"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7pPr>
            <a:lvl8pPr marL="3657600" marR="0" lvl="7"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8pPr>
            <a:lvl9pPr marL="4114800" marR="0" lvl="8"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508000" y="2416528"/>
            <a:ext cx="4488900" cy="4390200"/>
          </a:xfrm>
          <a:prstGeom prst="rect">
            <a:avLst/>
          </a:prstGeom>
          <a:noFill/>
          <a:ln>
            <a:noFill/>
          </a:ln>
        </p:spPr>
        <p:txBody>
          <a:bodyPr spcFirstLastPara="1" wrap="square" lIns="101575" tIns="101575" rIns="101575" bIns="101575" anchor="t" anchorCtr="0"/>
          <a:lstStyle>
            <a:lvl1pPr marL="457200" marR="0" lvl="0"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3"/>
          </p:nvPr>
        </p:nvSpPr>
        <p:spPr>
          <a:xfrm>
            <a:off x="5161139" y="1705681"/>
            <a:ext cx="4491000" cy="711000"/>
          </a:xfrm>
          <a:prstGeom prst="rect">
            <a:avLst/>
          </a:prstGeom>
          <a:noFill/>
          <a:ln>
            <a:noFill/>
          </a:ln>
        </p:spPr>
        <p:txBody>
          <a:bodyPr spcFirstLastPara="1" wrap="square" lIns="101575" tIns="101575" rIns="101575" bIns="101575" anchor="b" anchorCtr="0"/>
          <a:lstStyle>
            <a:lvl1pPr marL="457200" marR="0" lvl="0" indent="-228600" algn="l" rtl="0">
              <a:spcBef>
                <a:spcPts val="500"/>
              </a:spcBef>
              <a:spcAft>
                <a:spcPts val="0"/>
              </a:spcAft>
              <a:buClr>
                <a:schemeClr val="dk1"/>
              </a:buClr>
              <a:buSzPts val="3600"/>
              <a:buFont typeface="Arial"/>
              <a:buNone/>
              <a:defRPr sz="27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3100"/>
              <a:buFont typeface="Arial"/>
              <a:buNone/>
              <a:defRPr sz="2200" b="1" i="0" u="none" strike="noStrike" cap="none">
                <a:solidFill>
                  <a:schemeClr val="dk1"/>
                </a:solidFill>
                <a:latin typeface="Calibri"/>
                <a:ea typeface="Calibri"/>
                <a:cs typeface="Calibri"/>
                <a:sym typeface="Calibri"/>
              </a:defRPr>
            </a:lvl2pPr>
            <a:lvl3pPr marL="1371600" marR="0" lvl="2" indent="-228600" algn="l" rtl="0">
              <a:spcBef>
                <a:spcPts val="400"/>
              </a:spcBef>
              <a:spcAft>
                <a:spcPts val="0"/>
              </a:spcAft>
              <a:buClr>
                <a:schemeClr val="dk1"/>
              </a:buClr>
              <a:buSzPts val="2700"/>
              <a:buFont typeface="Arial"/>
              <a:buNone/>
              <a:defRPr sz="2000" b="1"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5pPr>
            <a:lvl6pPr marL="2743200" marR="0" lvl="5"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6pPr>
            <a:lvl7pPr marL="3200400" marR="0" lvl="6"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7pPr>
            <a:lvl8pPr marL="3657600" marR="0" lvl="7"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8pPr>
            <a:lvl9pPr marL="4114800" marR="0" lvl="8" indent="-228600" algn="l" rtl="0">
              <a:spcBef>
                <a:spcPts val="400"/>
              </a:spcBef>
              <a:spcAft>
                <a:spcPts val="0"/>
              </a:spcAft>
              <a:buClr>
                <a:schemeClr val="dk1"/>
              </a:buClr>
              <a:buSzPts val="2200"/>
              <a:buFont typeface="Arial"/>
              <a:buNone/>
              <a:defRPr sz="18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4"/>
          </p:nvPr>
        </p:nvSpPr>
        <p:spPr>
          <a:xfrm>
            <a:off x="5161139" y="2416528"/>
            <a:ext cx="4491000" cy="4390200"/>
          </a:xfrm>
          <a:prstGeom prst="rect">
            <a:avLst/>
          </a:prstGeom>
          <a:noFill/>
          <a:ln>
            <a:noFill/>
          </a:ln>
        </p:spPr>
        <p:txBody>
          <a:bodyPr spcFirstLastPara="1" wrap="square" lIns="101575" tIns="101575" rIns="101575" bIns="101575" anchor="t" anchorCtr="0"/>
          <a:lstStyle>
            <a:lvl1pPr marL="457200" marR="0" lvl="0"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508000" y="305153"/>
            <a:ext cx="9144000" cy="12699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Clr>
                <a:schemeClr val="dk1"/>
              </a:buClr>
              <a:buSzPts val="1600"/>
              <a:buFont typeface="Calibri"/>
              <a:buNone/>
              <a:defRPr sz="4900" b="0" i="0" u="none" strike="noStrike" cap="none">
                <a:solidFill>
                  <a:schemeClr val="dk1"/>
                </a:solidFill>
                <a:latin typeface="Calibri"/>
                <a:ea typeface="Calibri"/>
                <a:cs typeface="Calibri"/>
                <a:sym typeface="Calibri"/>
              </a:defRPr>
            </a:lvl1pPr>
            <a:lvl2pPr lvl="1" indent="0" rtl="0">
              <a:spcBef>
                <a:spcPts val="0"/>
              </a:spcBef>
              <a:spcAft>
                <a:spcPts val="0"/>
              </a:spcAft>
              <a:buSzPts val="1600"/>
              <a:buNone/>
              <a:defRPr sz="2000"/>
            </a:lvl2pPr>
            <a:lvl3pPr lvl="2" indent="0" rtl="0">
              <a:spcBef>
                <a:spcPts val="0"/>
              </a:spcBef>
              <a:spcAft>
                <a:spcPts val="0"/>
              </a:spcAft>
              <a:buSzPts val="1600"/>
              <a:buNone/>
              <a:defRPr sz="2000"/>
            </a:lvl3pPr>
            <a:lvl4pPr lvl="3" indent="0" rtl="0">
              <a:spcBef>
                <a:spcPts val="0"/>
              </a:spcBef>
              <a:spcAft>
                <a:spcPts val="0"/>
              </a:spcAft>
              <a:buSzPts val="1600"/>
              <a:buNone/>
              <a:defRPr sz="2000"/>
            </a:lvl4pPr>
            <a:lvl5pPr lvl="4" indent="0" rtl="0">
              <a:spcBef>
                <a:spcPts val="0"/>
              </a:spcBef>
              <a:spcAft>
                <a:spcPts val="0"/>
              </a:spcAft>
              <a:buSzPts val="1600"/>
              <a:buNone/>
              <a:defRPr sz="2000"/>
            </a:lvl5pPr>
            <a:lvl6pPr lvl="5" indent="0" rtl="0">
              <a:spcBef>
                <a:spcPts val="0"/>
              </a:spcBef>
              <a:spcAft>
                <a:spcPts val="0"/>
              </a:spcAft>
              <a:buSzPts val="1600"/>
              <a:buNone/>
              <a:defRPr sz="2000"/>
            </a:lvl6pPr>
            <a:lvl7pPr lvl="6" indent="0" rtl="0">
              <a:spcBef>
                <a:spcPts val="0"/>
              </a:spcBef>
              <a:spcAft>
                <a:spcPts val="0"/>
              </a:spcAft>
              <a:buSzPts val="1600"/>
              <a:buNone/>
              <a:defRPr sz="2000"/>
            </a:lvl7pPr>
            <a:lvl8pPr lvl="7" indent="0" rtl="0">
              <a:spcBef>
                <a:spcPts val="0"/>
              </a:spcBef>
              <a:spcAft>
                <a:spcPts val="0"/>
              </a:spcAft>
              <a:buSzPts val="1600"/>
              <a:buNone/>
              <a:defRPr sz="2000"/>
            </a:lvl8pPr>
            <a:lvl9pPr lvl="8" indent="0" rtl="0">
              <a:spcBef>
                <a:spcPts val="0"/>
              </a:spcBef>
              <a:spcAft>
                <a:spcPts val="0"/>
              </a:spcAft>
              <a:buSzPts val="1600"/>
              <a:buNone/>
              <a:defRPr sz="2000"/>
            </a:lvl9pPr>
          </a:lstStyle>
          <a:p>
            <a:endParaRPr/>
          </a:p>
        </p:txBody>
      </p:sp>
      <p:sp>
        <p:nvSpPr>
          <p:cNvPr id="65" name="Shape 65"/>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508000" y="303389"/>
            <a:ext cx="3342600" cy="1290900"/>
          </a:xfrm>
          <a:prstGeom prst="rect">
            <a:avLst/>
          </a:prstGeom>
          <a:noFill/>
          <a:ln>
            <a:noFill/>
          </a:ln>
        </p:spPr>
        <p:txBody>
          <a:bodyPr spcFirstLastPara="1" wrap="square" lIns="101575" tIns="101575" rIns="101575" bIns="101575" anchor="b" anchorCtr="0"/>
          <a:lstStyle>
            <a:lvl1pPr marL="0" marR="0" lvl="0" indent="0" algn="l" rtl="0">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1pPr>
            <a:lvl2pPr lvl="1" indent="0" rtl="0">
              <a:spcBef>
                <a:spcPts val="0"/>
              </a:spcBef>
              <a:spcAft>
                <a:spcPts val="0"/>
              </a:spcAft>
              <a:buSzPts val="1600"/>
              <a:buNone/>
              <a:defRPr sz="2000"/>
            </a:lvl2pPr>
            <a:lvl3pPr lvl="2" indent="0" rtl="0">
              <a:spcBef>
                <a:spcPts val="0"/>
              </a:spcBef>
              <a:spcAft>
                <a:spcPts val="0"/>
              </a:spcAft>
              <a:buSzPts val="1600"/>
              <a:buNone/>
              <a:defRPr sz="2000"/>
            </a:lvl3pPr>
            <a:lvl4pPr lvl="3" indent="0" rtl="0">
              <a:spcBef>
                <a:spcPts val="0"/>
              </a:spcBef>
              <a:spcAft>
                <a:spcPts val="0"/>
              </a:spcAft>
              <a:buSzPts val="1600"/>
              <a:buNone/>
              <a:defRPr sz="2000"/>
            </a:lvl4pPr>
            <a:lvl5pPr lvl="4" indent="0" rtl="0">
              <a:spcBef>
                <a:spcPts val="0"/>
              </a:spcBef>
              <a:spcAft>
                <a:spcPts val="0"/>
              </a:spcAft>
              <a:buSzPts val="1600"/>
              <a:buNone/>
              <a:defRPr sz="2000"/>
            </a:lvl5pPr>
            <a:lvl6pPr lvl="5" indent="0" rtl="0">
              <a:spcBef>
                <a:spcPts val="0"/>
              </a:spcBef>
              <a:spcAft>
                <a:spcPts val="0"/>
              </a:spcAft>
              <a:buSzPts val="1600"/>
              <a:buNone/>
              <a:defRPr sz="2000"/>
            </a:lvl6pPr>
            <a:lvl7pPr lvl="6" indent="0" rtl="0">
              <a:spcBef>
                <a:spcPts val="0"/>
              </a:spcBef>
              <a:spcAft>
                <a:spcPts val="0"/>
              </a:spcAft>
              <a:buSzPts val="1600"/>
              <a:buNone/>
              <a:defRPr sz="2000"/>
            </a:lvl7pPr>
            <a:lvl8pPr lvl="7" indent="0" rtl="0">
              <a:spcBef>
                <a:spcPts val="0"/>
              </a:spcBef>
              <a:spcAft>
                <a:spcPts val="0"/>
              </a:spcAft>
              <a:buSzPts val="1600"/>
              <a:buNone/>
              <a:defRPr sz="2000"/>
            </a:lvl8pPr>
            <a:lvl9pPr lvl="8" indent="0" rtl="0">
              <a:spcBef>
                <a:spcPts val="0"/>
              </a:spcBef>
              <a:spcAft>
                <a:spcPts val="0"/>
              </a:spcAft>
              <a:buSzPts val="1600"/>
              <a:buNone/>
              <a:defRPr sz="2000"/>
            </a:lvl9pPr>
          </a:lstStyle>
          <a:p>
            <a:endParaRPr/>
          </a:p>
        </p:txBody>
      </p:sp>
      <p:sp>
        <p:nvSpPr>
          <p:cNvPr id="70" name="Shape 70"/>
          <p:cNvSpPr txBox="1">
            <a:spLocks noGrp="1"/>
          </p:cNvSpPr>
          <p:nvPr>
            <p:ph type="body" idx="1"/>
          </p:nvPr>
        </p:nvSpPr>
        <p:spPr>
          <a:xfrm>
            <a:off x="3972278" y="303389"/>
            <a:ext cx="5679600" cy="6503400"/>
          </a:xfrm>
          <a:prstGeom prst="rect">
            <a:avLst/>
          </a:prstGeom>
          <a:noFill/>
          <a:ln>
            <a:noFill/>
          </a:ln>
        </p:spPr>
        <p:txBody>
          <a:bodyPr spcFirstLastPara="1" wrap="square" lIns="101575" tIns="101575" rIns="101575" bIns="101575" anchor="t" anchorCtr="0"/>
          <a:lstStyle>
            <a:lvl1pPr marL="457200" marR="0" lvl="0"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508000" y="1594556"/>
            <a:ext cx="3342600" cy="5212200"/>
          </a:xfrm>
          <a:prstGeom prst="rect">
            <a:avLst/>
          </a:prstGeom>
          <a:noFill/>
          <a:ln>
            <a:noFill/>
          </a:ln>
        </p:spPr>
        <p:txBody>
          <a:bodyPr spcFirstLastPara="1" wrap="square" lIns="101575" tIns="101575" rIns="101575" bIns="101575" anchor="t" anchorCtr="0"/>
          <a:lstStyle>
            <a:lvl1pPr marL="457200" marR="0" lvl="0" indent="-228600" algn="l" rtl="0">
              <a:spcBef>
                <a:spcPts val="300"/>
              </a:spcBef>
              <a:spcAft>
                <a:spcPts val="0"/>
              </a:spcAft>
              <a:buClr>
                <a:schemeClr val="dk1"/>
              </a:buClr>
              <a:buSzPts val="3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Clr>
                <a:schemeClr val="dk1"/>
              </a:buClr>
              <a:buSzPts val="31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700"/>
              <a:buFont typeface="Arial"/>
              <a:buNone/>
              <a:defRPr sz="11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991431" y="5334000"/>
            <a:ext cx="6096000" cy="629700"/>
          </a:xfrm>
          <a:prstGeom prst="rect">
            <a:avLst/>
          </a:prstGeom>
          <a:noFill/>
          <a:ln>
            <a:noFill/>
          </a:ln>
        </p:spPr>
        <p:txBody>
          <a:bodyPr spcFirstLastPara="1" wrap="square" lIns="101575" tIns="101575" rIns="101575" bIns="101575" anchor="b" anchorCtr="0"/>
          <a:lstStyle>
            <a:lvl1pPr marL="0" marR="0" lvl="0" indent="0" algn="l" rtl="0">
              <a:spcBef>
                <a:spcPts val="0"/>
              </a:spcBef>
              <a:spcAft>
                <a:spcPts val="0"/>
              </a:spcAft>
              <a:buClr>
                <a:schemeClr val="dk1"/>
              </a:buClr>
              <a:buSzPts val="1600"/>
              <a:buFont typeface="Calibri"/>
              <a:buNone/>
              <a:defRPr sz="2200" b="1" i="0" u="none" strike="noStrike" cap="none">
                <a:solidFill>
                  <a:schemeClr val="dk1"/>
                </a:solidFill>
                <a:latin typeface="Calibri"/>
                <a:ea typeface="Calibri"/>
                <a:cs typeface="Calibri"/>
                <a:sym typeface="Calibri"/>
              </a:defRPr>
            </a:lvl1pPr>
            <a:lvl2pPr lvl="1" indent="0" rtl="0">
              <a:spcBef>
                <a:spcPts val="0"/>
              </a:spcBef>
              <a:spcAft>
                <a:spcPts val="0"/>
              </a:spcAft>
              <a:buSzPts val="1600"/>
              <a:buNone/>
              <a:defRPr sz="2000"/>
            </a:lvl2pPr>
            <a:lvl3pPr lvl="2" indent="0" rtl="0">
              <a:spcBef>
                <a:spcPts val="0"/>
              </a:spcBef>
              <a:spcAft>
                <a:spcPts val="0"/>
              </a:spcAft>
              <a:buSzPts val="1600"/>
              <a:buNone/>
              <a:defRPr sz="2000"/>
            </a:lvl3pPr>
            <a:lvl4pPr lvl="3" indent="0" rtl="0">
              <a:spcBef>
                <a:spcPts val="0"/>
              </a:spcBef>
              <a:spcAft>
                <a:spcPts val="0"/>
              </a:spcAft>
              <a:buSzPts val="1600"/>
              <a:buNone/>
              <a:defRPr sz="2000"/>
            </a:lvl4pPr>
            <a:lvl5pPr lvl="4" indent="0" rtl="0">
              <a:spcBef>
                <a:spcPts val="0"/>
              </a:spcBef>
              <a:spcAft>
                <a:spcPts val="0"/>
              </a:spcAft>
              <a:buSzPts val="1600"/>
              <a:buNone/>
              <a:defRPr sz="2000"/>
            </a:lvl5pPr>
            <a:lvl6pPr lvl="5" indent="0" rtl="0">
              <a:spcBef>
                <a:spcPts val="0"/>
              </a:spcBef>
              <a:spcAft>
                <a:spcPts val="0"/>
              </a:spcAft>
              <a:buSzPts val="1600"/>
              <a:buNone/>
              <a:defRPr sz="2000"/>
            </a:lvl6pPr>
            <a:lvl7pPr lvl="6" indent="0" rtl="0">
              <a:spcBef>
                <a:spcPts val="0"/>
              </a:spcBef>
              <a:spcAft>
                <a:spcPts val="0"/>
              </a:spcAft>
              <a:buSzPts val="1600"/>
              <a:buNone/>
              <a:defRPr sz="2000"/>
            </a:lvl7pPr>
            <a:lvl8pPr lvl="7" indent="0" rtl="0">
              <a:spcBef>
                <a:spcPts val="0"/>
              </a:spcBef>
              <a:spcAft>
                <a:spcPts val="0"/>
              </a:spcAft>
              <a:buSzPts val="1600"/>
              <a:buNone/>
              <a:defRPr sz="2000"/>
            </a:lvl8pPr>
            <a:lvl9pPr lvl="8" indent="0" rtl="0">
              <a:spcBef>
                <a:spcPts val="0"/>
              </a:spcBef>
              <a:spcAft>
                <a:spcPts val="0"/>
              </a:spcAft>
              <a:buSzPts val="1600"/>
              <a:buNone/>
              <a:defRPr sz="2000"/>
            </a:lvl9pPr>
          </a:lstStyle>
          <a:p>
            <a:endParaRPr/>
          </a:p>
        </p:txBody>
      </p:sp>
      <p:sp>
        <p:nvSpPr>
          <p:cNvPr id="77" name="Shape 77"/>
          <p:cNvSpPr>
            <a:spLocks noGrp="1"/>
          </p:cNvSpPr>
          <p:nvPr>
            <p:ph type="pic" idx="2"/>
          </p:nvPr>
        </p:nvSpPr>
        <p:spPr>
          <a:xfrm>
            <a:off x="1991431" y="680861"/>
            <a:ext cx="6096000" cy="4572000"/>
          </a:xfrm>
          <a:prstGeom prst="rect">
            <a:avLst/>
          </a:prstGeom>
          <a:noFill/>
          <a:ln>
            <a:noFill/>
          </a:ln>
        </p:spPr>
        <p:txBody>
          <a:bodyPr spcFirstLastPara="1" wrap="square" lIns="101575" tIns="101575" rIns="101575" bIns="101575" anchor="t" anchorCtr="0"/>
          <a:lstStyle>
            <a:lvl1pPr marL="0" marR="0" lvl="0" indent="0" algn="l" rtl="0">
              <a:spcBef>
                <a:spcPts val="700"/>
              </a:spcBef>
              <a:spcAft>
                <a:spcPts val="0"/>
              </a:spcAft>
              <a:buClr>
                <a:schemeClr val="dk1"/>
              </a:buClr>
              <a:buSzPts val="1600"/>
              <a:buFont typeface="Arial"/>
              <a:buNone/>
              <a:defRPr sz="3600" b="0" i="0" u="none" strike="noStrike" cap="none">
                <a:solidFill>
                  <a:schemeClr val="dk1"/>
                </a:solidFill>
                <a:latin typeface="Calibri"/>
                <a:ea typeface="Calibri"/>
                <a:cs typeface="Calibri"/>
                <a:sym typeface="Calibri"/>
              </a:defRPr>
            </a:lvl1pPr>
            <a:lvl2pPr marL="508000" marR="0" lvl="1" indent="0" algn="l" rtl="0">
              <a:spcBef>
                <a:spcPts val="600"/>
              </a:spcBef>
              <a:spcAft>
                <a:spcPts val="0"/>
              </a:spcAft>
              <a:buClr>
                <a:schemeClr val="dk1"/>
              </a:buClr>
              <a:buSzPts val="1600"/>
              <a:buFont typeface="Arial"/>
              <a:buNone/>
              <a:defRPr sz="3100" b="0" i="0" u="none" strike="noStrike" cap="none">
                <a:solidFill>
                  <a:schemeClr val="dk1"/>
                </a:solidFill>
                <a:latin typeface="Calibri"/>
                <a:ea typeface="Calibri"/>
                <a:cs typeface="Calibri"/>
                <a:sym typeface="Calibri"/>
              </a:defRPr>
            </a:lvl2pPr>
            <a:lvl3pPr marL="1016000" marR="0" lvl="2" indent="0" algn="l" rtl="0">
              <a:spcBef>
                <a:spcPts val="500"/>
              </a:spcBef>
              <a:spcAft>
                <a:spcPts val="0"/>
              </a:spcAft>
              <a:buClr>
                <a:schemeClr val="dk1"/>
              </a:buClr>
              <a:buSzPts val="1600"/>
              <a:buFont typeface="Arial"/>
              <a:buNone/>
              <a:defRPr sz="2700" b="0" i="0" u="none" strike="noStrike" cap="none">
                <a:solidFill>
                  <a:schemeClr val="dk1"/>
                </a:solidFill>
                <a:latin typeface="Calibri"/>
                <a:ea typeface="Calibri"/>
                <a:cs typeface="Calibri"/>
                <a:sym typeface="Calibri"/>
              </a:defRPr>
            </a:lvl3pPr>
            <a:lvl4pPr marL="1524000" marR="0" lvl="3" indent="0" algn="l" rtl="0">
              <a:spcBef>
                <a:spcPts val="400"/>
              </a:spcBef>
              <a:spcAft>
                <a:spcPts val="0"/>
              </a:spcAft>
              <a:buClr>
                <a:schemeClr val="dk1"/>
              </a:buClr>
              <a:buSzPts val="1600"/>
              <a:buFont typeface="Arial"/>
              <a:buNone/>
              <a:defRPr sz="2200" b="0" i="0" u="none" strike="noStrike" cap="none">
                <a:solidFill>
                  <a:schemeClr val="dk1"/>
                </a:solidFill>
                <a:latin typeface="Calibri"/>
                <a:ea typeface="Calibri"/>
                <a:cs typeface="Calibri"/>
                <a:sym typeface="Calibri"/>
              </a:defRPr>
            </a:lvl4pPr>
            <a:lvl5pPr marL="2032000" marR="0" lvl="4" indent="0" algn="l" rtl="0">
              <a:spcBef>
                <a:spcPts val="400"/>
              </a:spcBef>
              <a:spcAft>
                <a:spcPts val="0"/>
              </a:spcAft>
              <a:buClr>
                <a:schemeClr val="dk1"/>
              </a:buClr>
              <a:buSzPts val="1600"/>
              <a:buFont typeface="Arial"/>
              <a:buNone/>
              <a:defRPr sz="2200" b="0" i="0" u="none" strike="noStrike" cap="none">
                <a:solidFill>
                  <a:schemeClr val="dk1"/>
                </a:solidFill>
                <a:latin typeface="Calibri"/>
                <a:ea typeface="Calibri"/>
                <a:cs typeface="Calibri"/>
                <a:sym typeface="Calibri"/>
              </a:defRPr>
            </a:lvl5pPr>
            <a:lvl6pPr marL="2540000" marR="0" lvl="5" indent="0" algn="l" rtl="0">
              <a:spcBef>
                <a:spcPts val="400"/>
              </a:spcBef>
              <a:spcAft>
                <a:spcPts val="0"/>
              </a:spcAft>
              <a:buClr>
                <a:schemeClr val="dk1"/>
              </a:buClr>
              <a:buSzPts val="1600"/>
              <a:buFont typeface="Arial"/>
              <a:buNone/>
              <a:defRPr sz="2200" b="0" i="0" u="none" strike="noStrike" cap="none">
                <a:solidFill>
                  <a:schemeClr val="dk1"/>
                </a:solidFill>
                <a:latin typeface="Calibri"/>
                <a:ea typeface="Calibri"/>
                <a:cs typeface="Calibri"/>
                <a:sym typeface="Calibri"/>
              </a:defRPr>
            </a:lvl6pPr>
            <a:lvl7pPr marL="3048000" marR="0" lvl="6" indent="0" algn="l" rtl="0">
              <a:spcBef>
                <a:spcPts val="400"/>
              </a:spcBef>
              <a:spcAft>
                <a:spcPts val="0"/>
              </a:spcAft>
              <a:buClr>
                <a:schemeClr val="dk1"/>
              </a:buClr>
              <a:buSzPts val="1600"/>
              <a:buFont typeface="Arial"/>
              <a:buNone/>
              <a:defRPr sz="2200" b="0" i="0" u="none" strike="noStrike" cap="none">
                <a:solidFill>
                  <a:schemeClr val="dk1"/>
                </a:solidFill>
                <a:latin typeface="Calibri"/>
                <a:ea typeface="Calibri"/>
                <a:cs typeface="Calibri"/>
                <a:sym typeface="Calibri"/>
              </a:defRPr>
            </a:lvl7pPr>
            <a:lvl8pPr marL="3556000" marR="0" lvl="7" indent="0" algn="l" rtl="0">
              <a:spcBef>
                <a:spcPts val="400"/>
              </a:spcBef>
              <a:spcAft>
                <a:spcPts val="0"/>
              </a:spcAft>
              <a:buClr>
                <a:schemeClr val="dk1"/>
              </a:buClr>
              <a:buSzPts val="1600"/>
              <a:buFont typeface="Arial"/>
              <a:buNone/>
              <a:defRPr sz="2200" b="0" i="0" u="none" strike="noStrike" cap="none">
                <a:solidFill>
                  <a:schemeClr val="dk1"/>
                </a:solidFill>
                <a:latin typeface="Calibri"/>
                <a:ea typeface="Calibri"/>
                <a:cs typeface="Calibri"/>
                <a:sym typeface="Calibri"/>
              </a:defRPr>
            </a:lvl8pPr>
            <a:lvl9pPr marL="4064000" marR="0" lvl="8" indent="0" algn="l" rtl="0">
              <a:spcBef>
                <a:spcPts val="400"/>
              </a:spcBef>
              <a:spcAft>
                <a:spcPts val="0"/>
              </a:spcAft>
              <a:buClr>
                <a:schemeClr val="dk1"/>
              </a:buClr>
              <a:buSzPts val="1600"/>
              <a:buFont typeface="Arial"/>
              <a:buNone/>
              <a:defRPr sz="22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1"/>
          </p:nvPr>
        </p:nvSpPr>
        <p:spPr>
          <a:xfrm>
            <a:off x="1991431" y="5963709"/>
            <a:ext cx="6096000" cy="894300"/>
          </a:xfrm>
          <a:prstGeom prst="rect">
            <a:avLst/>
          </a:prstGeom>
          <a:noFill/>
          <a:ln>
            <a:noFill/>
          </a:ln>
        </p:spPr>
        <p:txBody>
          <a:bodyPr spcFirstLastPara="1" wrap="square" lIns="101575" tIns="101575" rIns="101575" bIns="101575" anchor="t" anchorCtr="0"/>
          <a:lstStyle>
            <a:lvl1pPr marL="457200" marR="0" lvl="0" indent="-228600" algn="l" rtl="0">
              <a:spcBef>
                <a:spcPts val="300"/>
              </a:spcBef>
              <a:spcAft>
                <a:spcPts val="0"/>
              </a:spcAft>
              <a:buClr>
                <a:schemeClr val="dk1"/>
              </a:buClr>
              <a:buSzPts val="3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Clr>
                <a:schemeClr val="dk1"/>
              </a:buClr>
              <a:buSzPts val="3100"/>
              <a:buFont typeface="Arial"/>
              <a:buNone/>
              <a:defRPr sz="13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700"/>
              <a:buFont typeface="Arial"/>
              <a:buNone/>
              <a:defRPr sz="11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22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508000" y="305153"/>
            <a:ext cx="9144000" cy="12699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Clr>
                <a:schemeClr val="dk1"/>
              </a:buClr>
              <a:buSzPts val="1600"/>
              <a:buFont typeface="Calibri"/>
              <a:buNone/>
              <a:defRPr sz="4900" b="0" i="0" u="none" strike="noStrike" cap="none">
                <a:solidFill>
                  <a:schemeClr val="dk1"/>
                </a:solidFill>
                <a:latin typeface="Calibri"/>
                <a:ea typeface="Calibri"/>
                <a:cs typeface="Calibri"/>
                <a:sym typeface="Calibri"/>
              </a:defRPr>
            </a:lvl1pPr>
            <a:lvl2pPr lvl="1" indent="0" rtl="0">
              <a:spcBef>
                <a:spcPts val="0"/>
              </a:spcBef>
              <a:spcAft>
                <a:spcPts val="0"/>
              </a:spcAft>
              <a:buSzPts val="1600"/>
              <a:buNone/>
              <a:defRPr sz="2000"/>
            </a:lvl2pPr>
            <a:lvl3pPr lvl="2" indent="0" rtl="0">
              <a:spcBef>
                <a:spcPts val="0"/>
              </a:spcBef>
              <a:spcAft>
                <a:spcPts val="0"/>
              </a:spcAft>
              <a:buSzPts val="1600"/>
              <a:buNone/>
              <a:defRPr sz="2000"/>
            </a:lvl3pPr>
            <a:lvl4pPr lvl="3" indent="0" rtl="0">
              <a:spcBef>
                <a:spcPts val="0"/>
              </a:spcBef>
              <a:spcAft>
                <a:spcPts val="0"/>
              </a:spcAft>
              <a:buSzPts val="1600"/>
              <a:buNone/>
              <a:defRPr sz="2000"/>
            </a:lvl4pPr>
            <a:lvl5pPr lvl="4" indent="0" rtl="0">
              <a:spcBef>
                <a:spcPts val="0"/>
              </a:spcBef>
              <a:spcAft>
                <a:spcPts val="0"/>
              </a:spcAft>
              <a:buSzPts val="1600"/>
              <a:buNone/>
              <a:defRPr sz="2000"/>
            </a:lvl5pPr>
            <a:lvl6pPr lvl="5" indent="0" rtl="0">
              <a:spcBef>
                <a:spcPts val="0"/>
              </a:spcBef>
              <a:spcAft>
                <a:spcPts val="0"/>
              </a:spcAft>
              <a:buSzPts val="1600"/>
              <a:buNone/>
              <a:defRPr sz="2000"/>
            </a:lvl6pPr>
            <a:lvl7pPr lvl="6" indent="0" rtl="0">
              <a:spcBef>
                <a:spcPts val="0"/>
              </a:spcBef>
              <a:spcAft>
                <a:spcPts val="0"/>
              </a:spcAft>
              <a:buSzPts val="1600"/>
              <a:buNone/>
              <a:defRPr sz="2000"/>
            </a:lvl7pPr>
            <a:lvl8pPr lvl="7" indent="0" rtl="0">
              <a:spcBef>
                <a:spcPts val="0"/>
              </a:spcBef>
              <a:spcAft>
                <a:spcPts val="0"/>
              </a:spcAft>
              <a:buSzPts val="1600"/>
              <a:buNone/>
              <a:defRPr sz="2000"/>
            </a:lvl8pPr>
            <a:lvl9pPr lvl="8" indent="0" rtl="0">
              <a:spcBef>
                <a:spcPts val="0"/>
              </a:spcBef>
              <a:spcAft>
                <a:spcPts val="0"/>
              </a:spcAft>
              <a:buSzPts val="1600"/>
              <a:buNone/>
              <a:defRPr sz="2000"/>
            </a:lvl9pPr>
          </a:lstStyle>
          <a:p>
            <a:endParaRPr/>
          </a:p>
        </p:txBody>
      </p:sp>
      <p:sp>
        <p:nvSpPr>
          <p:cNvPr id="84" name="Shape 84"/>
          <p:cNvSpPr txBox="1">
            <a:spLocks noGrp="1"/>
          </p:cNvSpPr>
          <p:nvPr>
            <p:ph type="body" idx="1"/>
          </p:nvPr>
        </p:nvSpPr>
        <p:spPr>
          <a:xfrm rot="5400000">
            <a:off x="2565550" y="-279550"/>
            <a:ext cx="5028900" cy="9144000"/>
          </a:xfrm>
          <a:prstGeom prst="rect">
            <a:avLst/>
          </a:prstGeom>
          <a:noFill/>
          <a:ln>
            <a:noFill/>
          </a:ln>
        </p:spPr>
        <p:txBody>
          <a:bodyPr spcFirstLastPara="1" wrap="square" lIns="101575" tIns="101575" rIns="101575" bIns="101575" anchor="t" anchorCtr="0"/>
          <a:lstStyle>
            <a:lvl1pPr marL="457200" marR="0" lvl="0"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rot="5400000">
            <a:off x="5258200" y="2412953"/>
            <a:ext cx="6501600" cy="22860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Clr>
                <a:schemeClr val="dk1"/>
              </a:buClr>
              <a:buSzPts val="1600"/>
              <a:buFont typeface="Calibri"/>
              <a:buNone/>
              <a:defRPr sz="4900" b="0" i="0" u="none" strike="noStrike" cap="none">
                <a:solidFill>
                  <a:schemeClr val="dk1"/>
                </a:solidFill>
                <a:latin typeface="Calibri"/>
                <a:ea typeface="Calibri"/>
                <a:cs typeface="Calibri"/>
                <a:sym typeface="Calibri"/>
              </a:defRPr>
            </a:lvl1pPr>
            <a:lvl2pPr lvl="1" indent="0" rtl="0">
              <a:spcBef>
                <a:spcPts val="0"/>
              </a:spcBef>
              <a:spcAft>
                <a:spcPts val="0"/>
              </a:spcAft>
              <a:buSzPts val="1600"/>
              <a:buNone/>
              <a:defRPr sz="2000"/>
            </a:lvl2pPr>
            <a:lvl3pPr lvl="2" indent="0" rtl="0">
              <a:spcBef>
                <a:spcPts val="0"/>
              </a:spcBef>
              <a:spcAft>
                <a:spcPts val="0"/>
              </a:spcAft>
              <a:buSzPts val="1600"/>
              <a:buNone/>
              <a:defRPr sz="2000"/>
            </a:lvl3pPr>
            <a:lvl4pPr lvl="3" indent="0" rtl="0">
              <a:spcBef>
                <a:spcPts val="0"/>
              </a:spcBef>
              <a:spcAft>
                <a:spcPts val="0"/>
              </a:spcAft>
              <a:buSzPts val="1600"/>
              <a:buNone/>
              <a:defRPr sz="2000"/>
            </a:lvl4pPr>
            <a:lvl5pPr lvl="4" indent="0" rtl="0">
              <a:spcBef>
                <a:spcPts val="0"/>
              </a:spcBef>
              <a:spcAft>
                <a:spcPts val="0"/>
              </a:spcAft>
              <a:buSzPts val="1600"/>
              <a:buNone/>
              <a:defRPr sz="2000"/>
            </a:lvl5pPr>
            <a:lvl6pPr lvl="5" indent="0" rtl="0">
              <a:spcBef>
                <a:spcPts val="0"/>
              </a:spcBef>
              <a:spcAft>
                <a:spcPts val="0"/>
              </a:spcAft>
              <a:buSzPts val="1600"/>
              <a:buNone/>
              <a:defRPr sz="2000"/>
            </a:lvl6pPr>
            <a:lvl7pPr lvl="6" indent="0" rtl="0">
              <a:spcBef>
                <a:spcPts val="0"/>
              </a:spcBef>
              <a:spcAft>
                <a:spcPts val="0"/>
              </a:spcAft>
              <a:buSzPts val="1600"/>
              <a:buNone/>
              <a:defRPr sz="2000"/>
            </a:lvl7pPr>
            <a:lvl8pPr lvl="7" indent="0" rtl="0">
              <a:spcBef>
                <a:spcPts val="0"/>
              </a:spcBef>
              <a:spcAft>
                <a:spcPts val="0"/>
              </a:spcAft>
              <a:buSzPts val="1600"/>
              <a:buNone/>
              <a:defRPr sz="2000"/>
            </a:lvl8pPr>
            <a:lvl9pPr lvl="8" indent="0" rtl="0">
              <a:spcBef>
                <a:spcPts val="0"/>
              </a:spcBef>
              <a:spcAft>
                <a:spcPts val="0"/>
              </a:spcAft>
              <a:buSzPts val="1600"/>
              <a:buNone/>
              <a:defRPr sz="2000"/>
            </a:lvl9pPr>
          </a:lstStyle>
          <a:p>
            <a:endParaRPr/>
          </a:p>
        </p:txBody>
      </p:sp>
      <p:sp>
        <p:nvSpPr>
          <p:cNvPr id="90" name="Shape 90"/>
          <p:cNvSpPr txBox="1">
            <a:spLocks noGrp="1"/>
          </p:cNvSpPr>
          <p:nvPr>
            <p:ph type="body" idx="1"/>
          </p:nvPr>
        </p:nvSpPr>
        <p:spPr>
          <a:xfrm rot="5400000">
            <a:off x="601467" y="211553"/>
            <a:ext cx="6501600" cy="6688800"/>
          </a:xfrm>
          <a:prstGeom prst="rect">
            <a:avLst/>
          </a:prstGeom>
          <a:noFill/>
          <a:ln>
            <a:noFill/>
          </a:ln>
        </p:spPr>
        <p:txBody>
          <a:bodyPr spcFirstLastPara="1" wrap="square" lIns="101575" tIns="101575" rIns="101575" bIns="101575" anchor="t" anchorCtr="0"/>
          <a:lstStyle>
            <a:lvl1pPr marL="457200" marR="0" lvl="0"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type="tx">
  <p:cSld name="Title and 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508000" y="308681"/>
            <a:ext cx="9144000" cy="1266472"/>
          </a:xfrm>
          <a:prstGeom prst="rect">
            <a:avLst/>
          </a:prstGeom>
          <a:noFill/>
          <a:ln>
            <a:noFill/>
          </a:ln>
        </p:spPr>
        <p:txBody>
          <a:bodyPr spcFirstLastPara="1" wrap="square" lIns="91425" tIns="91425" rIns="91425" bIns="91425" anchor="ctr" anchorCtr="1"/>
          <a:lstStyle>
            <a:lvl1pPr marL="0" marR="0" lvl="0" indent="0" algn="ctr" rtl="0">
              <a:lnSpc>
                <a:spcPct val="100000"/>
              </a:lnSpc>
              <a:spcBef>
                <a:spcPts val="0"/>
              </a:spcBef>
              <a:spcAft>
                <a:spcPts val="0"/>
              </a:spcAft>
              <a:buSzPts val="1400"/>
              <a:buNone/>
              <a:defRPr sz="4889"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SzPts val="1400"/>
              <a:buNone/>
              <a:defRPr sz="4889"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SzPts val="1400"/>
              <a:buNone/>
              <a:defRPr sz="4889"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SzPts val="1400"/>
              <a:buNone/>
              <a:defRPr sz="4889"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SzPts val="1400"/>
              <a:buNone/>
              <a:defRPr sz="4889"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SzPts val="1400"/>
              <a:buNone/>
              <a:defRPr sz="4889"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SzPts val="1400"/>
              <a:buNone/>
              <a:defRPr sz="4889"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SzPts val="1400"/>
              <a:buNone/>
              <a:defRPr sz="4889"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SzPts val="1400"/>
              <a:buNone/>
              <a:defRPr sz="4889" b="0" i="0" u="none" strike="noStrike" cap="none">
                <a:solidFill>
                  <a:schemeClr val="dk2"/>
                </a:solidFill>
                <a:latin typeface="Arial"/>
                <a:ea typeface="Arial"/>
                <a:cs typeface="Arial"/>
                <a:sym typeface="Arial"/>
              </a:defRPr>
            </a:lvl9pPr>
          </a:lstStyle>
          <a:p>
            <a:endParaRPr/>
          </a:p>
        </p:txBody>
      </p:sp>
      <p:sp>
        <p:nvSpPr>
          <p:cNvPr id="55" name="Shape 55"/>
          <p:cNvSpPr txBox="1">
            <a:spLocks noGrp="1"/>
          </p:cNvSpPr>
          <p:nvPr>
            <p:ph type="body" idx="1"/>
          </p:nvPr>
        </p:nvSpPr>
        <p:spPr>
          <a:xfrm>
            <a:off x="508000" y="1778001"/>
            <a:ext cx="9144000" cy="5034139"/>
          </a:xfrm>
          <a:prstGeom prst="rect">
            <a:avLst/>
          </a:prstGeom>
          <a:noFill/>
          <a:ln>
            <a:noFill/>
          </a:ln>
        </p:spPr>
        <p:txBody>
          <a:bodyPr spcFirstLastPara="1" wrap="square" lIns="91425" tIns="91425" rIns="91425" bIns="91425" anchor="t" anchorCtr="0"/>
          <a:lstStyle>
            <a:lvl1pPr marL="507995" marR="0" lvl="0" indent="-412040" algn="l" rtl="0">
              <a:lnSpc>
                <a:spcPct val="100000"/>
              </a:lnSpc>
              <a:spcBef>
                <a:spcPts val="711"/>
              </a:spcBef>
              <a:spcAft>
                <a:spcPts val="0"/>
              </a:spcAft>
              <a:buClr>
                <a:schemeClr val="hlink"/>
              </a:buClr>
              <a:buSzPts val="2240"/>
              <a:buFont typeface="Noto Sans Symbols"/>
              <a:buChar char="◆"/>
              <a:defRPr sz="3556" b="0" i="0" u="none" strike="noStrike" cap="none">
                <a:solidFill>
                  <a:schemeClr val="dk1"/>
                </a:solidFill>
                <a:latin typeface="Verdana"/>
                <a:ea typeface="Verdana"/>
                <a:cs typeface="Verdana"/>
                <a:sym typeface="Verdana"/>
              </a:defRPr>
            </a:lvl1pPr>
            <a:lvl2pPr marL="1015990" marR="0" lvl="1" indent="-451551" algn="l" rtl="0">
              <a:lnSpc>
                <a:spcPct val="100000"/>
              </a:lnSpc>
              <a:spcBef>
                <a:spcPts val="622"/>
              </a:spcBef>
              <a:spcAft>
                <a:spcPts val="0"/>
              </a:spcAft>
              <a:buClr>
                <a:schemeClr val="dk1"/>
              </a:buClr>
              <a:buSzPts val="2800"/>
              <a:buFont typeface="Verdana"/>
              <a:buChar char="–"/>
              <a:defRPr sz="3111" b="0" i="0" u="none" strike="noStrike" cap="none">
                <a:solidFill>
                  <a:schemeClr val="dk1"/>
                </a:solidFill>
                <a:latin typeface="Verdana"/>
                <a:ea typeface="Verdana"/>
                <a:cs typeface="Verdana"/>
                <a:sym typeface="Verdana"/>
              </a:defRPr>
            </a:lvl2pPr>
            <a:lvl3pPr marL="1523985" marR="0" lvl="2" indent="-372530" algn="l" rtl="0">
              <a:lnSpc>
                <a:spcPct val="100000"/>
              </a:lnSpc>
              <a:spcBef>
                <a:spcPts val="533"/>
              </a:spcBef>
              <a:spcAft>
                <a:spcPts val="0"/>
              </a:spcAft>
              <a:buClr>
                <a:schemeClr val="dk2"/>
              </a:buClr>
              <a:buSzPts val="1680"/>
              <a:buFont typeface="Noto Sans Symbols"/>
              <a:buChar char="◆"/>
              <a:defRPr sz="2667" b="0" i="0" u="none" strike="noStrike" cap="none">
                <a:solidFill>
                  <a:schemeClr val="dk1"/>
                </a:solidFill>
                <a:latin typeface="Verdana"/>
                <a:ea typeface="Verdana"/>
                <a:cs typeface="Verdana"/>
                <a:sym typeface="Verdana"/>
              </a:defRPr>
            </a:lvl3pPr>
            <a:lvl4pPr marL="2031980" marR="0" lvl="3" indent="-395107" algn="l" rtl="0">
              <a:lnSpc>
                <a:spcPct val="100000"/>
              </a:lnSpc>
              <a:spcBef>
                <a:spcPts val="444"/>
              </a:spcBef>
              <a:spcAft>
                <a:spcPts val="0"/>
              </a:spcAft>
              <a:buClr>
                <a:schemeClr val="dk1"/>
              </a:buClr>
              <a:buSzPts val="2000"/>
              <a:buFont typeface="Verdana"/>
              <a:buChar char="–"/>
              <a:defRPr sz="2222" b="0" i="0" u="none" strike="noStrike" cap="none">
                <a:solidFill>
                  <a:schemeClr val="dk1"/>
                </a:solidFill>
                <a:latin typeface="Verdana"/>
                <a:ea typeface="Verdana"/>
                <a:cs typeface="Verdana"/>
                <a:sym typeface="Verdana"/>
              </a:defRPr>
            </a:lvl4pPr>
            <a:lvl5pPr marL="2539975" marR="0" lvl="4" indent="-352774" algn="l" rtl="0">
              <a:lnSpc>
                <a:spcPct val="100000"/>
              </a:lnSpc>
              <a:spcBef>
                <a:spcPts val="444"/>
              </a:spcBef>
              <a:spcAft>
                <a:spcPts val="0"/>
              </a:spcAft>
              <a:buClr>
                <a:schemeClr val="folHlink"/>
              </a:buClr>
              <a:buSzPts val="1400"/>
              <a:buFont typeface="Noto Sans Symbols"/>
              <a:buChar char="◆"/>
              <a:defRPr sz="2222" b="0" i="0" u="none" strike="noStrike" cap="none">
                <a:solidFill>
                  <a:schemeClr val="dk1"/>
                </a:solidFill>
                <a:latin typeface="Verdana"/>
                <a:ea typeface="Verdana"/>
                <a:cs typeface="Verdana"/>
                <a:sym typeface="Verdana"/>
              </a:defRPr>
            </a:lvl5pPr>
            <a:lvl6pPr marL="3047970" marR="0" lvl="5" indent="-352774" algn="l" rtl="0">
              <a:lnSpc>
                <a:spcPct val="100000"/>
              </a:lnSpc>
              <a:spcBef>
                <a:spcPts val="444"/>
              </a:spcBef>
              <a:spcAft>
                <a:spcPts val="0"/>
              </a:spcAft>
              <a:buClr>
                <a:schemeClr val="folHlink"/>
              </a:buClr>
              <a:buSzPts val="1400"/>
              <a:buFont typeface="Noto Sans Symbols"/>
              <a:buChar char="◆"/>
              <a:defRPr sz="2222" b="0" i="0" u="none" strike="noStrike" cap="none">
                <a:solidFill>
                  <a:schemeClr val="dk1"/>
                </a:solidFill>
                <a:latin typeface="Verdana"/>
                <a:ea typeface="Verdana"/>
                <a:cs typeface="Verdana"/>
                <a:sym typeface="Verdana"/>
              </a:defRPr>
            </a:lvl6pPr>
            <a:lvl7pPr marL="3555964" marR="0" lvl="6" indent="-352774" algn="l" rtl="0">
              <a:lnSpc>
                <a:spcPct val="100000"/>
              </a:lnSpc>
              <a:spcBef>
                <a:spcPts val="444"/>
              </a:spcBef>
              <a:spcAft>
                <a:spcPts val="0"/>
              </a:spcAft>
              <a:buClr>
                <a:schemeClr val="folHlink"/>
              </a:buClr>
              <a:buSzPts val="1400"/>
              <a:buFont typeface="Noto Sans Symbols"/>
              <a:buChar char="◆"/>
              <a:defRPr sz="2222" b="0" i="0" u="none" strike="noStrike" cap="none">
                <a:solidFill>
                  <a:schemeClr val="dk1"/>
                </a:solidFill>
                <a:latin typeface="Verdana"/>
                <a:ea typeface="Verdana"/>
                <a:cs typeface="Verdana"/>
                <a:sym typeface="Verdana"/>
              </a:defRPr>
            </a:lvl7pPr>
            <a:lvl8pPr marL="4063959" marR="0" lvl="7" indent="-352774" algn="l" rtl="0">
              <a:lnSpc>
                <a:spcPct val="100000"/>
              </a:lnSpc>
              <a:spcBef>
                <a:spcPts val="444"/>
              </a:spcBef>
              <a:spcAft>
                <a:spcPts val="0"/>
              </a:spcAft>
              <a:buClr>
                <a:schemeClr val="folHlink"/>
              </a:buClr>
              <a:buSzPts val="1400"/>
              <a:buFont typeface="Noto Sans Symbols"/>
              <a:buChar char="◆"/>
              <a:defRPr sz="2222" b="0" i="0" u="none" strike="noStrike" cap="none">
                <a:solidFill>
                  <a:schemeClr val="dk1"/>
                </a:solidFill>
                <a:latin typeface="Verdana"/>
                <a:ea typeface="Verdana"/>
                <a:cs typeface="Verdana"/>
                <a:sym typeface="Verdana"/>
              </a:defRPr>
            </a:lvl8pPr>
            <a:lvl9pPr marL="4571954" marR="0" lvl="8" indent="-352774" algn="l" rtl="0">
              <a:lnSpc>
                <a:spcPct val="100000"/>
              </a:lnSpc>
              <a:spcBef>
                <a:spcPts val="444"/>
              </a:spcBef>
              <a:spcAft>
                <a:spcPts val="0"/>
              </a:spcAft>
              <a:buClr>
                <a:schemeClr val="folHlink"/>
              </a:buClr>
              <a:buSzPts val="1400"/>
              <a:buFont typeface="Noto Sans Symbols"/>
              <a:buChar char="◆"/>
              <a:defRPr sz="2222" b="0" i="0" u="none" strike="noStrike" cap="none">
                <a:solidFill>
                  <a:schemeClr val="dk1"/>
                </a:solidFill>
                <a:latin typeface="Verdana"/>
                <a:ea typeface="Verdana"/>
                <a:cs typeface="Verdana"/>
                <a:sym typeface="Verdana"/>
              </a:defRPr>
            </a:lvl9pPr>
          </a:lstStyle>
          <a:p>
            <a:endParaRPr/>
          </a:p>
        </p:txBody>
      </p:sp>
      <p:sp>
        <p:nvSpPr>
          <p:cNvPr id="56" name="Shape 56"/>
          <p:cNvSpPr txBox="1">
            <a:spLocks noGrp="1"/>
          </p:cNvSpPr>
          <p:nvPr>
            <p:ph type="dt" idx="10"/>
          </p:nvPr>
        </p:nvSpPr>
        <p:spPr>
          <a:xfrm>
            <a:off x="508000" y="6937374"/>
            <a:ext cx="2370667" cy="5080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1333" b="0" i="0" u="none">
                <a:solidFill>
                  <a:schemeClr val="dk1"/>
                </a:solidFill>
                <a:latin typeface="Verdana"/>
                <a:ea typeface="Verdana"/>
                <a:cs typeface="Verdana"/>
                <a:sym typeface="Verdana"/>
              </a:defRPr>
            </a:lvl1pPr>
            <a:lvl2pPr marL="507995" marR="0" lvl="1"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L="1015990" marR="0" lvl="2"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L="1523985" marR="0" lvl="3"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L="2031980" marR="0" lvl="4"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L="2539975" marR="0" lvl="5"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L="3555964" marR="0" lvl="6"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L="5079949" marR="0" lvl="7"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L="7111929" marR="0" lvl="8"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471334" y="6942667"/>
            <a:ext cx="3217333" cy="508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SzPts val="1400"/>
              <a:buNone/>
              <a:defRPr sz="1333" b="0" i="0" u="none">
                <a:solidFill>
                  <a:schemeClr val="dk1"/>
                </a:solidFill>
                <a:latin typeface="Verdana"/>
                <a:ea typeface="Verdana"/>
                <a:cs typeface="Verdana"/>
                <a:sym typeface="Verdana"/>
              </a:defRPr>
            </a:lvl1pPr>
            <a:lvl2pPr marL="507995" marR="0" lvl="1"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L="1015990" marR="0" lvl="2"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L="1523985" marR="0" lvl="3"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L="2031980" marR="0" lvl="4"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L="2539975" marR="0" lvl="5"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L="3555964" marR="0" lvl="6"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L="5079949" marR="0" lvl="7"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L="7111929" marR="0" lvl="8"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7281333" y="6937374"/>
            <a:ext cx="2370667" cy="5080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66878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ext on left, text on right" type="twoColTx">
  <p:cSld name="Title, text on left, text on right">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508000" y="6937374"/>
            <a:ext cx="2370667" cy="5080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1333" b="0" i="0" u="none">
                <a:solidFill>
                  <a:schemeClr val="dk1"/>
                </a:solidFill>
                <a:latin typeface="Verdana"/>
                <a:ea typeface="Verdana"/>
                <a:cs typeface="Verdana"/>
                <a:sym typeface="Verdana"/>
              </a:defRPr>
            </a:lvl1pPr>
            <a:lvl2pPr marL="507995" marR="0" lvl="1"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L="1015990" marR="0" lvl="2"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L="1523985" marR="0" lvl="3"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L="2031980" marR="0" lvl="4"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L="2539975" marR="0" lvl="5"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L="3555964" marR="0" lvl="6"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L="5079949" marR="0" lvl="7"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L="7111929" marR="0" lvl="8"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471334" y="6942667"/>
            <a:ext cx="3217333" cy="508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SzPts val="1400"/>
              <a:buNone/>
              <a:defRPr sz="1333" b="0" i="0" u="none">
                <a:solidFill>
                  <a:schemeClr val="dk1"/>
                </a:solidFill>
                <a:latin typeface="Verdana"/>
                <a:ea typeface="Verdana"/>
                <a:cs typeface="Verdana"/>
                <a:sym typeface="Verdana"/>
              </a:defRPr>
            </a:lvl1pPr>
            <a:lvl2pPr marL="507995" marR="0" lvl="1"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L="1015990" marR="0" lvl="2"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L="1523985" marR="0" lvl="3"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L="2031980" marR="0" lvl="4"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L="2539975" marR="0" lvl="5"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L="3555964" marR="0" lvl="6"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L="5079949" marR="0" lvl="7"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L="7111929" marR="0" lvl="8"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7281333" y="6937374"/>
            <a:ext cx="2370667" cy="5080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88899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bject on top, text on bottom" type="objOverTx">
  <p:cSld name="Title, object on top, text on bottom">
    <p:spTree>
      <p:nvGrpSpPr>
        <p:cNvPr id="1" name="Shape 63"/>
        <p:cNvGrpSpPr/>
        <p:nvPr/>
      </p:nvGrpSpPr>
      <p:grpSpPr>
        <a:xfrm>
          <a:off x="0" y="0"/>
          <a:ext cx="0" cy="0"/>
          <a:chOff x="0" y="0"/>
          <a:chExt cx="0" cy="0"/>
        </a:xfrm>
      </p:grpSpPr>
      <p:sp>
        <p:nvSpPr>
          <p:cNvPr id="64" name="Shape 64"/>
          <p:cNvSpPr txBox="1">
            <a:spLocks noGrp="1"/>
          </p:cNvSpPr>
          <p:nvPr>
            <p:ph type="dt" idx="10"/>
          </p:nvPr>
        </p:nvSpPr>
        <p:spPr>
          <a:xfrm>
            <a:off x="508000" y="6937374"/>
            <a:ext cx="2370667" cy="5080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1333" b="0" i="0" u="none">
                <a:solidFill>
                  <a:schemeClr val="dk1"/>
                </a:solidFill>
                <a:latin typeface="Verdana"/>
                <a:ea typeface="Verdana"/>
                <a:cs typeface="Verdana"/>
                <a:sym typeface="Verdana"/>
              </a:defRPr>
            </a:lvl1pPr>
            <a:lvl2pPr marL="507995" marR="0" lvl="1"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L="1015990" marR="0" lvl="2"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L="1523985" marR="0" lvl="3"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L="2031980" marR="0" lvl="4"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L="2539975" marR="0" lvl="5"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L="3555964" marR="0" lvl="6"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L="5079949" marR="0" lvl="7"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L="7111929" marR="0" lvl="8"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471334" y="6942667"/>
            <a:ext cx="3217333" cy="508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SzPts val="1400"/>
              <a:buNone/>
              <a:defRPr sz="1333" b="0" i="0" u="none">
                <a:solidFill>
                  <a:schemeClr val="dk1"/>
                </a:solidFill>
                <a:latin typeface="Verdana"/>
                <a:ea typeface="Verdana"/>
                <a:cs typeface="Verdana"/>
                <a:sym typeface="Verdana"/>
              </a:defRPr>
            </a:lvl1pPr>
            <a:lvl2pPr marL="507995" marR="0" lvl="1"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L="1015990" marR="0" lvl="2"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L="1523985" marR="0" lvl="3"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L="2031980" marR="0" lvl="4"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L="2539975" marR="0" lvl="5"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L="3555964" marR="0" lvl="6"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L="5079949" marR="0" lvl="7"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L="7111929" marR="0" lvl="8"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7281333" y="6937374"/>
            <a:ext cx="2370667" cy="5080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07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spcFirstLastPara="1" wrap="square" lIns="91425" tIns="91425" rIns="91425" bIns="91425" anchor="t" anchorCtr="0"/>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a:endParaRPr/>
          </a:p>
        </p:txBody>
      </p:sp>
      <p:sp>
        <p:nvSpPr>
          <p:cNvPr id="12" name="Shape 12"/>
          <p:cNvSpPr txBox="1">
            <a:spLocks noGrp="1"/>
          </p:cNvSpPr>
          <p:nvPr>
            <p:ph type="body" idx="1"/>
          </p:nvPr>
        </p:nvSpPr>
        <p:spPr>
          <a:xfrm>
            <a:off x="304800" y="1828800"/>
            <a:ext cx="9550400" cy="5486400"/>
          </a:xfrm>
          <a:prstGeom prst="rect">
            <a:avLst/>
          </a:prstGeom>
          <a:noFill/>
          <a:ln>
            <a:noFill/>
          </a:ln>
        </p:spPr>
        <p:txBody>
          <a:bodyPr spcFirstLastPara="1" wrap="square" lIns="91425" tIns="91425" rIns="91425" bIns="91425" anchor="t" anchorCtr="0"/>
          <a:lstStyle>
            <a:lvl1pPr marL="457200" lvl="0" indent="-397933">
              <a:spcBef>
                <a:spcPts val="0"/>
              </a:spcBef>
              <a:spcAft>
                <a:spcPts val="0"/>
              </a:spcAft>
              <a:buSzPts val="2667"/>
              <a:buChar char="●"/>
              <a:defRPr sz="2666"/>
            </a:lvl1pPr>
            <a:lvl2pPr marL="914400" lvl="1" indent="-397933">
              <a:spcBef>
                <a:spcPts val="0"/>
              </a:spcBef>
              <a:spcAft>
                <a:spcPts val="0"/>
              </a:spcAft>
              <a:buSzPts val="2667"/>
              <a:buChar char="○"/>
              <a:defRPr sz="2666"/>
            </a:lvl2pPr>
            <a:lvl3pPr marL="1371600" lvl="2" indent="-397933">
              <a:spcBef>
                <a:spcPts val="0"/>
              </a:spcBef>
              <a:spcAft>
                <a:spcPts val="0"/>
              </a:spcAft>
              <a:buSzPts val="2667"/>
              <a:buChar char="■"/>
              <a:defRPr sz="2666"/>
            </a:lvl3pPr>
            <a:lvl4pPr marL="1828800" lvl="3" indent="-397933">
              <a:spcBef>
                <a:spcPts val="0"/>
              </a:spcBef>
              <a:spcAft>
                <a:spcPts val="0"/>
              </a:spcAft>
              <a:buSzPts val="2667"/>
              <a:buChar char="●"/>
              <a:defRPr sz="2666"/>
            </a:lvl4pPr>
            <a:lvl5pPr marL="2286000" lvl="4" indent="-397933">
              <a:spcBef>
                <a:spcPts val="0"/>
              </a:spcBef>
              <a:spcAft>
                <a:spcPts val="0"/>
              </a:spcAft>
              <a:buSzPts val="2667"/>
              <a:buChar char="○"/>
              <a:defRPr sz="2666"/>
            </a:lvl5pPr>
            <a:lvl6pPr marL="2743200" lvl="5" indent="-397933">
              <a:spcBef>
                <a:spcPts val="0"/>
              </a:spcBef>
              <a:spcAft>
                <a:spcPts val="0"/>
              </a:spcAft>
              <a:buSzPts val="2667"/>
              <a:buChar char="■"/>
              <a:defRPr sz="2666"/>
            </a:lvl6pPr>
            <a:lvl7pPr marL="3200400" lvl="6" indent="-397933">
              <a:spcBef>
                <a:spcPts val="0"/>
              </a:spcBef>
              <a:spcAft>
                <a:spcPts val="0"/>
              </a:spcAft>
              <a:buSzPts val="2667"/>
              <a:buChar char="●"/>
              <a:defRPr sz="2666"/>
            </a:lvl7pPr>
            <a:lvl8pPr marL="3657600" lvl="7" indent="-397933">
              <a:spcBef>
                <a:spcPts val="0"/>
              </a:spcBef>
              <a:spcAft>
                <a:spcPts val="0"/>
              </a:spcAft>
              <a:buSzPts val="2667"/>
              <a:buChar char="○"/>
              <a:defRPr sz="2666"/>
            </a:lvl8pPr>
            <a:lvl9pPr marL="4114800" lvl="8" indent="-397933">
              <a:spcBef>
                <a:spcPts val="0"/>
              </a:spcBef>
              <a:spcAft>
                <a:spcPts val="0"/>
              </a:spcAft>
              <a:buSzPts val="2667"/>
              <a:buChar char="■"/>
              <a:defRPr sz="2666"/>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text on left, two objects on right" type="txAndTwoObj">
  <p:cSld name="Title, text on left, two objects on right">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508000" y="6937374"/>
            <a:ext cx="2370667" cy="5080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1333" b="0" i="0" u="none">
                <a:solidFill>
                  <a:schemeClr val="dk1"/>
                </a:solidFill>
                <a:latin typeface="Verdana"/>
                <a:ea typeface="Verdana"/>
                <a:cs typeface="Verdana"/>
                <a:sym typeface="Verdana"/>
              </a:defRPr>
            </a:lvl1pPr>
            <a:lvl2pPr marL="507995" marR="0" lvl="1"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L="1015990" marR="0" lvl="2"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L="1523985" marR="0" lvl="3"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L="2031980" marR="0" lvl="4"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L="2539975" marR="0" lvl="5"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L="3555964" marR="0" lvl="6"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L="5079949" marR="0" lvl="7"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L="7111929" marR="0" lvl="8"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471334" y="6942667"/>
            <a:ext cx="3217333" cy="508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SzPts val="1400"/>
              <a:buNone/>
              <a:defRPr sz="1333" b="0" i="0" u="none">
                <a:solidFill>
                  <a:schemeClr val="dk1"/>
                </a:solidFill>
                <a:latin typeface="Verdana"/>
                <a:ea typeface="Verdana"/>
                <a:cs typeface="Verdana"/>
                <a:sym typeface="Verdana"/>
              </a:defRPr>
            </a:lvl1pPr>
            <a:lvl2pPr marL="507995" marR="0" lvl="1"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2pPr>
            <a:lvl3pPr marL="1015990" marR="0" lvl="2"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3pPr>
            <a:lvl4pPr marL="1523985" marR="0" lvl="3"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4pPr>
            <a:lvl5pPr marL="2031980" marR="0" lvl="4"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5pPr>
            <a:lvl6pPr marL="2539975" marR="0" lvl="5"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6pPr>
            <a:lvl7pPr marL="3555964" marR="0" lvl="6"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7pPr>
            <a:lvl8pPr marL="5079949" marR="0" lvl="7"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8pPr>
            <a:lvl9pPr marL="7111929" marR="0" lvl="8" indent="0" algn="l" rtl="0">
              <a:lnSpc>
                <a:spcPct val="100000"/>
              </a:lnSpc>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7281333" y="6937374"/>
            <a:ext cx="2370667" cy="5080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None/>
              <a:defRPr sz="1333" b="0" i="0" u="none">
                <a:solidFill>
                  <a:schemeClr val="dk1"/>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053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spcFirstLastPara="1" wrap="square" lIns="91425" tIns="91425" rIns="91425" bIns="91425" anchor="t" anchorCtr="0"/>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a:endParaRPr/>
          </a:p>
        </p:txBody>
      </p:sp>
      <p:sp>
        <p:nvSpPr>
          <p:cNvPr id="15" name="Shape 15"/>
          <p:cNvSpPr txBox="1">
            <a:spLocks noGrp="1"/>
          </p:cNvSpPr>
          <p:nvPr>
            <p:ph type="body" idx="1"/>
          </p:nvPr>
        </p:nvSpPr>
        <p:spPr>
          <a:xfrm>
            <a:off x="304800" y="1828800"/>
            <a:ext cx="4470400" cy="5486400"/>
          </a:xfrm>
          <a:prstGeom prst="rect">
            <a:avLst/>
          </a:prstGeom>
          <a:noFill/>
          <a:ln>
            <a:noFill/>
          </a:ln>
        </p:spPr>
        <p:txBody>
          <a:bodyPr spcFirstLastPara="1" wrap="square" lIns="91425" tIns="91425" rIns="91425" bIns="91425" anchor="t" anchorCtr="0"/>
          <a:lstStyle>
            <a:lvl1pPr marL="457200" lvl="0" indent="-397933">
              <a:spcBef>
                <a:spcPts val="0"/>
              </a:spcBef>
              <a:spcAft>
                <a:spcPts val="0"/>
              </a:spcAft>
              <a:buSzPts val="2667"/>
              <a:buChar char="●"/>
              <a:defRPr sz="2666"/>
            </a:lvl1pPr>
            <a:lvl2pPr marL="914400" lvl="1" indent="-397933">
              <a:spcBef>
                <a:spcPts val="0"/>
              </a:spcBef>
              <a:spcAft>
                <a:spcPts val="0"/>
              </a:spcAft>
              <a:buSzPts val="2667"/>
              <a:buChar char="○"/>
              <a:defRPr sz="2666"/>
            </a:lvl2pPr>
            <a:lvl3pPr marL="1371600" lvl="2" indent="-397933">
              <a:spcBef>
                <a:spcPts val="0"/>
              </a:spcBef>
              <a:spcAft>
                <a:spcPts val="0"/>
              </a:spcAft>
              <a:buSzPts val="2667"/>
              <a:buChar char="■"/>
              <a:defRPr sz="2666"/>
            </a:lvl3pPr>
            <a:lvl4pPr marL="1828800" lvl="3" indent="-397933">
              <a:spcBef>
                <a:spcPts val="0"/>
              </a:spcBef>
              <a:spcAft>
                <a:spcPts val="0"/>
              </a:spcAft>
              <a:buSzPts val="2667"/>
              <a:buChar char="●"/>
              <a:defRPr sz="2666"/>
            </a:lvl4pPr>
            <a:lvl5pPr marL="2286000" lvl="4" indent="-397933">
              <a:spcBef>
                <a:spcPts val="0"/>
              </a:spcBef>
              <a:spcAft>
                <a:spcPts val="0"/>
              </a:spcAft>
              <a:buSzPts val="2667"/>
              <a:buChar char="○"/>
              <a:defRPr sz="2666"/>
            </a:lvl5pPr>
            <a:lvl6pPr marL="2743200" lvl="5" indent="-397933">
              <a:spcBef>
                <a:spcPts val="0"/>
              </a:spcBef>
              <a:spcAft>
                <a:spcPts val="0"/>
              </a:spcAft>
              <a:buSzPts val="2667"/>
              <a:buChar char="■"/>
              <a:defRPr sz="2666"/>
            </a:lvl6pPr>
            <a:lvl7pPr marL="3200400" lvl="6" indent="-397933">
              <a:spcBef>
                <a:spcPts val="0"/>
              </a:spcBef>
              <a:spcAft>
                <a:spcPts val="0"/>
              </a:spcAft>
              <a:buSzPts val="2667"/>
              <a:buChar char="●"/>
              <a:defRPr sz="2666"/>
            </a:lvl7pPr>
            <a:lvl8pPr marL="3657600" lvl="7" indent="-397933">
              <a:spcBef>
                <a:spcPts val="0"/>
              </a:spcBef>
              <a:spcAft>
                <a:spcPts val="0"/>
              </a:spcAft>
              <a:buSzPts val="2667"/>
              <a:buChar char="○"/>
              <a:defRPr sz="2666"/>
            </a:lvl8pPr>
            <a:lvl9pPr marL="4114800" lvl="8" indent="-397933">
              <a:spcBef>
                <a:spcPts val="0"/>
              </a:spcBef>
              <a:spcAft>
                <a:spcPts val="0"/>
              </a:spcAft>
              <a:buSzPts val="2667"/>
              <a:buChar char="■"/>
              <a:defRPr sz="2666"/>
            </a:lvl9pPr>
          </a:lstStyle>
          <a:p>
            <a:endParaRPr/>
          </a:p>
        </p:txBody>
      </p:sp>
      <p:sp>
        <p:nvSpPr>
          <p:cNvPr id="16" name="Shape 16"/>
          <p:cNvSpPr txBox="1">
            <a:spLocks noGrp="1"/>
          </p:cNvSpPr>
          <p:nvPr>
            <p:ph type="body" idx="2"/>
          </p:nvPr>
        </p:nvSpPr>
        <p:spPr>
          <a:xfrm>
            <a:off x="5384800" y="1828800"/>
            <a:ext cx="4470400" cy="5486400"/>
          </a:xfrm>
          <a:prstGeom prst="rect">
            <a:avLst/>
          </a:prstGeom>
          <a:noFill/>
          <a:ln>
            <a:noFill/>
          </a:ln>
        </p:spPr>
        <p:txBody>
          <a:bodyPr spcFirstLastPara="1" wrap="square" lIns="91425" tIns="91425" rIns="91425" bIns="91425" anchor="t" anchorCtr="0"/>
          <a:lstStyle>
            <a:lvl1pPr marL="457200" lvl="0" indent="-397933">
              <a:spcBef>
                <a:spcPts val="0"/>
              </a:spcBef>
              <a:spcAft>
                <a:spcPts val="0"/>
              </a:spcAft>
              <a:buSzPts val="2667"/>
              <a:buChar char="●"/>
              <a:defRPr sz="2666"/>
            </a:lvl1pPr>
            <a:lvl2pPr marL="914400" lvl="1" indent="-397933">
              <a:spcBef>
                <a:spcPts val="0"/>
              </a:spcBef>
              <a:spcAft>
                <a:spcPts val="0"/>
              </a:spcAft>
              <a:buSzPts val="2667"/>
              <a:buChar char="○"/>
              <a:defRPr sz="2666"/>
            </a:lvl2pPr>
            <a:lvl3pPr marL="1371600" lvl="2" indent="-397933">
              <a:spcBef>
                <a:spcPts val="0"/>
              </a:spcBef>
              <a:spcAft>
                <a:spcPts val="0"/>
              </a:spcAft>
              <a:buSzPts val="2667"/>
              <a:buChar char="■"/>
              <a:defRPr sz="2666"/>
            </a:lvl3pPr>
            <a:lvl4pPr marL="1828800" lvl="3" indent="-397933">
              <a:spcBef>
                <a:spcPts val="0"/>
              </a:spcBef>
              <a:spcAft>
                <a:spcPts val="0"/>
              </a:spcAft>
              <a:buSzPts val="2667"/>
              <a:buChar char="●"/>
              <a:defRPr sz="2666"/>
            </a:lvl4pPr>
            <a:lvl5pPr marL="2286000" lvl="4" indent="-397933">
              <a:spcBef>
                <a:spcPts val="0"/>
              </a:spcBef>
              <a:spcAft>
                <a:spcPts val="0"/>
              </a:spcAft>
              <a:buSzPts val="2667"/>
              <a:buChar char="○"/>
              <a:defRPr sz="2666"/>
            </a:lvl5pPr>
            <a:lvl6pPr marL="2743200" lvl="5" indent="-397933">
              <a:spcBef>
                <a:spcPts val="0"/>
              </a:spcBef>
              <a:spcAft>
                <a:spcPts val="0"/>
              </a:spcAft>
              <a:buSzPts val="2667"/>
              <a:buChar char="■"/>
              <a:defRPr sz="2666"/>
            </a:lvl6pPr>
            <a:lvl7pPr marL="3200400" lvl="6" indent="-397933">
              <a:spcBef>
                <a:spcPts val="0"/>
              </a:spcBef>
              <a:spcAft>
                <a:spcPts val="0"/>
              </a:spcAft>
              <a:buSzPts val="2667"/>
              <a:buChar char="●"/>
              <a:defRPr sz="2666"/>
            </a:lvl7pPr>
            <a:lvl8pPr marL="3657600" lvl="7" indent="-397933">
              <a:spcBef>
                <a:spcPts val="0"/>
              </a:spcBef>
              <a:spcAft>
                <a:spcPts val="0"/>
              </a:spcAft>
              <a:buSzPts val="2667"/>
              <a:buChar char="○"/>
              <a:defRPr sz="2666"/>
            </a:lvl8pPr>
            <a:lvl9pPr marL="4114800" lvl="8" indent="-397933">
              <a:spcBef>
                <a:spcPts val="0"/>
              </a:spcBef>
              <a:spcAft>
                <a:spcPts val="0"/>
              </a:spcAft>
              <a:buSzPts val="2667"/>
              <a:buChar char="■"/>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600"/>
          </a:xfrm>
          <a:prstGeom prst="rect">
            <a:avLst/>
          </a:prstGeom>
          <a:noFill/>
          <a:ln>
            <a:noFill/>
          </a:ln>
        </p:spPr>
        <p:txBody>
          <a:bodyPr spcFirstLastPara="1" wrap="square" lIns="91425" tIns="91425" rIns="91425" bIns="91425" anchor="t" anchorCtr="0"/>
          <a:lstStyle>
            <a:lvl1pPr marL="457200" lvl="0" indent="-431800" algn="ctr">
              <a:spcBef>
                <a:spcPts val="0"/>
              </a:spcBef>
              <a:spcAft>
                <a:spcPts val="0"/>
              </a:spcAft>
              <a:buSzPts val="3200"/>
              <a:buChar char="●"/>
              <a:defRPr sz="3200"/>
            </a:lvl1pPr>
            <a:lvl2pPr marL="914400" lvl="1" indent="-431800" algn="ctr">
              <a:spcBef>
                <a:spcPts val="0"/>
              </a:spcBef>
              <a:spcAft>
                <a:spcPts val="0"/>
              </a:spcAft>
              <a:buSzPts val="3200"/>
              <a:buChar char="○"/>
              <a:defRPr sz="3200"/>
            </a:lvl2pPr>
            <a:lvl3pPr marL="1371600" lvl="2" indent="-431800" algn="ctr">
              <a:spcBef>
                <a:spcPts val="0"/>
              </a:spcBef>
              <a:spcAft>
                <a:spcPts val="0"/>
              </a:spcAft>
              <a:buSzPts val="3200"/>
              <a:buChar char="■"/>
              <a:defRPr sz="3200"/>
            </a:lvl3pPr>
            <a:lvl4pPr marL="1828800" lvl="3" indent="-431800" algn="ctr">
              <a:spcBef>
                <a:spcPts val="0"/>
              </a:spcBef>
              <a:spcAft>
                <a:spcPts val="0"/>
              </a:spcAft>
              <a:buSzPts val="3200"/>
              <a:buChar char="●"/>
              <a:defRPr sz="3200"/>
            </a:lvl4pPr>
            <a:lvl5pPr marL="2286000" lvl="4" indent="-431800" algn="ctr">
              <a:spcBef>
                <a:spcPts val="0"/>
              </a:spcBef>
              <a:spcAft>
                <a:spcPts val="0"/>
              </a:spcAft>
              <a:buSzPts val="3200"/>
              <a:buChar char="○"/>
              <a:defRPr sz="3200"/>
            </a:lvl5pPr>
            <a:lvl6pPr marL="2743200" lvl="5" indent="-431800" algn="ctr">
              <a:spcBef>
                <a:spcPts val="0"/>
              </a:spcBef>
              <a:spcAft>
                <a:spcPts val="0"/>
              </a:spcAft>
              <a:buSzPts val="3200"/>
              <a:buChar char="■"/>
              <a:defRPr sz="3200"/>
            </a:lvl6pPr>
            <a:lvl7pPr marL="3200400" lvl="6" indent="-431800" algn="ctr">
              <a:spcBef>
                <a:spcPts val="0"/>
              </a:spcBef>
              <a:spcAft>
                <a:spcPts val="0"/>
              </a:spcAft>
              <a:buSzPts val="3200"/>
              <a:buChar char="●"/>
              <a:defRPr sz="3200"/>
            </a:lvl7pPr>
            <a:lvl8pPr marL="3657600" lvl="7" indent="-431800" algn="ctr">
              <a:spcBef>
                <a:spcPts val="0"/>
              </a:spcBef>
              <a:spcAft>
                <a:spcPts val="0"/>
              </a:spcAft>
              <a:buSzPts val="3200"/>
              <a:buChar char="○"/>
              <a:defRPr sz="3200"/>
            </a:lvl8pPr>
            <a:lvl9pPr marL="4114800" lvl="8" indent="-431800" algn="ctr">
              <a:spcBef>
                <a:spcPts val="0"/>
              </a:spcBef>
              <a:spcAft>
                <a:spcPts val="0"/>
              </a:spcAft>
              <a:buSzPts val="3200"/>
              <a:buChar char="■"/>
              <a:defRPr sz="3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8000" y="7062612"/>
            <a:ext cx="2370667" cy="405694"/>
          </a:xfrm>
          <a:prstGeom prst="rect">
            <a:avLst/>
          </a:prstGeom>
        </p:spPr>
        <p:txBody>
          <a:bodyPr/>
          <a:lstStyle/>
          <a:p>
            <a:fld id="{739C6BD8-EB1F-4CA3-8ECD-A5D850DB4490}" type="datetimeFigureOut">
              <a:rPr lang="en-US" smtClean="0"/>
              <a:pPr/>
              <a:t>6/14/2018</a:t>
            </a:fld>
            <a:endParaRPr lang="en-US"/>
          </a:p>
        </p:txBody>
      </p:sp>
      <p:sp>
        <p:nvSpPr>
          <p:cNvPr id="3" name="Footer Placeholder 2"/>
          <p:cNvSpPr>
            <a:spLocks noGrp="1"/>
          </p:cNvSpPr>
          <p:nvPr>
            <p:ph type="ftr" sz="quarter" idx="11"/>
          </p:nvPr>
        </p:nvSpPr>
        <p:spPr>
          <a:xfrm>
            <a:off x="3471334" y="7062612"/>
            <a:ext cx="3217333" cy="405694"/>
          </a:xfrm>
          <a:prstGeom prst="rect">
            <a:avLst/>
          </a:prstGeom>
        </p:spPr>
        <p:txBody>
          <a:bodyPr/>
          <a:lstStyle/>
          <a:p>
            <a:endParaRPr lang="en-US"/>
          </a:p>
        </p:txBody>
      </p:sp>
      <p:sp>
        <p:nvSpPr>
          <p:cNvPr id="4" name="Slide Number Placeholder 3"/>
          <p:cNvSpPr>
            <a:spLocks noGrp="1"/>
          </p:cNvSpPr>
          <p:nvPr>
            <p:ph type="sldNum" sz="quarter" idx="12"/>
          </p:nvPr>
        </p:nvSpPr>
        <p:spPr>
          <a:xfrm>
            <a:off x="7281333" y="7062612"/>
            <a:ext cx="2370667" cy="405694"/>
          </a:xfrm>
          <a:prstGeom prst="rect">
            <a:avLst/>
          </a:prstGeom>
        </p:spPr>
        <p:txBody>
          <a:bodyPr/>
          <a:lstStyle/>
          <a:p>
            <a:fld id="{93CC058A-729F-4E4D-96B7-3C71935DF7A9}" type="slidenum">
              <a:rPr lang="en-US" smtClean="0"/>
              <a:pPr/>
              <a:t>‹#›</a:t>
            </a:fld>
            <a:endParaRPr lang="en-US"/>
          </a:p>
        </p:txBody>
      </p:sp>
    </p:spTree>
    <p:extLst>
      <p:ext uri="{BB962C8B-B14F-4D97-AF65-F5344CB8AC3E}">
        <p14:creationId xmlns:p14="http://schemas.microsoft.com/office/powerpoint/2010/main" val="287320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762000" y="2367139"/>
            <a:ext cx="8636100" cy="16332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Clr>
                <a:schemeClr val="dk1"/>
              </a:buClr>
              <a:buSzPts val="1600"/>
              <a:buFont typeface="Calibri"/>
              <a:buNone/>
              <a:defRPr sz="4900" b="0" i="0" u="none" strike="noStrike" cap="none">
                <a:solidFill>
                  <a:schemeClr val="dk1"/>
                </a:solidFill>
                <a:latin typeface="Calibri"/>
                <a:ea typeface="Calibri"/>
                <a:cs typeface="Calibri"/>
                <a:sym typeface="Calibri"/>
              </a:defRPr>
            </a:lvl1pPr>
            <a:lvl2pPr lvl="1" indent="0" rtl="0">
              <a:spcBef>
                <a:spcPts val="0"/>
              </a:spcBef>
              <a:spcAft>
                <a:spcPts val="0"/>
              </a:spcAft>
              <a:buSzPts val="1600"/>
              <a:buNone/>
              <a:defRPr sz="2000"/>
            </a:lvl2pPr>
            <a:lvl3pPr lvl="2" indent="0" rtl="0">
              <a:spcBef>
                <a:spcPts val="0"/>
              </a:spcBef>
              <a:spcAft>
                <a:spcPts val="0"/>
              </a:spcAft>
              <a:buSzPts val="1600"/>
              <a:buNone/>
              <a:defRPr sz="2000"/>
            </a:lvl3pPr>
            <a:lvl4pPr lvl="3" indent="0" rtl="0">
              <a:spcBef>
                <a:spcPts val="0"/>
              </a:spcBef>
              <a:spcAft>
                <a:spcPts val="0"/>
              </a:spcAft>
              <a:buSzPts val="1600"/>
              <a:buNone/>
              <a:defRPr sz="2000"/>
            </a:lvl4pPr>
            <a:lvl5pPr lvl="4" indent="0" rtl="0">
              <a:spcBef>
                <a:spcPts val="0"/>
              </a:spcBef>
              <a:spcAft>
                <a:spcPts val="0"/>
              </a:spcAft>
              <a:buSzPts val="1600"/>
              <a:buNone/>
              <a:defRPr sz="2000"/>
            </a:lvl5pPr>
            <a:lvl6pPr lvl="5" indent="0" rtl="0">
              <a:spcBef>
                <a:spcPts val="0"/>
              </a:spcBef>
              <a:spcAft>
                <a:spcPts val="0"/>
              </a:spcAft>
              <a:buSzPts val="1600"/>
              <a:buNone/>
              <a:defRPr sz="2000"/>
            </a:lvl6pPr>
            <a:lvl7pPr lvl="6" indent="0" rtl="0">
              <a:spcBef>
                <a:spcPts val="0"/>
              </a:spcBef>
              <a:spcAft>
                <a:spcPts val="0"/>
              </a:spcAft>
              <a:buSzPts val="1600"/>
              <a:buNone/>
              <a:defRPr sz="2000"/>
            </a:lvl7pPr>
            <a:lvl8pPr lvl="7" indent="0" rtl="0">
              <a:spcBef>
                <a:spcPts val="0"/>
              </a:spcBef>
              <a:spcAft>
                <a:spcPts val="0"/>
              </a:spcAft>
              <a:buSzPts val="1600"/>
              <a:buNone/>
              <a:defRPr sz="2000"/>
            </a:lvl8pPr>
            <a:lvl9pPr lvl="8" indent="0" rtl="0">
              <a:spcBef>
                <a:spcPts val="0"/>
              </a:spcBef>
              <a:spcAft>
                <a:spcPts val="0"/>
              </a:spcAft>
              <a:buSzPts val="1600"/>
              <a:buNone/>
              <a:defRPr sz="2000"/>
            </a:lvl9pPr>
          </a:lstStyle>
          <a:p>
            <a:endParaRPr/>
          </a:p>
        </p:txBody>
      </p:sp>
      <p:sp>
        <p:nvSpPr>
          <p:cNvPr id="27" name="Shape 27"/>
          <p:cNvSpPr txBox="1">
            <a:spLocks noGrp="1"/>
          </p:cNvSpPr>
          <p:nvPr>
            <p:ph type="subTitle" idx="1"/>
          </p:nvPr>
        </p:nvSpPr>
        <p:spPr>
          <a:xfrm>
            <a:off x="1524000" y="4318000"/>
            <a:ext cx="7112100" cy="1947300"/>
          </a:xfrm>
          <a:prstGeom prst="rect">
            <a:avLst/>
          </a:prstGeom>
          <a:noFill/>
          <a:ln>
            <a:noFill/>
          </a:ln>
        </p:spPr>
        <p:txBody>
          <a:bodyPr spcFirstLastPara="1" wrap="square" lIns="101575" tIns="101575" rIns="101575" bIns="101575" anchor="t" anchorCtr="0"/>
          <a:lstStyle>
            <a:lvl1pPr marL="0" marR="0" lvl="0" indent="0" algn="ctr" rtl="0">
              <a:spcBef>
                <a:spcPts val="70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1pPr>
            <a:lvl2pPr marL="508000" marR="0" lvl="1" indent="0" algn="ctr" rtl="0">
              <a:spcBef>
                <a:spcPts val="600"/>
              </a:spcBef>
              <a:spcAft>
                <a:spcPts val="0"/>
              </a:spcAft>
              <a:buClr>
                <a:srgbClr val="888888"/>
              </a:buClr>
              <a:buSzPts val="3100"/>
              <a:buFont typeface="Arial"/>
              <a:buNone/>
              <a:defRPr sz="3100" b="0" i="0" u="none" strike="noStrike" cap="none">
                <a:solidFill>
                  <a:srgbClr val="888888"/>
                </a:solidFill>
                <a:latin typeface="Calibri"/>
                <a:ea typeface="Calibri"/>
                <a:cs typeface="Calibri"/>
                <a:sym typeface="Calibri"/>
              </a:defRPr>
            </a:lvl2pPr>
            <a:lvl3pPr marL="1016000" marR="0" lvl="2" indent="0" algn="ctr" rtl="0">
              <a:spcBef>
                <a:spcPts val="50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3pPr>
            <a:lvl4pPr marL="1524000" marR="0" lvl="3" indent="0" algn="ctr" rtl="0">
              <a:spcBef>
                <a:spcPts val="4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4pPr>
            <a:lvl5pPr marL="2032000" marR="0" lvl="4" indent="0" algn="ctr" rtl="0">
              <a:spcBef>
                <a:spcPts val="4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5pPr>
            <a:lvl6pPr marL="2540000" marR="0" lvl="5" indent="0" algn="ctr" rtl="0">
              <a:spcBef>
                <a:spcPts val="4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6pPr>
            <a:lvl7pPr marL="3048000" marR="0" lvl="6" indent="0" algn="ctr" rtl="0">
              <a:spcBef>
                <a:spcPts val="4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7pPr>
            <a:lvl8pPr marL="3556000" marR="0" lvl="7" indent="0" algn="ctr" rtl="0">
              <a:spcBef>
                <a:spcPts val="4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8pPr>
            <a:lvl9pPr marL="4064000" marR="0" lvl="8" indent="0" algn="ctr" rtl="0">
              <a:spcBef>
                <a:spcPts val="4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508000" y="305153"/>
            <a:ext cx="9144000" cy="12699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Clr>
                <a:schemeClr val="dk1"/>
              </a:buClr>
              <a:buSzPts val="1600"/>
              <a:buFont typeface="Calibri"/>
              <a:buNone/>
              <a:defRPr sz="4900" b="0" i="0" u="none" strike="noStrike" cap="none">
                <a:solidFill>
                  <a:schemeClr val="dk1"/>
                </a:solidFill>
                <a:latin typeface="Calibri"/>
                <a:ea typeface="Calibri"/>
                <a:cs typeface="Calibri"/>
                <a:sym typeface="Calibri"/>
              </a:defRPr>
            </a:lvl1pPr>
            <a:lvl2pPr lvl="1" indent="0" rtl="0">
              <a:spcBef>
                <a:spcPts val="0"/>
              </a:spcBef>
              <a:spcAft>
                <a:spcPts val="0"/>
              </a:spcAft>
              <a:buSzPts val="1600"/>
              <a:buNone/>
              <a:defRPr sz="2000"/>
            </a:lvl2pPr>
            <a:lvl3pPr lvl="2" indent="0" rtl="0">
              <a:spcBef>
                <a:spcPts val="0"/>
              </a:spcBef>
              <a:spcAft>
                <a:spcPts val="0"/>
              </a:spcAft>
              <a:buSzPts val="1600"/>
              <a:buNone/>
              <a:defRPr sz="2000"/>
            </a:lvl3pPr>
            <a:lvl4pPr lvl="3" indent="0" rtl="0">
              <a:spcBef>
                <a:spcPts val="0"/>
              </a:spcBef>
              <a:spcAft>
                <a:spcPts val="0"/>
              </a:spcAft>
              <a:buSzPts val="1600"/>
              <a:buNone/>
              <a:defRPr sz="2000"/>
            </a:lvl4pPr>
            <a:lvl5pPr lvl="4" indent="0" rtl="0">
              <a:spcBef>
                <a:spcPts val="0"/>
              </a:spcBef>
              <a:spcAft>
                <a:spcPts val="0"/>
              </a:spcAft>
              <a:buSzPts val="1600"/>
              <a:buNone/>
              <a:defRPr sz="2000"/>
            </a:lvl5pPr>
            <a:lvl6pPr lvl="5" indent="0" rtl="0">
              <a:spcBef>
                <a:spcPts val="0"/>
              </a:spcBef>
              <a:spcAft>
                <a:spcPts val="0"/>
              </a:spcAft>
              <a:buSzPts val="1600"/>
              <a:buNone/>
              <a:defRPr sz="2000"/>
            </a:lvl6pPr>
            <a:lvl7pPr lvl="6" indent="0" rtl="0">
              <a:spcBef>
                <a:spcPts val="0"/>
              </a:spcBef>
              <a:spcAft>
                <a:spcPts val="0"/>
              </a:spcAft>
              <a:buSzPts val="1600"/>
              <a:buNone/>
              <a:defRPr sz="2000"/>
            </a:lvl7pPr>
            <a:lvl8pPr lvl="7" indent="0" rtl="0">
              <a:spcBef>
                <a:spcPts val="0"/>
              </a:spcBef>
              <a:spcAft>
                <a:spcPts val="0"/>
              </a:spcAft>
              <a:buSzPts val="1600"/>
              <a:buNone/>
              <a:defRPr sz="2000"/>
            </a:lvl8pPr>
            <a:lvl9pPr lvl="8" indent="0" rtl="0">
              <a:spcBef>
                <a:spcPts val="0"/>
              </a:spcBef>
              <a:spcAft>
                <a:spcPts val="0"/>
              </a:spcAft>
              <a:buSzPts val="1600"/>
              <a:buNone/>
              <a:defRPr sz="2000"/>
            </a:lvl9pPr>
          </a:lstStyle>
          <a:p>
            <a:endParaRPr/>
          </a:p>
        </p:txBody>
      </p:sp>
      <p:sp>
        <p:nvSpPr>
          <p:cNvPr id="37" name="Shape 37"/>
          <p:cNvSpPr txBox="1">
            <a:spLocks noGrp="1"/>
          </p:cNvSpPr>
          <p:nvPr>
            <p:ph type="body" idx="1"/>
          </p:nvPr>
        </p:nvSpPr>
        <p:spPr>
          <a:xfrm>
            <a:off x="508000" y="1778000"/>
            <a:ext cx="9144000" cy="5028900"/>
          </a:xfrm>
          <a:prstGeom prst="rect">
            <a:avLst/>
          </a:prstGeom>
          <a:noFill/>
          <a:ln>
            <a:noFill/>
          </a:ln>
        </p:spPr>
        <p:txBody>
          <a:bodyPr spcFirstLastPara="1" wrap="square" lIns="101575" tIns="101575" rIns="101575" bIns="101575" anchor="t" anchorCtr="0"/>
          <a:lstStyle>
            <a:lvl1pPr marL="457200" marR="0" lvl="0"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02570" y="4896556"/>
            <a:ext cx="8636100" cy="1513200"/>
          </a:xfrm>
          <a:prstGeom prst="rect">
            <a:avLst/>
          </a:prstGeom>
          <a:noFill/>
          <a:ln>
            <a:noFill/>
          </a:ln>
        </p:spPr>
        <p:txBody>
          <a:bodyPr spcFirstLastPara="1" wrap="square" lIns="101575" tIns="101575" rIns="101575" bIns="101575" anchor="t" anchorCtr="0"/>
          <a:lstStyle>
            <a:lvl1pPr marL="0" marR="0" lvl="0" indent="0" algn="l" rtl="0">
              <a:spcBef>
                <a:spcPts val="0"/>
              </a:spcBef>
              <a:spcAft>
                <a:spcPts val="0"/>
              </a:spcAft>
              <a:buClr>
                <a:schemeClr val="dk1"/>
              </a:buClr>
              <a:buSzPts val="1600"/>
              <a:buFont typeface="Calibri"/>
              <a:buNone/>
              <a:defRPr sz="4400" b="1" i="0" u="none" strike="noStrike" cap="none">
                <a:solidFill>
                  <a:schemeClr val="dk1"/>
                </a:solidFill>
                <a:latin typeface="Calibri"/>
                <a:ea typeface="Calibri"/>
                <a:cs typeface="Calibri"/>
                <a:sym typeface="Calibri"/>
              </a:defRPr>
            </a:lvl1pPr>
            <a:lvl2pPr lvl="1" indent="0" rtl="0">
              <a:spcBef>
                <a:spcPts val="0"/>
              </a:spcBef>
              <a:spcAft>
                <a:spcPts val="0"/>
              </a:spcAft>
              <a:buSzPts val="1600"/>
              <a:buNone/>
              <a:defRPr sz="2000"/>
            </a:lvl2pPr>
            <a:lvl3pPr lvl="2" indent="0" rtl="0">
              <a:spcBef>
                <a:spcPts val="0"/>
              </a:spcBef>
              <a:spcAft>
                <a:spcPts val="0"/>
              </a:spcAft>
              <a:buSzPts val="1600"/>
              <a:buNone/>
              <a:defRPr sz="2000"/>
            </a:lvl3pPr>
            <a:lvl4pPr lvl="3" indent="0" rtl="0">
              <a:spcBef>
                <a:spcPts val="0"/>
              </a:spcBef>
              <a:spcAft>
                <a:spcPts val="0"/>
              </a:spcAft>
              <a:buSzPts val="1600"/>
              <a:buNone/>
              <a:defRPr sz="2000"/>
            </a:lvl4pPr>
            <a:lvl5pPr lvl="4" indent="0" rtl="0">
              <a:spcBef>
                <a:spcPts val="0"/>
              </a:spcBef>
              <a:spcAft>
                <a:spcPts val="0"/>
              </a:spcAft>
              <a:buSzPts val="1600"/>
              <a:buNone/>
              <a:defRPr sz="2000"/>
            </a:lvl5pPr>
            <a:lvl6pPr lvl="5" indent="0" rtl="0">
              <a:spcBef>
                <a:spcPts val="0"/>
              </a:spcBef>
              <a:spcAft>
                <a:spcPts val="0"/>
              </a:spcAft>
              <a:buSzPts val="1600"/>
              <a:buNone/>
              <a:defRPr sz="2000"/>
            </a:lvl6pPr>
            <a:lvl7pPr lvl="6" indent="0" rtl="0">
              <a:spcBef>
                <a:spcPts val="0"/>
              </a:spcBef>
              <a:spcAft>
                <a:spcPts val="0"/>
              </a:spcAft>
              <a:buSzPts val="1600"/>
              <a:buNone/>
              <a:defRPr sz="2000"/>
            </a:lvl7pPr>
            <a:lvl8pPr lvl="7" indent="0" rtl="0">
              <a:spcBef>
                <a:spcPts val="0"/>
              </a:spcBef>
              <a:spcAft>
                <a:spcPts val="0"/>
              </a:spcAft>
              <a:buSzPts val="1600"/>
              <a:buNone/>
              <a:defRPr sz="2000"/>
            </a:lvl8pPr>
            <a:lvl9pPr lvl="8" indent="0" rtl="0">
              <a:spcBef>
                <a:spcPts val="0"/>
              </a:spcBef>
              <a:spcAft>
                <a:spcPts val="0"/>
              </a:spcAft>
              <a:buSzPts val="1600"/>
              <a:buNone/>
              <a:defRPr sz="2000"/>
            </a:lvl9pPr>
          </a:lstStyle>
          <a:p>
            <a:endParaRPr/>
          </a:p>
        </p:txBody>
      </p:sp>
      <p:sp>
        <p:nvSpPr>
          <p:cNvPr id="43" name="Shape 43"/>
          <p:cNvSpPr txBox="1">
            <a:spLocks noGrp="1"/>
          </p:cNvSpPr>
          <p:nvPr>
            <p:ph type="body" idx="1"/>
          </p:nvPr>
        </p:nvSpPr>
        <p:spPr>
          <a:xfrm>
            <a:off x="802570" y="3229681"/>
            <a:ext cx="8636100" cy="1667100"/>
          </a:xfrm>
          <a:prstGeom prst="rect">
            <a:avLst/>
          </a:prstGeom>
          <a:noFill/>
          <a:ln>
            <a:noFill/>
          </a:ln>
        </p:spPr>
        <p:txBody>
          <a:bodyPr spcFirstLastPara="1" wrap="square" lIns="101575" tIns="101575" rIns="101575" bIns="101575" anchor="b" anchorCtr="0"/>
          <a:lstStyle>
            <a:lvl1pPr marL="457200" marR="0" lvl="0" indent="-228600" algn="l" rtl="0">
              <a:spcBef>
                <a:spcPts val="400"/>
              </a:spcBef>
              <a:spcAft>
                <a:spcPts val="0"/>
              </a:spcAft>
              <a:buClr>
                <a:srgbClr val="888888"/>
              </a:buClr>
              <a:buSzPts val="3600"/>
              <a:buFont typeface="Arial"/>
              <a:buNone/>
              <a:defRPr sz="2200" b="0" i="0" u="none" strike="noStrike" cap="none">
                <a:solidFill>
                  <a:srgbClr val="888888"/>
                </a:solidFill>
                <a:latin typeface="Calibri"/>
                <a:ea typeface="Calibri"/>
                <a:cs typeface="Calibri"/>
                <a:sym typeface="Calibri"/>
              </a:defRPr>
            </a:lvl1pPr>
            <a:lvl2pPr marL="914400" marR="0" lvl="1" indent="-228600" algn="l" rtl="0">
              <a:spcBef>
                <a:spcPts val="400"/>
              </a:spcBef>
              <a:spcAft>
                <a:spcPts val="0"/>
              </a:spcAft>
              <a:buClr>
                <a:srgbClr val="888888"/>
              </a:buClr>
              <a:buSzPts val="31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spcBef>
                <a:spcPts val="400"/>
              </a:spcBef>
              <a:spcAft>
                <a:spcPts val="0"/>
              </a:spcAft>
              <a:buClr>
                <a:srgbClr val="888888"/>
              </a:buClr>
              <a:buSzPts val="27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spcBef>
                <a:spcPts val="300"/>
              </a:spcBef>
              <a:spcAft>
                <a:spcPts val="0"/>
              </a:spcAft>
              <a:buClr>
                <a:srgbClr val="888888"/>
              </a:buClr>
              <a:buSzPts val="22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spcBef>
                <a:spcPts val="300"/>
              </a:spcBef>
              <a:spcAft>
                <a:spcPts val="0"/>
              </a:spcAft>
              <a:buClr>
                <a:srgbClr val="888888"/>
              </a:buClr>
              <a:buSzPts val="22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spcBef>
                <a:spcPts val="300"/>
              </a:spcBef>
              <a:spcAft>
                <a:spcPts val="0"/>
              </a:spcAft>
              <a:buClr>
                <a:srgbClr val="888888"/>
              </a:buClr>
              <a:buSzPts val="22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spcBef>
                <a:spcPts val="300"/>
              </a:spcBef>
              <a:spcAft>
                <a:spcPts val="0"/>
              </a:spcAft>
              <a:buClr>
                <a:srgbClr val="888888"/>
              </a:buClr>
              <a:buSzPts val="22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spcBef>
                <a:spcPts val="300"/>
              </a:spcBef>
              <a:spcAft>
                <a:spcPts val="0"/>
              </a:spcAft>
              <a:buClr>
                <a:srgbClr val="888888"/>
              </a:buClr>
              <a:buSzPts val="22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spcBef>
                <a:spcPts val="300"/>
              </a:spcBef>
              <a:spcAft>
                <a:spcPts val="0"/>
              </a:spcAft>
              <a:buClr>
                <a:srgbClr val="888888"/>
              </a:buClr>
              <a:buSzPts val="22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508000" y="305153"/>
            <a:ext cx="9144000" cy="12699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Clr>
                <a:schemeClr val="dk1"/>
              </a:buClr>
              <a:buSzPts val="1600"/>
              <a:buFont typeface="Calibri"/>
              <a:buNone/>
              <a:defRPr sz="4900" b="0" i="0" u="none" strike="noStrike" cap="none">
                <a:solidFill>
                  <a:schemeClr val="dk1"/>
                </a:solidFill>
                <a:latin typeface="Calibri"/>
                <a:ea typeface="Calibri"/>
                <a:cs typeface="Calibri"/>
                <a:sym typeface="Calibri"/>
              </a:defRPr>
            </a:lvl1pPr>
            <a:lvl2pPr lvl="1" indent="0" rtl="0">
              <a:spcBef>
                <a:spcPts val="0"/>
              </a:spcBef>
              <a:spcAft>
                <a:spcPts val="0"/>
              </a:spcAft>
              <a:buSzPts val="1600"/>
              <a:buNone/>
              <a:defRPr sz="2000"/>
            </a:lvl2pPr>
            <a:lvl3pPr lvl="2" indent="0" rtl="0">
              <a:spcBef>
                <a:spcPts val="0"/>
              </a:spcBef>
              <a:spcAft>
                <a:spcPts val="0"/>
              </a:spcAft>
              <a:buSzPts val="1600"/>
              <a:buNone/>
              <a:defRPr sz="2000"/>
            </a:lvl3pPr>
            <a:lvl4pPr lvl="3" indent="0" rtl="0">
              <a:spcBef>
                <a:spcPts val="0"/>
              </a:spcBef>
              <a:spcAft>
                <a:spcPts val="0"/>
              </a:spcAft>
              <a:buSzPts val="1600"/>
              <a:buNone/>
              <a:defRPr sz="2000"/>
            </a:lvl4pPr>
            <a:lvl5pPr lvl="4" indent="0" rtl="0">
              <a:spcBef>
                <a:spcPts val="0"/>
              </a:spcBef>
              <a:spcAft>
                <a:spcPts val="0"/>
              </a:spcAft>
              <a:buSzPts val="1600"/>
              <a:buNone/>
              <a:defRPr sz="2000"/>
            </a:lvl5pPr>
            <a:lvl6pPr lvl="5" indent="0" rtl="0">
              <a:spcBef>
                <a:spcPts val="0"/>
              </a:spcBef>
              <a:spcAft>
                <a:spcPts val="0"/>
              </a:spcAft>
              <a:buSzPts val="1600"/>
              <a:buNone/>
              <a:defRPr sz="2000"/>
            </a:lvl6pPr>
            <a:lvl7pPr lvl="6" indent="0" rtl="0">
              <a:spcBef>
                <a:spcPts val="0"/>
              </a:spcBef>
              <a:spcAft>
                <a:spcPts val="0"/>
              </a:spcAft>
              <a:buSzPts val="1600"/>
              <a:buNone/>
              <a:defRPr sz="2000"/>
            </a:lvl7pPr>
            <a:lvl8pPr lvl="7" indent="0" rtl="0">
              <a:spcBef>
                <a:spcPts val="0"/>
              </a:spcBef>
              <a:spcAft>
                <a:spcPts val="0"/>
              </a:spcAft>
              <a:buSzPts val="1600"/>
              <a:buNone/>
              <a:defRPr sz="2000"/>
            </a:lvl8pPr>
            <a:lvl9pPr lvl="8" indent="0" rtl="0">
              <a:spcBef>
                <a:spcPts val="0"/>
              </a:spcBef>
              <a:spcAft>
                <a:spcPts val="0"/>
              </a:spcAft>
              <a:buSzPts val="1600"/>
              <a:buNone/>
              <a:defRPr sz="2000"/>
            </a:lvl9pPr>
          </a:lstStyle>
          <a:p>
            <a:endParaRPr/>
          </a:p>
        </p:txBody>
      </p:sp>
      <p:sp>
        <p:nvSpPr>
          <p:cNvPr id="21" name="Shape 21"/>
          <p:cNvSpPr txBox="1">
            <a:spLocks noGrp="1"/>
          </p:cNvSpPr>
          <p:nvPr>
            <p:ph type="body" idx="1"/>
          </p:nvPr>
        </p:nvSpPr>
        <p:spPr>
          <a:xfrm>
            <a:off x="508000" y="1778000"/>
            <a:ext cx="9144000" cy="5028900"/>
          </a:xfrm>
          <a:prstGeom prst="rect">
            <a:avLst/>
          </a:prstGeom>
          <a:noFill/>
          <a:ln>
            <a:noFill/>
          </a:ln>
        </p:spPr>
        <p:txBody>
          <a:bodyPr spcFirstLastPara="1" wrap="square" lIns="101575" tIns="101575" rIns="101575" bIns="101575" anchor="t" anchorCtr="0"/>
          <a:lstStyle>
            <a:lvl1pPr marL="457200" marR="0" lvl="0" indent="-457200" algn="l" rtl="0">
              <a:spcBef>
                <a:spcPts val="7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1pPr>
            <a:lvl2pPr marL="914400" marR="0" lvl="1" indent="-425450" algn="l" rtl="0">
              <a:spcBef>
                <a:spcPts val="6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508000" y="7062611"/>
            <a:ext cx="2370600" cy="405600"/>
          </a:xfrm>
          <a:prstGeom prst="rect">
            <a:avLst/>
          </a:prstGeom>
          <a:noFill/>
          <a:ln>
            <a:noFill/>
          </a:ln>
        </p:spPr>
        <p:txBody>
          <a:bodyPr spcFirstLastPara="1" wrap="square" lIns="101575" tIns="101575" rIns="101575" bIns="101575" anchor="ctr" anchorCtr="0"/>
          <a:lstStyle>
            <a:lvl1pPr marL="0" marR="0" lvl="0" indent="0" algn="l" rtl="0">
              <a:spcBef>
                <a:spcPts val="0"/>
              </a:spcBef>
              <a:spcAft>
                <a:spcPts val="0"/>
              </a:spcAft>
              <a:buSzPts val="1600"/>
              <a:buNone/>
              <a:defRPr sz="13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471333" y="7062611"/>
            <a:ext cx="3217200" cy="405600"/>
          </a:xfrm>
          <a:prstGeom prst="rect">
            <a:avLst/>
          </a:prstGeom>
          <a:noFill/>
          <a:ln>
            <a:noFill/>
          </a:ln>
        </p:spPr>
        <p:txBody>
          <a:bodyPr spcFirstLastPara="1" wrap="square" lIns="101575" tIns="101575" rIns="101575" bIns="101575" anchor="ctr" anchorCtr="0"/>
          <a:lstStyle>
            <a:lvl1pPr marL="0" marR="0" lvl="0" indent="0" algn="ctr" rtl="0">
              <a:spcBef>
                <a:spcPts val="0"/>
              </a:spcBef>
              <a:spcAft>
                <a:spcPts val="0"/>
              </a:spcAft>
              <a:buSzPts val="1600"/>
              <a:buNone/>
              <a:defRPr sz="1300" b="0" i="0" u="none" strike="noStrike" cap="none">
                <a:solidFill>
                  <a:srgbClr val="888888"/>
                </a:solidFill>
                <a:latin typeface="Calibri"/>
                <a:ea typeface="Calibri"/>
                <a:cs typeface="Calibri"/>
                <a:sym typeface="Calibri"/>
              </a:defRPr>
            </a:lvl1pPr>
            <a:lvl2pPr marL="508000" marR="0" lvl="1"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2pPr>
            <a:lvl3pPr marL="1016000" marR="0" lvl="2"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3pPr>
            <a:lvl4pPr marL="1524000" marR="0" lvl="3"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4pPr>
            <a:lvl5pPr marL="2032000" marR="0" lvl="4"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5pPr>
            <a:lvl6pPr marL="2540000" marR="0" lvl="5"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6pPr>
            <a:lvl7pPr marL="3048000" marR="0" lvl="6"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7pPr>
            <a:lvl8pPr marL="3556000" marR="0" lvl="7"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8pPr>
            <a:lvl9pPr marL="4064000" marR="0" lvl="8" indent="0" algn="l" rtl="0">
              <a:spcBef>
                <a:spcPts val="0"/>
              </a:spcBef>
              <a:spcAft>
                <a:spcPts val="0"/>
              </a:spcAft>
              <a:buSzPts val="1600"/>
              <a:buNone/>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7281333" y="7062611"/>
            <a:ext cx="2370600" cy="405600"/>
          </a:xfrm>
          <a:prstGeom prst="rect">
            <a:avLst/>
          </a:prstGeom>
          <a:noFill/>
          <a:ln>
            <a:noFill/>
          </a:ln>
        </p:spPr>
        <p:txBody>
          <a:bodyPr spcFirstLastPara="1" wrap="square" lIns="101575" tIns="50775" rIns="101575" bIns="50775"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6" r:id="rId12"/>
    <p:sldLayoutId id="2147483667" r:id="rId13"/>
    <p:sldLayoutId id="2147483668" r:id="rId14"/>
    <p:sldLayoutId id="214748366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s://www.youtube.com/watch?v=DbR9xMXuK7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youtube.com/watch?v=ZDZUAleWX78"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hyperlink" Target="https://www.youtube.com/watch?v=AkBUriMK9u8"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2.jpg"/><Relationship Id="rId4" Type="http://schemas.openxmlformats.org/officeDocument/2006/relationships/image" Target="../media/image22.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Object 6"/>
          <p:cNvGraphicFramePr>
            <a:graphicFrameLocks noChangeAspect="1"/>
          </p:cNvGraphicFramePr>
          <p:nvPr/>
        </p:nvGraphicFramePr>
        <p:xfrm>
          <a:off x="254000" y="592667"/>
          <a:ext cx="9736667" cy="6491111"/>
        </p:xfrm>
        <a:graphic>
          <a:graphicData uri="http://schemas.openxmlformats.org/presentationml/2006/ole">
            <mc:AlternateContent xmlns:mc="http://schemas.openxmlformats.org/markup-compatibility/2006">
              <mc:Choice xmlns:v="urn:schemas-microsoft-com:vml" Requires="v">
                <p:oleObj spid="_x0000_s1037" r:id="rId3" imgW="0" imgH="0" progId="MS_ClipArt_Gallery">
                  <p:embed/>
                </p:oleObj>
              </mc:Choice>
              <mc:Fallback>
                <p:oleObj r:id="rId3" imgW="0" imgH="0"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92667"/>
                        <a:ext cx="9736667" cy="649111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75" name="Text Box 7"/>
          <p:cNvSpPr txBox="1">
            <a:spLocks noChangeArrowheads="1"/>
          </p:cNvSpPr>
          <p:nvPr/>
        </p:nvSpPr>
        <p:spPr bwMode="auto">
          <a:xfrm>
            <a:off x="254000" y="4916642"/>
            <a:ext cx="5249333" cy="241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lang="en-US" altLang="en-US" sz="4444" dirty="0" smtClean="0">
                <a:solidFill>
                  <a:schemeClr val="bg1"/>
                </a:solidFill>
                <a:latin typeface="Arial" panose="020B0604020202020204" pitchFamily="34" charset="0"/>
              </a:rPr>
              <a:t>DNA Typing</a:t>
            </a:r>
          </a:p>
          <a:p>
            <a:r>
              <a:rPr lang="en-US" altLang="en-US" sz="4444" dirty="0" smtClean="0">
                <a:solidFill>
                  <a:schemeClr val="bg1"/>
                </a:solidFill>
                <a:latin typeface="Arial" panose="020B0604020202020204" pitchFamily="34" charset="0"/>
              </a:rPr>
              <a:t>DNA </a:t>
            </a:r>
            <a:r>
              <a:rPr lang="en-US" altLang="en-US" sz="4444" dirty="0">
                <a:solidFill>
                  <a:schemeClr val="bg1"/>
                </a:solidFill>
                <a:latin typeface="Arial" panose="020B0604020202020204" pitchFamily="34" charset="0"/>
              </a:rPr>
              <a:t>Profiling</a:t>
            </a:r>
          </a:p>
          <a:p>
            <a:r>
              <a:rPr lang="en-US" altLang="en-US" sz="4444" dirty="0">
                <a:solidFill>
                  <a:schemeClr val="bg1"/>
                </a:solidFill>
                <a:latin typeface="Arial" panose="020B0604020202020204" pitchFamily="34" charset="0"/>
              </a:rPr>
              <a:t>DNA Fingerprinting</a:t>
            </a:r>
          </a:p>
          <a:p>
            <a:endParaRPr lang="en-US" altLang="en-US" sz="1778" dirty="0">
              <a:latin typeface="Arial" panose="020B0604020202020204" pitchFamily="34" charset="0"/>
            </a:endParaRPr>
          </a:p>
        </p:txBody>
      </p:sp>
      <p:sp>
        <p:nvSpPr>
          <p:cNvPr id="19459" name="WordArt 9"/>
          <p:cNvSpPr>
            <a:spLocks noChangeArrowheads="1" noChangeShapeType="1" noTextEdit="1"/>
          </p:cNvSpPr>
          <p:nvPr/>
        </p:nvSpPr>
        <p:spPr bwMode="auto">
          <a:xfrm>
            <a:off x="4995333" y="423333"/>
            <a:ext cx="4572000" cy="3894667"/>
          </a:xfrm>
          <a:prstGeom prst="rect">
            <a:avLst/>
          </a:prstGeom>
        </p:spPr>
        <p:txBody>
          <a:bodyPr wrap="none" fromWordArt="1">
            <a:prstTxWarp prst="textSlantUp">
              <a:avLst>
                <a:gd name="adj" fmla="val 55556"/>
              </a:avLst>
            </a:prstTxWarp>
          </a:bodyPr>
          <a:lstStyle/>
          <a:p>
            <a:pPr algn="ctr"/>
            <a:r>
              <a:rPr lang="en-US" sz="4000" kern="10" dirty="0">
                <a:ln w="9525">
                  <a:solidFill>
                    <a:srgbClr val="000000"/>
                  </a:solidFill>
                  <a:round/>
                  <a:headEnd type="none" w="sm" len="sm"/>
                  <a:tailEnd type="none" w="sm" len="sm"/>
                </a:ln>
                <a:solidFill>
                  <a:srgbClr val="FFFFFF"/>
                </a:solidFill>
                <a:latin typeface="Arial Black" panose="020B0A04020102020204" pitchFamily="34" charset="0"/>
              </a:rPr>
              <a:t>DNA</a:t>
            </a:r>
          </a:p>
        </p:txBody>
      </p:sp>
      <p:sp>
        <p:nvSpPr>
          <p:cNvPr id="5" name="Shape 99"/>
          <p:cNvSpPr txBox="1">
            <a:spLocks noGrp="1"/>
          </p:cNvSpPr>
          <p:nvPr>
            <p:ph type="subTitle" idx="1"/>
          </p:nvPr>
        </p:nvSpPr>
        <p:spPr>
          <a:xfrm rot="20219228">
            <a:off x="4592465" y="3224839"/>
            <a:ext cx="5997300" cy="992400"/>
          </a:xfrm>
          <a:prstGeom prst="rect">
            <a:avLst/>
          </a:prstGeom>
        </p:spPr>
        <p:txBody>
          <a:bodyPr spcFirstLastPara="1" wrap="square" lIns="38100" tIns="38100" rIns="38100" bIns="38100" anchor="t" anchorCtr="0">
            <a:noAutofit/>
          </a:bodyPr>
          <a:lstStyle/>
          <a:p>
            <a:pPr marL="0" lvl="0" indent="0" algn="ctr" rtl="0">
              <a:lnSpc>
                <a:spcPct val="100000"/>
              </a:lnSpc>
              <a:spcBef>
                <a:spcPts val="0"/>
              </a:spcBef>
              <a:spcAft>
                <a:spcPts val="0"/>
              </a:spcAft>
              <a:buNone/>
            </a:pPr>
            <a:r>
              <a:rPr lang="en-US" sz="3733" b="1" dirty="0">
                <a:ln>
                  <a:solidFill>
                    <a:schemeClr val="tx1"/>
                  </a:solidFill>
                </a:ln>
                <a:solidFill>
                  <a:schemeClr val="bg1"/>
                </a:solidFill>
                <a:latin typeface="Arial"/>
                <a:ea typeface="Arial"/>
                <a:cs typeface="Arial"/>
                <a:sym typeface="Arial"/>
              </a:rPr>
              <a:t>"The Blueprint of Life"</a:t>
            </a:r>
            <a:endParaRPr sz="3733" b="1" dirty="0">
              <a:ln>
                <a:solidFill>
                  <a:schemeClr val="tx1"/>
                </a:solidFill>
              </a:ln>
              <a:solidFill>
                <a:schemeClr val="bg1"/>
              </a:solidFill>
              <a:latin typeface="Arial"/>
              <a:ea typeface="Arial"/>
              <a:cs typeface="Arial"/>
              <a:sym typeface="Arial"/>
            </a:endParaRPr>
          </a:p>
        </p:txBody>
      </p:sp>
    </p:spTree>
    <p:extLst>
      <p:ext uri="{BB962C8B-B14F-4D97-AF65-F5344CB8AC3E}">
        <p14:creationId xmlns:p14="http://schemas.microsoft.com/office/powerpoint/2010/main" val="4134905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type="body" idx="1"/>
          </p:nvPr>
        </p:nvSpPr>
        <p:spPr>
          <a:xfrm>
            <a:off x="2015038" y="962445"/>
            <a:ext cx="7696015" cy="2073000"/>
          </a:xfrm>
          <a:prstGeom prst="rect">
            <a:avLst/>
          </a:prstGeom>
        </p:spPr>
        <p:txBody>
          <a:bodyPr spcFirstLastPara="1" wrap="square" lIns="38100" tIns="38100" rIns="38100" bIns="38100" anchor="t" anchorCtr="0">
            <a:noAutofit/>
          </a:bodyPr>
          <a:lstStyle/>
          <a:p>
            <a:pPr lvl="0" indent="-457200" rtl="0">
              <a:lnSpc>
                <a:spcPct val="100000"/>
              </a:lnSpc>
              <a:spcBef>
                <a:spcPts val="0"/>
              </a:spcBef>
              <a:spcAft>
                <a:spcPts val="0"/>
              </a:spcAft>
              <a:buClr>
                <a:srgbClr val="0070C0"/>
              </a:buClr>
              <a:buFont typeface="Wingdings" panose="05000000000000000000" pitchFamily="2" charset="2"/>
              <a:buChar char="§"/>
            </a:pPr>
            <a:r>
              <a:rPr lang="en-US" sz="3200" dirty="0">
                <a:solidFill>
                  <a:srgbClr val="000000"/>
                </a:solidFill>
                <a:latin typeface="Arial"/>
                <a:ea typeface="Arial"/>
                <a:cs typeface="Arial"/>
                <a:sym typeface="Arial"/>
              </a:rPr>
              <a:t>Has three parts:   </a:t>
            </a:r>
            <a:endParaRPr sz="3200" dirty="0">
              <a:solidFill>
                <a:srgbClr val="000000"/>
              </a:solidFill>
              <a:latin typeface="Arial"/>
              <a:ea typeface="Arial"/>
              <a:cs typeface="Arial"/>
              <a:sym typeface="Arial"/>
            </a:endParaRPr>
          </a:p>
          <a:p>
            <a:pPr lvl="1" indent="-457200">
              <a:buClr>
                <a:srgbClr val="0070C0"/>
              </a:buClr>
              <a:buFont typeface="Wingdings" panose="05000000000000000000" pitchFamily="2" charset="2"/>
              <a:buChar char="§"/>
            </a:pPr>
            <a:r>
              <a:rPr lang="en-US" sz="3200" dirty="0" smtClean="0">
                <a:solidFill>
                  <a:srgbClr val="000000"/>
                </a:solidFill>
                <a:latin typeface="Arial"/>
                <a:ea typeface="Arial"/>
                <a:cs typeface="Arial"/>
                <a:sym typeface="Arial"/>
              </a:rPr>
              <a:t>PHOSPHATE</a:t>
            </a:r>
            <a:endParaRPr sz="3200" dirty="0">
              <a:solidFill>
                <a:srgbClr val="000000"/>
              </a:solidFill>
              <a:latin typeface="Arial"/>
              <a:ea typeface="Arial"/>
              <a:cs typeface="Arial"/>
              <a:sym typeface="Arial"/>
            </a:endParaRPr>
          </a:p>
          <a:p>
            <a:pPr lvl="1" indent="-457200">
              <a:buClr>
                <a:srgbClr val="0070C0"/>
              </a:buClr>
              <a:buFont typeface="Wingdings" panose="05000000000000000000" pitchFamily="2" charset="2"/>
              <a:buChar char="§"/>
            </a:pPr>
            <a:r>
              <a:rPr lang="en-US" sz="3200" dirty="0">
                <a:solidFill>
                  <a:srgbClr val="000000"/>
                </a:solidFill>
                <a:latin typeface="Arial"/>
                <a:ea typeface="Arial"/>
                <a:cs typeface="Arial"/>
                <a:sym typeface="Arial"/>
              </a:rPr>
              <a:t>DEOXYRIBOSE (sugar)</a:t>
            </a:r>
            <a:endParaRPr sz="3200" dirty="0">
              <a:solidFill>
                <a:srgbClr val="000000"/>
              </a:solidFill>
              <a:latin typeface="Arial"/>
              <a:ea typeface="Arial"/>
              <a:cs typeface="Arial"/>
              <a:sym typeface="Arial"/>
            </a:endParaRPr>
          </a:p>
          <a:p>
            <a:pPr lvl="1" indent="-457200">
              <a:buClr>
                <a:srgbClr val="0070C0"/>
              </a:buClr>
              <a:buFont typeface="Wingdings" panose="05000000000000000000" pitchFamily="2" charset="2"/>
              <a:buChar char="§"/>
            </a:pPr>
            <a:r>
              <a:rPr lang="en-US" sz="3200" dirty="0">
                <a:solidFill>
                  <a:srgbClr val="000000"/>
                </a:solidFill>
                <a:latin typeface="Arial"/>
                <a:ea typeface="Arial"/>
                <a:cs typeface="Arial"/>
                <a:sym typeface="Arial"/>
              </a:rPr>
              <a:t>BASE  (A,T,G,C)</a:t>
            </a:r>
            <a:endParaRPr sz="3200" dirty="0">
              <a:solidFill>
                <a:srgbClr val="000000"/>
              </a:solidFill>
              <a:latin typeface="Arial"/>
              <a:ea typeface="Arial"/>
              <a:cs typeface="Arial"/>
              <a:sym typeface="Arial"/>
            </a:endParaRPr>
          </a:p>
        </p:txBody>
      </p:sp>
      <p:grpSp>
        <p:nvGrpSpPr>
          <p:cNvPr id="3" name="Group 2"/>
          <p:cNvGrpSpPr/>
          <p:nvPr/>
        </p:nvGrpSpPr>
        <p:grpSpPr>
          <a:xfrm>
            <a:off x="2245105" y="3531980"/>
            <a:ext cx="7302100" cy="3298850"/>
            <a:chOff x="2245105" y="3531980"/>
            <a:chExt cx="7302100" cy="3298850"/>
          </a:xfrm>
        </p:grpSpPr>
        <p:sp>
          <p:nvSpPr>
            <p:cNvPr id="145" name="Shape 145"/>
            <p:cNvSpPr/>
            <p:nvPr/>
          </p:nvSpPr>
          <p:spPr>
            <a:xfrm>
              <a:off x="3927630" y="4279030"/>
              <a:ext cx="2727900" cy="2551800"/>
            </a:xfrm>
            <a:prstGeom prst="pentagon">
              <a:avLst>
                <a:gd name="hf" fmla="val 105146"/>
                <a:gd name="vf" fmla="val 11055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a:off x="2245105" y="3531980"/>
              <a:ext cx="1623000" cy="1336800"/>
            </a:xfrm>
            <a:prstGeom prst="ellipse">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7427405" y="4659018"/>
              <a:ext cx="2119800" cy="990600"/>
            </a:xfrm>
            <a:prstGeom prst="snipRoundRect">
              <a:avLst>
                <a:gd name="adj1" fmla="val 16667"/>
                <a:gd name="adj2" fmla="val 16667"/>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txBox="1"/>
            <p:nvPr/>
          </p:nvSpPr>
          <p:spPr>
            <a:xfrm>
              <a:off x="2304555" y="3871280"/>
              <a:ext cx="2119800" cy="45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Phosphate</a:t>
              </a:r>
              <a:endParaRPr sz="2400"/>
            </a:p>
          </p:txBody>
        </p:sp>
        <p:sp>
          <p:nvSpPr>
            <p:cNvPr id="149" name="Shape 149"/>
            <p:cNvSpPr txBox="1"/>
            <p:nvPr/>
          </p:nvSpPr>
          <p:spPr>
            <a:xfrm>
              <a:off x="4586580" y="5501880"/>
              <a:ext cx="1410000" cy="45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t>Sugar</a:t>
              </a:r>
              <a:endParaRPr sz="3000"/>
            </a:p>
          </p:txBody>
        </p:sp>
        <p:sp>
          <p:nvSpPr>
            <p:cNvPr id="150" name="Shape 150"/>
            <p:cNvSpPr txBox="1"/>
            <p:nvPr/>
          </p:nvSpPr>
          <p:spPr>
            <a:xfrm>
              <a:off x="7782305" y="4868780"/>
              <a:ext cx="1410000" cy="45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t>Base</a:t>
              </a:r>
              <a:endParaRPr sz="3000"/>
            </a:p>
          </p:txBody>
        </p:sp>
        <p:cxnSp>
          <p:nvCxnSpPr>
            <p:cNvPr id="151" name="Shape 151"/>
            <p:cNvCxnSpPr>
              <a:stCxn id="146" idx="5"/>
              <a:endCxn id="145" idx="1"/>
            </p:cNvCxnSpPr>
            <p:nvPr/>
          </p:nvCxnSpPr>
          <p:spPr>
            <a:xfrm>
              <a:off x="3630422" y="4673010"/>
              <a:ext cx="297300" cy="580800"/>
            </a:xfrm>
            <a:prstGeom prst="straightConnector1">
              <a:avLst/>
            </a:prstGeom>
            <a:noFill/>
            <a:ln w="19050" cap="flat" cmpd="sng">
              <a:solidFill>
                <a:schemeClr val="dk2"/>
              </a:solidFill>
              <a:prstDash val="solid"/>
              <a:round/>
              <a:headEnd type="none" w="med" len="med"/>
              <a:tailEnd type="none" w="med" len="med"/>
            </a:ln>
          </p:spPr>
        </p:cxnSp>
        <p:cxnSp>
          <p:nvCxnSpPr>
            <p:cNvPr id="152" name="Shape 152"/>
            <p:cNvCxnSpPr>
              <a:stCxn id="145" idx="5"/>
              <a:endCxn id="147" idx="2"/>
            </p:cNvCxnSpPr>
            <p:nvPr/>
          </p:nvCxnSpPr>
          <p:spPr>
            <a:xfrm rot="10800000" flipH="1">
              <a:off x="6655527" y="5154428"/>
              <a:ext cx="771900" cy="99300"/>
            </a:xfrm>
            <a:prstGeom prst="straightConnector1">
              <a:avLst/>
            </a:prstGeom>
            <a:noFill/>
            <a:ln w="19050" cap="flat" cmpd="sng">
              <a:solidFill>
                <a:schemeClr val="dk2"/>
              </a:solidFill>
              <a:prstDash val="solid"/>
              <a:round/>
              <a:headEnd type="none" w="med" len="med"/>
              <a:tailEnd type="none" w="med" len="med"/>
            </a:ln>
          </p:spPr>
        </p:cxnSp>
      </p:grpSp>
      <p:pic>
        <p:nvPicPr>
          <p:cNvPr id="12"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13" name="Rectangle 32"/>
          <p:cNvSpPr>
            <a:spLocks noChangeArrowheads="1"/>
          </p:cNvSpPr>
          <p:nvPr/>
        </p:nvSpPr>
        <p:spPr bwMode="auto">
          <a:xfrm>
            <a:off x="1874520"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What is a Nucleotide?</a:t>
            </a:r>
            <a:endParaRPr lang="en-US" sz="4000" dirty="0">
              <a:solidFill>
                <a:schemeClr val="bg1"/>
              </a:solidFill>
              <a:latin typeface="Impact"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2"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13" name="Rectangle 32"/>
          <p:cNvSpPr>
            <a:spLocks noChangeArrowheads="1"/>
          </p:cNvSpPr>
          <p:nvPr/>
        </p:nvSpPr>
        <p:spPr bwMode="auto">
          <a:xfrm>
            <a:off x="1874520"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Types of DNA</a:t>
            </a:r>
            <a:endParaRPr lang="en-US" sz="4000" dirty="0">
              <a:solidFill>
                <a:schemeClr val="bg1"/>
              </a:solidFill>
              <a:latin typeface="Impact" pitchFamily="34" charset="0"/>
              <a:cs typeface="Times New Roman" pitchFamily="18" charset="0"/>
            </a:endParaRPr>
          </a:p>
        </p:txBody>
      </p:sp>
      <p:sp>
        <p:nvSpPr>
          <p:cNvPr id="15" name="Rectangle 4"/>
          <p:cNvSpPr txBox="1">
            <a:spLocks noChangeArrowheads="1"/>
          </p:cNvSpPr>
          <p:nvPr/>
        </p:nvSpPr>
        <p:spPr>
          <a:xfrm>
            <a:off x="5684520" y="834390"/>
            <a:ext cx="4246880" cy="3733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Monotype Sorts" charset="0"/>
              <a:buNone/>
              <a:defRPr/>
            </a:pPr>
            <a:r>
              <a:rPr lang="en-US" sz="2800" b="1" dirty="0" smtClean="0">
                <a:latin typeface="Arial" charset="0"/>
                <a:ea typeface="ＭＳ Ｐゴシック" charset="0"/>
              </a:rPr>
              <a:t>Mitochondrial</a:t>
            </a:r>
          </a:p>
          <a:p>
            <a:pPr marL="457200" indent="-457200">
              <a:buClr>
                <a:srgbClr val="0070C0"/>
              </a:buClr>
              <a:buFont typeface="Wingdings" panose="05000000000000000000" pitchFamily="2" charset="2"/>
              <a:buChar char="§"/>
              <a:defRPr/>
            </a:pPr>
            <a:r>
              <a:rPr lang="en-US" sz="2800" dirty="0" smtClean="0">
                <a:latin typeface="Arial" charset="0"/>
                <a:ea typeface="ＭＳ Ｐゴシック" charset="0"/>
              </a:rPr>
              <a:t>found in the cytoplasm</a:t>
            </a:r>
          </a:p>
          <a:p>
            <a:pPr marL="457200" indent="-457200">
              <a:buClr>
                <a:srgbClr val="0070C0"/>
              </a:buClr>
              <a:buFont typeface="Wingdings" panose="05000000000000000000" pitchFamily="2" charset="2"/>
              <a:buChar char="§"/>
              <a:defRPr/>
            </a:pPr>
            <a:r>
              <a:rPr lang="en-US" sz="2800" dirty="0" smtClean="0">
                <a:latin typeface="Arial" charset="0"/>
                <a:ea typeface="ＭＳ Ｐゴシック" charset="0"/>
              </a:rPr>
              <a:t>is inherited only from mother </a:t>
            </a:r>
          </a:p>
          <a:p>
            <a:pPr marL="457200" indent="-457200">
              <a:buClr>
                <a:srgbClr val="0070C0"/>
              </a:buClr>
              <a:buFont typeface="Wingdings" panose="05000000000000000000" pitchFamily="2" charset="2"/>
              <a:buChar char="§"/>
              <a:defRPr/>
            </a:pPr>
            <a:r>
              <a:rPr lang="en-US" sz="2800" dirty="0" smtClean="0">
                <a:latin typeface="Arial" charset="0"/>
                <a:ea typeface="ＭＳ Ｐゴシック" charset="0"/>
              </a:rPr>
              <a:t>each cell contains hundreds to thousands of mitochondria</a:t>
            </a:r>
          </a:p>
          <a:p>
            <a:pPr marL="457200" indent="-457200">
              <a:buClr>
                <a:srgbClr val="0070C0"/>
              </a:buClr>
              <a:buFont typeface="Wingdings" panose="05000000000000000000" pitchFamily="2" charset="2"/>
              <a:buChar char="§"/>
              <a:defRPr/>
            </a:pPr>
            <a:r>
              <a:rPr lang="en-US" sz="2800" dirty="0" smtClean="0">
                <a:latin typeface="Arial" charset="0"/>
                <a:ea typeface="ＭＳ Ｐゴシック" charset="0"/>
              </a:rPr>
              <a:t>can be found in skeletal remains</a:t>
            </a:r>
          </a:p>
          <a:p>
            <a:pPr>
              <a:buFont typeface="Monotype Sorts" charset="0"/>
              <a:buChar char="w"/>
              <a:defRPr/>
            </a:pPr>
            <a:endParaRPr lang="en-US" dirty="0">
              <a:latin typeface="Arial" charset="0"/>
              <a:ea typeface="ＭＳ Ｐゴシック" charset="0"/>
            </a:endParaRPr>
          </a:p>
        </p:txBody>
      </p:sp>
      <p:sp>
        <p:nvSpPr>
          <p:cNvPr id="16" name="Text Box 5"/>
          <p:cNvSpPr txBox="1">
            <a:spLocks noChangeArrowheads="1"/>
          </p:cNvSpPr>
          <p:nvPr/>
        </p:nvSpPr>
        <p:spPr bwMode="auto">
          <a:xfrm>
            <a:off x="2082800" y="5443894"/>
            <a:ext cx="7848600" cy="2092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2400">
                <a:solidFill>
                  <a:schemeClr val="tx1"/>
                </a:solidFill>
                <a:latin typeface="Times New Roman" panose="02020603050405020304" pitchFamily="18" charset="0"/>
                <a:ea typeface="MS PGothic" panose="020B0600070205080204" pitchFamily="34" charset="-128"/>
              </a:defRPr>
            </a:lvl1pPr>
            <a:lvl2pPr marL="742950" indent="-285750">
              <a:defRPr kumimoji="1" sz="2400">
                <a:solidFill>
                  <a:schemeClr val="tx1"/>
                </a:solidFill>
                <a:latin typeface="Times New Roman" panose="02020603050405020304" pitchFamily="18" charset="0"/>
                <a:ea typeface="MS PGothic" panose="020B0600070205080204" pitchFamily="34" charset="-128"/>
              </a:defRPr>
            </a:lvl2pPr>
            <a:lvl3pPr marL="1143000" indent="-228600">
              <a:defRPr kumimoji="1" sz="2400">
                <a:solidFill>
                  <a:schemeClr val="tx1"/>
                </a:solidFill>
                <a:latin typeface="Times New Roman" panose="02020603050405020304" pitchFamily="18" charset="0"/>
                <a:ea typeface="MS PGothic" panose="020B0600070205080204" pitchFamily="34" charset="-128"/>
              </a:defRPr>
            </a:lvl3pPr>
            <a:lvl4pPr marL="1600200" indent="-228600">
              <a:defRPr kumimoji="1" sz="2400">
                <a:solidFill>
                  <a:schemeClr val="tx1"/>
                </a:solidFill>
                <a:latin typeface="Times New Roman" panose="02020603050405020304" pitchFamily="18" charset="0"/>
                <a:ea typeface="MS PGothic" panose="020B0600070205080204" pitchFamily="34" charset="-128"/>
              </a:defRPr>
            </a:lvl4pPr>
            <a:lvl5pPr marL="2057400" indent="-22860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r>
              <a:rPr lang="en-US" altLang="en-US" sz="2600" dirty="0">
                <a:latin typeface="Arial" panose="020B0604020202020204" pitchFamily="34" charset="0"/>
              </a:rPr>
              <a:t>Nuclear DNA is present in the head of the sperm. Mitochondrial DNA is present in the tail. At conception, the head of the sperm enters the egg and unites with the nucleus. The tail falls off, losing the father’s mitochondrial DNA.</a:t>
            </a:r>
          </a:p>
        </p:txBody>
      </p:sp>
      <p:sp>
        <p:nvSpPr>
          <p:cNvPr id="17" name="Rectangle 3"/>
          <p:cNvSpPr txBox="1">
            <a:spLocks noChangeArrowheads="1"/>
          </p:cNvSpPr>
          <p:nvPr/>
        </p:nvSpPr>
        <p:spPr>
          <a:xfrm>
            <a:off x="1874520" y="834390"/>
            <a:ext cx="3810000" cy="31242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97933" algn="l" rtl="0">
              <a:lnSpc>
                <a:spcPct val="100000"/>
              </a:lnSpc>
              <a:spcBef>
                <a:spcPts val="0"/>
              </a:spcBef>
              <a:spcAft>
                <a:spcPts val="0"/>
              </a:spcAft>
              <a:buClr>
                <a:srgbClr val="000000"/>
              </a:buClr>
              <a:buSzPts val="2667"/>
              <a:buFont typeface="Arial"/>
              <a:buChar char="●"/>
              <a:defRPr sz="2666" b="0" i="0" u="none" strike="noStrike" cap="none">
                <a:solidFill>
                  <a:srgbClr val="000000"/>
                </a:solidFill>
                <a:latin typeface="Arial"/>
                <a:ea typeface="Arial"/>
                <a:cs typeface="Arial"/>
                <a:sym typeface="Arial"/>
              </a:defRPr>
            </a:lvl1pPr>
            <a:lvl2pPr marL="914400" marR="0" lvl="1" indent="-397933" algn="l" rtl="0">
              <a:lnSpc>
                <a:spcPct val="100000"/>
              </a:lnSpc>
              <a:spcBef>
                <a:spcPts val="0"/>
              </a:spcBef>
              <a:spcAft>
                <a:spcPts val="0"/>
              </a:spcAft>
              <a:buClr>
                <a:srgbClr val="000000"/>
              </a:buClr>
              <a:buSzPts val="2667"/>
              <a:buFont typeface="Arial"/>
              <a:buChar char="○"/>
              <a:defRPr sz="2666" b="0" i="0" u="none" strike="noStrike" cap="none">
                <a:solidFill>
                  <a:srgbClr val="000000"/>
                </a:solidFill>
                <a:latin typeface="Arial"/>
                <a:ea typeface="Arial"/>
                <a:cs typeface="Arial"/>
                <a:sym typeface="Arial"/>
              </a:defRPr>
            </a:lvl2pPr>
            <a:lvl3pPr marL="1371600" marR="0" lvl="2" indent="-397933" algn="l" rtl="0">
              <a:lnSpc>
                <a:spcPct val="100000"/>
              </a:lnSpc>
              <a:spcBef>
                <a:spcPts val="0"/>
              </a:spcBef>
              <a:spcAft>
                <a:spcPts val="0"/>
              </a:spcAft>
              <a:buClr>
                <a:srgbClr val="000000"/>
              </a:buClr>
              <a:buSzPts val="2667"/>
              <a:buFont typeface="Arial"/>
              <a:buChar char="■"/>
              <a:defRPr sz="2666" b="0" i="0" u="none" strike="noStrike" cap="none">
                <a:solidFill>
                  <a:srgbClr val="000000"/>
                </a:solidFill>
                <a:latin typeface="Arial"/>
                <a:ea typeface="Arial"/>
                <a:cs typeface="Arial"/>
                <a:sym typeface="Arial"/>
              </a:defRPr>
            </a:lvl3pPr>
            <a:lvl4pPr marL="1828800" marR="0" lvl="3" indent="-397933" algn="l" rtl="0">
              <a:lnSpc>
                <a:spcPct val="100000"/>
              </a:lnSpc>
              <a:spcBef>
                <a:spcPts val="0"/>
              </a:spcBef>
              <a:spcAft>
                <a:spcPts val="0"/>
              </a:spcAft>
              <a:buClr>
                <a:srgbClr val="000000"/>
              </a:buClr>
              <a:buSzPts val="2667"/>
              <a:buFont typeface="Arial"/>
              <a:buChar char="●"/>
              <a:defRPr sz="2666" b="0" i="0" u="none" strike="noStrike" cap="none">
                <a:solidFill>
                  <a:srgbClr val="000000"/>
                </a:solidFill>
                <a:latin typeface="Arial"/>
                <a:ea typeface="Arial"/>
                <a:cs typeface="Arial"/>
                <a:sym typeface="Arial"/>
              </a:defRPr>
            </a:lvl4pPr>
            <a:lvl5pPr marL="2286000" marR="0" lvl="4" indent="-397933" algn="l" rtl="0">
              <a:lnSpc>
                <a:spcPct val="100000"/>
              </a:lnSpc>
              <a:spcBef>
                <a:spcPts val="0"/>
              </a:spcBef>
              <a:spcAft>
                <a:spcPts val="0"/>
              </a:spcAft>
              <a:buClr>
                <a:srgbClr val="000000"/>
              </a:buClr>
              <a:buSzPts val="2667"/>
              <a:buFont typeface="Arial"/>
              <a:buChar char="○"/>
              <a:defRPr sz="2666" b="0" i="0" u="none" strike="noStrike" cap="none">
                <a:solidFill>
                  <a:srgbClr val="000000"/>
                </a:solidFill>
                <a:latin typeface="Arial"/>
                <a:ea typeface="Arial"/>
                <a:cs typeface="Arial"/>
                <a:sym typeface="Arial"/>
              </a:defRPr>
            </a:lvl5pPr>
            <a:lvl6pPr marL="2743200" marR="0" lvl="5" indent="-397933" algn="l" rtl="0">
              <a:lnSpc>
                <a:spcPct val="100000"/>
              </a:lnSpc>
              <a:spcBef>
                <a:spcPts val="0"/>
              </a:spcBef>
              <a:spcAft>
                <a:spcPts val="0"/>
              </a:spcAft>
              <a:buClr>
                <a:srgbClr val="000000"/>
              </a:buClr>
              <a:buSzPts val="2667"/>
              <a:buFont typeface="Arial"/>
              <a:buChar char="■"/>
              <a:defRPr sz="2666" b="0" i="0" u="none" strike="noStrike" cap="none">
                <a:solidFill>
                  <a:srgbClr val="000000"/>
                </a:solidFill>
                <a:latin typeface="Arial"/>
                <a:ea typeface="Arial"/>
                <a:cs typeface="Arial"/>
                <a:sym typeface="Arial"/>
              </a:defRPr>
            </a:lvl6pPr>
            <a:lvl7pPr marL="3200400" marR="0" lvl="6" indent="-397933" algn="l" rtl="0">
              <a:lnSpc>
                <a:spcPct val="100000"/>
              </a:lnSpc>
              <a:spcBef>
                <a:spcPts val="0"/>
              </a:spcBef>
              <a:spcAft>
                <a:spcPts val="0"/>
              </a:spcAft>
              <a:buClr>
                <a:srgbClr val="000000"/>
              </a:buClr>
              <a:buSzPts val="2667"/>
              <a:buFont typeface="Arial"/>
              <a:buChar char="●"/>
              <a:defRPr sz="2666" b="0" i="0" u="none" strike="noStrike" cap="none">
                <a:solidFill>
                  <a:srgbClr val="000000"/>
                </a:solidFill>
                <a:latin typeface="Arial"/>
                <a:ea typeface="Arial"/>
                <a:cs typeface="Arial"/>
                <a:sym typeface="Arial"/>
              </a:defRPr>
            </a:lvl7pPr>
            <a:lvl8pPr marL="3657600" marR="0" lvl="7" indent="-397933" algn="l" rtl="0">
              <a:lnSpc>
                <a:spcPct val="100000"/>
              </a:lnSpc>
              <a:spcBef>
                <a:spcPts val="0"/>
              </a:spcBef>
              <a:spcAft>
                <a:spcPts val="0"/>
              </a:spcAft>
              <a:buClr>
                <a:srgbClr val="000000"/>
              </a:buClr>
              <a:buSzPts val="2667"/>
              <a:buFont typeface="Arial"/>
              <a:buChar char="○"/>
              <a:defRPr sz="2666" b="0" i="0" u="none" strike="noStrike" cap="none">
                <a:solidFill>
                  <a:srgbClr val="000000"/>
                </a:solidFill>
                <a:latin typeface="Arial"/>
                <a:ea typeface="Arial"/>
                <a:cs typeface="Arial"/>
                <a:sym typeface="Arial"/>
              </a:defRPr>
            </a:lvl8pPr>
            <a:lvl9pPr marL="4114800" marR="0" lvl="8" indent="-397933" algn="l" rtl="0">
              <a:lnSpc>
                <a:spcPct val="100000"/>
              </a:lnSpc>
              <a:spcBef>
                <a:spcPts val="0"/>
              </a:spcBef>
              <a:spcAft>
                <a:spcPts val="0"/>
              </a:spcAft>
              <a:buClr>
                <a:srgbClr val="000000"/>
              </a:buClr>
              <a:buSzPts val="2667"/>
              <a:buFont typeface="Arial"/>
              <a:buChar char="■"/>
              <a:defRPr sz="2666" b="0" i="0" u="none" strike="noStrike" cap="none">
                <a:solidFill>
                  <a:srgbClr val="000000"/>
                </a:solidFill>
                <a:latin typeface="Arial"/>
                <a:ea typeface="Arial"/>
                <a:cs typeface="Arial"/>
                <a:sym typeface="Arial"/>
              </a:defRPr>
            </a:lvl9pPr>
          </a:lstStyle>
          <a:p>
            <a:pPr>
              <a:buFont typeface="Monotype Sorts" charset="0"/>
              <a:buNone/>
              <a:defRPr/>
            </a:pPr>
            <a:r>
              <a:rPr lang="en-US" sz="2800" b="1" dirty="0" smtClean="0">
                <a:latin typeface="Arial" charset="0"/>
                <a:ea typeface="ＭＳ Ｐゴシック" charset="0"/>
              </a:rPr>
              <a:t>Nuclear</a:t>
            </a:r>
          </a:p>
          <a:p>
            <a:pPr>
              <a:buClr>
                <a:srgbClr val="0070C0"/>
              </a:buClr>
              <a:buSzTx/>
              <a:buFont typeface="Wingdings" charset="0"/>
              <a:buChar char="§"/>
              <a:defRPr/>
            </a:pPr>
            <a:r>
              <a:rPr lang="en-US" sz="2800" dirty="0" smtClean="0">
                <a:latin typeface="Arial" charset="0"/>
                <a:ea typeface="ＭＳ Ｐゴシック" charset="0"/>
              </a:rPr>
              <a:t>found in the nucleus</a:t>
            </a:r>
          </a:p>
          <a:p>
            <a:pPr>
              <a:buClr>
                <a:srgbClr val="0070C0"/>
              </a:buClr>
              <a:buSzTx/>
              <a:buFont typeface="Wingdings" charset="0"/>
              <a:buChar char="§"/>
              <a:defRPr/>
            </a:pPr>
            <a:r>
              <a:rPr lang="en-US" sz="2800" dirty="0" smtClean="0">
                <a:latin typeface="Arial" charset="0"/>
                <a:ea typeface="ＭＳ Ｐゴシック" charset="0"/>
              </a:rPr>
              <a:t>constitutes 23 pairs of chromosomes inherited from both parents</a:t>
            </a:r>
          </a:p>
          <a:p>
            <a:pPr>
              <a:buClr>
                <a:srgbClr val="0070C0"/>
              </a:buClr>
              <a:buSzTx/>
              <a:buFont typeface="Wingdings" charset="0"/>
              <a:buChar char="§"/>
              <a:defRPr/>
            </a:pPr>
            <a:r>
              <a:rPr lang="en-US" sz="2800" dirty="0" smtClean="0">
                <a:latin typeface="Arial" charset="0"/>
                <a:ea typeface="ＭＳ Ｐゴシック" charset="0"/>
              </a:rPr>
              <a:t>each cell contains only one nuclei</a:t>
            </a:r>
          </a:p>
          <a:p>
            <a:pPr>
              <a:buFont typeface="Monotype Sorts" charset="0"/>
              <a:buChar char="w"/>
              <a:defRPr/>
            </a:pPr>
            <a:endParaRPr lang="en-US" sz="2400" dirty="0">
              <a:latin typeface="Arial" charset="0"/>
              <a:ea typeface="ＭＳ Ｐゴシック" charset="0"/>
            </a:endParaRPr>
          </a:p>
        </p:txBody>
      </p:sp>
    </p:spTree>
    <p:extLst>
      <p:ext uri="{BB962C8B-B14F-4D97-AF65-F5344CB8AC3E}">
        <p14:creationId xmlns:p14="http://schemas.microsoft.com/office/powerpoint/2010/main" val="250216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2"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13" name="Rectangle 32"/>
          <p:cNvSpPr>
            <a:spLocks noChangeArrowheads="1"/>
          </p:cNvSpPr>
          <p:nvPr/>
        </p:nvSpPr>
        <p:spPr bwMode="auto">
          <a:xfrm>
            <a:off x="1874520"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Mitochondrial DNA</a:t>
            </a:r>
            <a:endParaRPr lang="en-US" sz="4000" dirty="0">
              <a:solidFill>
                <a:schemeClr val="bg1"/>
              </a:solidFill>
              <a:latin typeface="Impact" pitchFamily="34" charset="0"/>
              <a:cs typeface="Times New Roman" pitchFamily="18" charset="0"/>
            </a:endParaRPr>
          </a:p>
        </p:txBody>
      </p:sp>
      <p:sp>
        <p:nvSpPr>
          <p:cNvPr id="2" name="Rectangle 1"/>
          <p:cNvSpPr/>
          <p:nvPr/>
        </p:nvSpPr>
        <p:spPr>
          <a:xfrm>
            <a:off x="2225040" y="1074807"/>
            <a:ext cx="7101840" cy="5016758"/>
          </a:xfrm>
          <a:prstGeom prst="rect">
            <a:avLst/>
          </a:prstGeom>
        </p:spPr>
        <p:txBody>
          <a:bodyPr wrap="square">
            <a:spAutoFit/>
          </a:bodyPr>
          <a:lstStyle/>
          <a:p>
            <a:pPr>
              <a:buClrTx/>
              <a:buSzTx/>
              <a:defRPr/>
            </a:pPr>
            <a:r>
              <a:rPr lang="en-US" sz="3200" dirty="0">
                <a:latin typeface="Arial" charset="0"/>
                <a:ea typeface="ＭＳ Ｐゴシック" charset="0"/>
              </a:rPr>
              <a:t>Analysis of </a:t>
            </a:r>
            <a:r>
              <a:rPr lang="en-US" sz="3200" dirty="0" err="1" smtClean="0">
                <a:latin typeface="Arial" charset="0"/>
                <a:ea typeface="ＭＳ Ｐゴシック" charset="0"/>
              </a:rPr>
              <a:t>mtDNA</a:t>
            </a:r>
            <a:r>
              <a:rPr lang="en-US" sz="3200" dirty="0" smtClean="0">
                <a:latin typeface="Arial" charset="0"/>
                <a:ea typeface="ＭＳ Ｐゴシック" charset="0"/>
              </a:rPr>
              <a:t> </a:t>
            </a:r>
            <a:r>
              <a:rPr lang="en-US" sz="3200" dirty="0">
                <a:latin typeface="Arial" charset="0"/>
                <a:ea typeface="ＭＳ Ｐゴシック" charset="0"/>
              </a:rPr>
              <a:t>is </a:t>
            </a:r>
            <a:r>
              <a:rPr lang="en-US" sz="3200" dirty="0" smtClean="0">
                <a:latin typeface="Arial" charset="0"/>
                <a:ea typeface="ＭＳ Ｐゴシック" charset="0"/>
              </a:rPr>
              <a:t>more:</a:t>
            </a:r>
          </a:p>
          <a:p>
            <a:pPr marL="457200" lvl="6" indent="-457200">
              <a:buClr>
                <a:srgbClr val="0070C0"/>
              </a:buClr>
              <a:buFont typeface="Wingdings" panose="05000000000000000000" pitchFamily="2" charset="2"/>
              <a:buChar char="§"/>
              <a:defRPr/>
            </a:pPr>
            <a:r>
              <a:rPr lang="en-US" sz="3200" dirty="0" smtClean="0">
                <a:latin typeface="Arial" charset="0"/>
                <a:ea typeface="ＭＳ Ｐゴシック" charset="0"/>
              </a:rPr>
              <a:t>rigorous</a:t>
            </a:r>
            <a:endParaRPr lang="en-US" sz="3200" dirty="0">
              <a:latin typeface="Arial" charset="0"/>
              <a:ea typeface="ＭＳ Ｐゴシック" charset="0"/>
            </a:endParaRPr>
          </a:p>
          <a:p>
            <a:pPr marL="457200" lvl="1" indent="-457200">
              <a:buClr>
                <a:srgbClr val="0070C0"/>
              </a:buClr>
              <a:buFont typeface="Wingdings" panose="05000000000000000000" pitchFamily="2" charset="2"/>
              <a:buChar char="§"/>
              <a:defRPr/>
            </a:pPr>
            <a:r>
              <a:rPr lang="en-US" sz="3200" dirty="0">
                <a:latin typeface="Arial" charset="0"/>
                <a:ea typeface="ＭＳ Ｐゴシック" charset="0"/>
              </a:rPr>
              <a:t>time consuming </a:t>
            </a:r>
          </a:p>
          <a:p>
            <a:pPr marL="457200" lvl="1" indent="-457200">
              <a:buClr>
                <a:srgbClr val="0070C0"/>
              </a:buClr>
              <a:buFont typeface="Wingdings" panose="05000000000000000000" pitchFamily="2" charset="2"/>
              <a:buChar char="§"/>
              <a:defRPr/>
            </a:pPr>
            <a:r>
              <a:rPr lang="en-US" sz="3200" dirty="0">
                <a:latin typeface="Arial" charset="0"/>
                <a:ea typeface="ＭＳ Ｐゴシック" charset="0"/>
              </a:rPr>
              <a:t>costly than nucleic testing of DNA</a:t>
            </a:r>
          </a:p>
          <a:p>
            <a:pPr marL="457200" indent="-457200">
              <a:buClr>
                <a:srgbClr val="0070C0"/>
              </a:buClr>
              <a:buSzTx/>
              <a:buFont typeface="Wingdings" panose="05000000000000000000" pitchFamily="2" charset="2"/>
              <a:buChar char="§"/>
              <a:defRPr/>
            </a:pPr>
            <a:r>
              <a:rPr lang="en-US" sz="3200" dirty="0" err="1" smtClean="0">
                <a:latin typeface="Arial" charset="0"/>
                <a:ea typeface="ＭＳ Ｐゴシック" charset="0"/>
              </a:rPr>
              <a:t>mtDNA</a:t>
            </a:r>
            <a:r>
              <a:rPr lang="en-US" sz="3200" dirty="0" smtClean="0">
                <a:latin typeface="Arial" charset="0"/>
                <a:ea typeface="ＭＳ Ｐゴシック" charset="0"/>
              </a:rPr>
              <a:t> </a:t>
            </a:r>
            <a:r>
              <a:rPr lang="en-US" sz="3200" dirty="0">
                <a:latin typeface="Arial" charset="0"/>
                <a:ea typeface="ＭＳ Ｐゴシック" charset="0"/>
              </a:rPr>
              <a:t>is constructed in a circular or loop</a:t>
            </a:r>
          </a:p>
          <a:p>
            <a:pPr marL="457200" indent="-457200">
              <a:buClr>
                <a:srgbClr val="0070C0"/>
              </a:buClr>
              <a:buSzTx/>
              <a:buFont typeface="Wingdings" panose="05000000000000000000" pitchFamily="2" charset="2"/>
              <a:buChar char="§"/>
              <a:defRPr/>
            </a:pPr>
            <a:r>
              <a:rPr lang="en-US" sz="3200" dirty="0">
                <a:latin typeface="Arial" charset="0"/>
                <a:ea typeface="ＭＳ Ｐゴシック" charset="0"/>
              </a:rPr>
              <a:t>37 genes are involved in mitochondrial energy generation</a:t>
            </a:r>
          </a:p>
          <a:p>
            <a:pPr marL="457200" indent="-457200">
              <a:buClr>
                <a:srgbClr val="0070C0"/>
              </a:buClr>
              <a:buSzTx/>
              <a:buFont typeface="Wingdings" panose="05000000000000000000" pitchFamily="2" charset="2"/>
              <a:buChar char="§"/>
              <a:defRPr/>
            </a:pPr>
            <a:r>
              <a:rPr lang="en-US" sz="3200" dirty="0" smtClean="0">
                <a:latin typeface="Arial" charset="0"/>
                <a:ea typeface="ＭＳ Ｐゴシック" charset="0"/>
              </a:rPr>
              <a:t>is </a:t>
            </a:r>
            <a:r>
              <a:rPr lang="en-US" sz="3200" dirty="0">
                <a:latin typeface="Arial" charset="0"/>
                <a:ea typeface="ＭＳ Ｐゴシック" charset="0"/>
              </a:rPr>
              <a:t>used when nuclear DNA typing is not possible</a:t>
            </a:r>
          </a:p>
        </p:txBody>
      </p:sp>
    </p:spTree>
    <p:extLst>
      <p:ext uri="{BB962C8B-B14F-4D97-AF65-F5344CB8AC3E}">
        <p14:creationId xmlns:p14="http://schemas.microsoft.com/office/powerpoint/2010/main" val="2217648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type="body" idx="1"/>
          </p:nvPr>
        </p:nvSpPr>
        <p:spPr>
          <a:xfrm>
            <a:off x="2015038" y="962445"/>
            <a:ext cx="7696015" cy="2073000"/>
          </a:xfrm>
          <a:prstGeom prst="rect">
            <a:avLst/>
          </a:prstGeom>
        </p:spPr>
        <p:txBody>
          <a:bodyPr spcFirstLastPara="1" wrap="square" lIns="38100" tIns="38100" rIns="38100" bIns="38100" anchor="t" anchorCtr="0">
            <a:noAutofit/>
          </a:bodyPr>
          <a:lstStyle/>
          <a:p>
            <a:pPr lvl="0" indent="-457200" rtl="0">
              <a:lnSpc>
                <a:spcPct val="100000"/>
              </a:lnSpc>
              <a:spcBef>
                <a:spcPts val="0"/>
              </a:spcBef>
              <a:spcAft>
                <a:spcPts val="0"/>
              </a:spcAft>
              <a:buClr>
                <a:srgbClr val="0070C0"/>
              </a:buClr>
              <a:buFont typeface="Wingdings" panose="05000000000000000000" pitchFamily="2" charset="2"/>
              <a:buChar char="§"/>
            </a:pPr>
            <a:r>
              <a:rPr lang="en-US" sz="3200" dirty="0" smtClean="0">
                <a:solidFill>
                  <a:srgbClr val="000000"/>
                </a:solidFill>
                <a:latin typeface="Arial"/>
                <a:ea typeface="Arial"/>
                <a:cs typeface="Arial"/>
                <a:sym typeface="Arial"/>
              </a:rPr>
              <a:t>DNA is stored in chromosomes</a:t>
            </a:r>
          </a:p>
          <a:p>
            <a:pPr lvl="0" indent="-457200" rtl="0">
              <a:lnSpc>
                <a:spcPct val="100000"/>
              </a:lnSpc>
              <a:spcBef>
                <a:spcPts val="0"/>
              </a:spcBef>
              <a:spcAft>
                <a:spcPts val="0"/>
              </a:spcAft>
              <a:buClr>
                <a:srgbClr val="0070C0"/>
              </a:buClr>
              <a:buFont typeface="Wingdings" panose="05000000000000000000" pitchFamily="2" charset="2"/>
              <a:buChar char="§"/>
            </a:pPr>
            <a:r>
              <a:rPr lang="en-US" sz="3200" dirty="0" smtClean="0"/>
              <a:t>There are 46 chromosome in the human body </a:t>
            </a:r>
          </a:p>
          <a:p>
            <a:pPr lvl="1" indent="-457200">
              <a:buClr>
                <a:srgbClr val="0070C0"/>
              </a:buClr>
              <a:buFont typeface="Wingdings" panose="05000000000000000000" pitchFamily="2" charset="2"/>
              <a:buChar char="§"/>
            </a:pPr>
            <a:r>
              <a:rPr lang="en-US" sz="3200" dirty="0" smtClean="0"/>
              <a:t>44 are autosomes and appear in homologous pairs</a:t>
            </a:r>
          </a:p>
          <a:p>
            <a:pPr lvl="1" indent="-457200">
              <a:buClr>
                <a:srgbClr val="0070C0"/>
              </a:buClr>
              <a:buFont typeface="Wingdings" panose="05000000000000000000" pitchFamily="2" charset="2"/>
              <a:buChar char="§"/>
            </a:pPr>
            <a:r>
              <a:rPr lang="en-US" sz="3200" dirty="0" smtClean="0">
                <a:solidFill>
                  <a:srgbClr val="000000"/>
                </a:solidFill>
                <a:latin typeface="Arial"/>
                <a:ea typeface="Arial"/>
                <a:cs typeface="Arial"/>
                <a:sym typeface="Arial"/>
              </a:rPr>
              <a:t>2 are sex chromosomes</a:t>
            </a:r>
          </a:p>
          <a:p>
            <a:pPr lvl="2" indent="-457200">
              <a:buClr>
                <a:srgbClr val="0070C0"/>
              </a:buClr>
              <a:buFont typeface="Wingdings" panose="05000000000000000000" pitchFamily="2" charset="2"/>
              <a:buChar char="§"/>
            </a:pPr>
            <a:r>
              <a:rPr lang="en-US" sz="3200" dirty="0" smtClean="0"/>
              <a:t>XY – male</a:t>
            </a:r>
          </a:p>
          <a:p>
            <a:pPr lvl="2" indent="-457200">
              <a:buClr>
                <a:srgbClr val="0070C0"/>
              </a:buClr>
              <a:buFont typeface="Wingdings" panose="05000000000000000000" pitchFamily="2" charset="2"/>
              <a:buChar char="§"/>
            </a:pPr>
            <a:r>
              <a:rPr lang="en-US" sz="3200" dirty="0" smtClean="0"/>
              <a:t>XX – female</a:t>
            </a:r>
          </a:p>
          <a:p>
            <a:pPr lvl="0" indent="-457200" rtl="0">
              <a:lnSpc>
                <a:spcPct val="100000"/>
              </a:lnSpc>
              <a:spcBef>
                <a:spcPts val="0"/>
              </a:spcBef>
              <a:spcAft>
                <a:spcPts val="0"/>
              </a:spcAft>
              <a:buClr>
                <a:srgbClr val="0070C0"/>
              </a:buClr>
              <a:buFont typeface="Wingdings" panose="05000000000000000000" pitchFamily="2" charset="2"/>
              <a:buChar char="§"/>
            </a:pPr>
            <a:r>
              <a:rPr lang="en-US" sz="3200" dirty="0" smtClean="0">
                <a:solidFill>
                  <a:srgbClr val="000000"/>
                </a:solidFill>
                <a:latin typeface="Arial"/>
                <a:ea typeface="Arial"/>
                <a:cs typeface="Arial"/>
                <a:sym typeface="Arial"/>
              </a:rPr>
              <a:t>Half of your DNA is inherited from your mother and the other half from your father</a:t>
            </a:r>
            <a:endParaRPr sz="3200" dirty="0">
              <a:solidFill>
                <a:srgbClr val="000000"/>
              </a:solidFill>
              <a:latin typeface="Arial"/>
              <a:ea typeface="Arial"/>
              <a:cs typeface="Arial"/>
              <a:sym typeface="Arial"/>
            </a:endParaRPr>
          </a:p>
        </p:txBody>
      </p:sp>
      <p:pic>
        <p:nvPicPr>
          <p:cNvPr id="12"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13" name="Rectangle 32"/>
          <p:cNvSpPr>
            <a:spLocks noChangeArrowheads="1"/>
          </p:cNvSpPr>
          <p:nvPr/>
        </p:nvSpPr>
        <p:spPr bwMode="auto">
          <a:xfrm>
            <a:off x="1874520"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Chromosomes</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1178131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type="body" idx="1"/>
          </p:nvPr>
        </p:nvSpPr>
        <p:spPr>
          <a:xfrm>
            <a:off x="4586379" y="1142820"/>
            <a:ext cx="2861762" cy="2073000"/>
          </a:xfrm>
          <a:prstGeom prst="rect">
            <a:avLst/>
          </a:prstGeom>
        </p:spPr>
        <p:txBody>
          <a:bodyPr spcFirstLastPara="1" wrap="square" lIns="38100" tIns="38100" rIns="38100" bIns="38100" anchor="t" anchorCtr="0">
            <a:noAutofit/>
          </a:bodyPr>
          <a:lstStyle/>
          <a:p>
            <a:pPr marL="0" lvl="0" indent="0" algn="ctr" rtl="0">
              <a:lnSpc>
                <a:spcPct val="100000"/>
              </a:lnSpc>
              <a:spcBef>
                <a:spcPts val="0"/>
              </a:spcBef>
              <a:spcAft>
                <a:spcPts val="0"/>
              </a:spcAft>
              <a:buNone/>
            </a:pPr>
            <a:r>
              <a:rPr lang="en-US" sz="3200" b="1" u="sng" dirty="0" smtClean="0">
                <a:solidFill>
                  <a:srgbClr val="000000"/>
                </a:solidFill>
                <a:latin typeface="Arial"/>
                <a:ea typeface="Arial"/>
                <a:cs typeface="Arial"/>
                <a:sym typeface="Arial"/>
              </a:rPr>
              <a:t>karyotype</a:t>
            </a:r>
            <a:endParaRPr sz="3200" b="1" u="sng" dirty="0">
              <a:solidFill>
                <a:srgbClr val="000000"/>
              </a:solidFill>
              <a:latin typeface="Arial"/>
              <a:ea typeface="Arial"/>
              <a:cs typeface="Arial"/>
              <a:sym typeface="Arial"/>
            </a:endParaRPr>
          </a:p>
        </p:txBody>
      </p:sp>
      <p:pic>
        <p:nvPicPr>
          <p:cNvPr id="12"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13" name="Rectangle 32"/>
          <p:cNvSpPr>
            <a:spLocks noChangeArrowheads="1"/>
          </p:cNvSpPr>
          <p:nvPr/>
        </p:nvSpPr>
        <p:spPr bwMode="auto">
          <a:xfrm>
            <a:off x="1874520"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Chromosomes</a:t>
            </a:r>
            <a:endParaRPr lang="en-US" sz="4000" dirty="0">
              <a:solidFill>
                <a:schemeClr val="bg1"/>
              </a:solidFill>
              <a:latin typeface="Impact" pitchFamily="34" charset="0"/>
              <a:cs typeface="Times New Roman" pitchFamily="18" charset="0"/>
            </a:endParaRPr>
          </a:p>
        </p:txBody>
      </p:sp>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418"/>
          <a:stretch/>
        </p:blipFill>
        <p:spPr bwMode="auto">
          <a:xfrm>
            <a:off x="3948747" y="2179320"/>
            <a:ext cx="4137025" cy="480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973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type="body" idx="1"/>
          </p:nvPr>
        </p:nvSpPr>
        <p:spPr>
          <a:xfrm>
            <a:off x="1874519" y="710040"/>
            <a:ext cx="8285480" cy="4700160"/>
          </a:xfrm>
          <a:prstGeom prst="rect">
            <a:avLst/>
          </a:prstGeom>
        </p:spPr>
        <p:txBody>
          <a:bodyPr spcFirstLastPara="1" wrap="square" lIns="38100" tIns="38100" rIns="38100" bIns="38100" anchor="t" anchorCtr="0">
            <a:noAutofit/>
          </a:bodyPr>
          <a:lstStyle/>
          <a:p>
            <a:pPr>
              <a:buClr>
                <a:srgbClr val="0070C0"/>
              </a:buClr>
              <a:buFont typeface="Wingdings" panose="05000000000000000000" pitchFamily="2" charset="2"/>
              <a:buChar char="§"/>
            </a:pPr>
            <a:r>
              <a:rPr lang="en-US" altLang="en-US" sz="3200" dirty="0"/>
              <a:t>A </a:t>
            </a:r>
            <a:r>
              <a:rPr lang="en-US" altLang="en-US" sz="3200" b="1" u="sng" dirty="0"/>
              <a:t>gene</a:t>
            </a:r>
            <a:r>
              <a:rPr lang="en-US" altLang="en-US" sz="3200" dirty="0"/>
              <a:t> is a segment of DNA in a chromosome that serves in the production or regulation of proteins.</a:t>
            </a:r>
          </a:p>
          <a:p>
            <a:pPr>
              <a:buClr>
                <a:srgbClr val="0070C0"/>
              </a:buClr>
              <a:buFont typeface="Wingdings" panose="05000000000000000000" pitchFamily="2" charset="2"/>
              <a:buChar char="§"/>
            </a:pPr>
            <a:r>
              <a:rPr lang="en-US" altLang="en-US" sz="3200" dirty="0"/>
              <a:t>Genes average about 3000 base pairs, but they can be composed of many thousands of base pairs</a:t>
            </a:r>
            <a:r>
              <a:rPr lang="en-US" altLang="en-US" sz="3200" dirty="0" smtClean="0"/>
              <a:t>.</a:t>
            </a:r>
          </a:p>
          <a:p>
            <a:pPr>
              <a:buClr>
                <a:srgbClr val="0070C0"/>
              </a:buClr>
              <a:buFont typeface="Wingdings" panose="05000000000000000000" pitchFamily="2" charset="2"/>
              <a:buChar char="§"/>
            </a:pPr>
            <a:r>
              <a:rPr lang="en-US" altLang="en-US" sz="3200" b="1" u="sng" dirty="0" smtClean="0"/>
              <a:t>Exon</a:t>
            </a:r>
            <a:r>
              <a:rPr lang="en-US" altLang="en-US" sz="3200" dirty="0" smtClean="0"/>
              <a:t> “blueprints for proteins” 5%</a:t>
            </a:r>
          </a:p>
          <a:p>
            <a:pPr>
              <a:buClr>
                <a:srgbClr val="0070C0"/>
              </a:buClr>
              <a:buFont typeface="Wingdings" panose="05000000000000000000" pitchFamily="2" charset="2"/>
              <a:buChar char="§"/>
            </a:pPr>
            <a:r>
              <a:rPr lang="en-US" altLang="en-US" sz="3200" b="1" u="sng" dirty="0" smtClean="0"/>
              <a:t>Intron</a:t>
            </a:r>
            <a:r>
              <a:rPr lang="en-US" altLang="en-US" sz="3200" dirty="0" smtClean="0"/>
              <a:t> “on-off switches” 95%</a:t>
            </a:r>
          </a:p>
          <a:p>
            <a:pPr>
              <a:buClr>
                <a:srgbClr val="0070C0"/>
              </a:buClr>
              <a:buFont typeface="Wingdings" panose="05000000000000000000" pitchFamily="2" charset="2"/>
              <a:buChar char="§"/>
            </a:pPr>
            <a:r>
              <a:rPr lang="en-US" altLang="en-US" sz="3200" b="1" u="sng" dirty="0" smtClean="0"/>
              <a:t>Allele</a:t>
            </a:r>
            <a:r>
              <a:rPr lang="en-US" altLang="en-US" sz="3200" dirty="0" smtClean="0"/>
              <a:t>  “alternative gene”</a:t>
            </a:r>
            <a:endParaRPr lang="en-US" altLang="en-US" sz="3200" dirty="0"/>
          </a:p>
        </p:txBody>
      </p:sp>
      <p:pic>
        <p:nvPicPr>
          <p:cNvPr id="12"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13" name="Rectangle 32"/>
          <p:cNvSpPr>
            <a:spLocks noChangeArrowheads="1"/>
          </p:cNvSpPr>
          <p:nvPr/>
        </p:nvSpPr>
        <p:spPr bwMode="auto">
          <a:xfrm>
            <a:off x="1874520"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Genes</a:t>
            </a:r>
            <a:endParaRPr lang="en-US" sz="4000" dirty="0">
              <a:solidFill>
                <a:schemeClr val="bg1"/>
              </a:solidFill>
              <a:latin typeface="Impact" pitchFamily="34" charset="0"/>
              <a:cs typeface="Times New Roman" pitchFamily="18" charset="0"/>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028" y="5638800"/>
            <a:ext cx="7764463" cy="189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534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Shape 90"/>
          <p:cNvSpPr txBox="1">
            <a:spLocks noGrp="1"/>
          </p:cNvSpPr>
          <p:nvPr>
            <p:ph type="body" idx="1"/>
          </p:nvPr>
        </p:nvSpPr>
        <p:spPr>
          <a:xfrm>
            <a:off x="1874521" y="1016001"/>
            <a:ext cx="7886699" cy="5034139"/>
          </a:xfrm>
          <a:prstGeom prst="rect">
            <a:avLst/>
          </a:prstGeom>
          <a:noFill/>
          <a:ln>
            <a:noFill/>
          </a:ln>
        </p:spPr>
        <p:txBody>
          <a:bodyPr spcFirstLastPara="1" wrap="square" lIns="101583" tIns="50778" rIns="101583" bIns="50778" anchor="t" anchorCtr="0">
            <a:noAutofit/>
          </a:bodyPr>
          <a:lstStyle/>
          <a:p>
            <a:pPr marL="571500" indent="-571500">
              <a:spcBef>
                <a:spcPts val="0"/>
              </a:spcBef>
              <a:buFont typeface="Wingdings" panose="05000000000000000000" pitchFamily="2" charset="2"/>
              <a:buChar char="§"/>
            </a:pPr>
            <a:r>
              <a:rPr lang="en-US" sz="2800" dirty="0" smtClean="0"/>
              <a:t>Also called DNA fingerprinting, or DNA typing </a:t>
            </a:r>
            <a:endParaRPr sz="2800" dirty="0"/>
          </a:p>
          <a:p>
            <a:pPr marL="571500" indent="-571500">
              <a:buFont typeface="Wingdings" panose="05000000000000000000" pitchFamily="2" charset="2"/>
              <a:buChar char="§"/>
            </a:pPr>
            <a:r>
              <a:rPr lang="en-US" sz="2800" dirty="0" smtClean="0"/>
              <a:t>A </a:t>
            </a:r>
            <a:r>
              <a:rPr lang="en-US" sz="2800" dirty="0"/>
              <a:t>technique used by scientists </a:t>
            </a:r>
            <a:r>
              <a:rPr lang="en-US" sz="2800" dirty="0" smtClean="0"/>
              <a:t>to distinguish </a:t>
            </a:r>
            <a:r>
              <a:rPr lang="en-US" sz="2800" dirty="0"/>
              <a:t>between individuals of the same species using only samples of their DNA </a:t>
            </a:r>
            <a:endParaRPr lang="en-US" sz="2800" dirty="0" smtClean="0"/>
          </a:p>
          <a:p>
            <a:pPr marL="571500" indent="-571500">
              <a:buFont typeface="Wingdings" panose="05000000000000000000" pitchFamily="2" charset="2"/>
              <a:buChar char="§"/>
            </a:pPr>
            <a:r>
              <a:rPr lang="en-US" sz="2800" dirty="0" smtClean="0"/>
              <a:t>Most useful tool since the development of fingerprinting</a:t>
            </a:r>
          </a:p>
          <a:p>
            <a:pPr marL="571500" indent="-571500">
              <a:buFont typeface="Wingdings" panose="05000000000000000000" pitchFamily="2" charset="2"/>
              <a:buChar char="§"/>
            </a:pPr>
            <a:r>
              <a:rPr lang="en-US" sz="2800" dirty="0" smtClean="0"/>
              <a:t>Use </a:t>
            </a:r>
            <a:r>
              <a:rPr lang="en-US" sz="2800" b="1" u="sng" dirty="0" smtClean="0"/>
              <a:t>polymorphisms</a:t>
            </a:r>
            <a:r>
              <a:rPr lang="en-US" sz="2800" dirty="0" smtClean="0"/>
              <a:t> – regions of repeating DNA within an intron that is highly variable from person to person</a:t>
            </a:r>
            <a:endParaRPr sz="2800" dirty="0"/>
          </a:p>
        </p:txBody>
      </p:sp>
      <p:pic>
        <p:nvPicPr>
          <p:cNvPr id="4"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5"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What is DNA Profiling?</a:t>
            </a:r>
            <a:endParaRPr lang="en-US" sz="4000" dirty="0">
              <a:solidFill>
                <a:schemeClr val="bg1"/>
              </a:solidFill>
              <a:latin typeface="Impact" pitchFamily="34" charset="0"/>
              <a:cs typeface="Times New Roman" pitchFamily="18" charset="0"/>
            </a:endParaRPr>
          </a:p>
        </p:txBody>
      </p:sp>
      <p:sp>
        <p:nvSpPr>
          <p:cNvPr id="2" name="Rectangle 1"/>
          <p:cNvSpPr/>
          <p:nvPr/>
        </p:nvSpPr>
        <p:spPr>
          <a:xfrm>
            <a:off x="2532380" y="6393731"/>
            <a:ext cx="6969760" cy="882678"/>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DNA Fingerprint (6.09 minutes) </a:t>
            </a:r>
            <a:r>
              <a:rPr lang="en-US" sz="2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https://www.youtube.com/watch?v=DbR9xMXuK7c</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01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Shape 103"/>
          <p:cNvSpPr txBox="1">
            <a:spLocks noGrp="1"/>
          </p:cNvSpPr>
          <p:nvPr>
            <p:ph type="body" idx="4294967295"/>
          </p:nvPr>
        </p:nvSpPr>
        <p:spPr>
          <a:xfrm>
            <a:off x="2267374" y="1107441"/>
            <a:ext cx="4636346" cy="5034139"/>
          </a:xfrm>
          <a:prstGeom prst="rect">
            <a:avLst/>
          </a:prstGeom>
          <a:noFill/>
          <a:ln>
            <a:noFill/>
          </a:ln>
        </p:spPr>
        <p:txBody>
          <a:bodyPr spcFirstLastPara="1" wrap="square" lIns="101583" tIns="50778" rIns="101583" bIns="50778" anchor="t" anchorCtr="0">
            <a:noAutofit/>
          </a:bodyPr>
          <a:lstStyle/>
          <a:p>
            <a:pPr marL="0" indent="0">
              <a:spcBef>
                <a:spcPts val="0"/>
              </a:spcBef>
              <a:buClr>
                <a:schemeClr val="hlink"/>
              </a:buClr>
              <a:buSzPts val="1680"/>
              <a:buNone/>
            </a:pPr>
            <a:r>
              <a:rPr lang="en-US" sz="2667" b="1" dirty="0">
                <a:latin typeface="Verdana"/>
                <a:ea typeface="Verdana"/>
                <a:cs typeface="Verdana"/>
                <a:sym typeface="Verdana"/>
              </a:rPr>
              <a:t>Stage </a:t>
            </a:r>
            <a:r>
              <a:rPr lang="en-US" sz="2667" b="1" dirty="0" smtClean="0">
                <a:latin typeface="Verdana"/>
                <a:ea typeface="Verdana"/>
                <a:cs typeface="Verdana"/>
                <a:sym typeface="Verdana"/>
              </a:rPr>
              <a:t>1</a:t>
            </a:r>
            <a:r>
              <a:rPr lang="en-US" sz="2667" dirty="0" smtClean="0">
                <a:latin typeface="Verdana"/>
                <a:ea typeface="Verdana"/>
                <a:cs typeface="Verdana"/>
                <a:sym typeface="Verdana"/>
              </a:rPr>
              <a:t>:</a:t>
            </a:r>
            <a:endParaRPr lang="en-US" dirty="0">
              <a:ea typeface="Verdana"/>
              <a:cs typeface="Verdana"/>
            </a:endParaRPr>
          </a:p>
          <a:p>
            <a:pPr>
              <a:spcBef>
                <a:spcPts val="0"/>
              </a:spcBef>
              <a:buClr>
                <a:schemeClr val="hlink"/>
              </a:buClr>
              <a:buSzPts val="1680"/>
              <a:buFont typeface="Wingdings" panose="05000000000000000000" pitchFamily="2" charset="2"/>
              <a:buChar char="§"/>
            </a:pPr>
            <a:r>
              <a:rPr lang="en-US" sz="2667" b="1" dirty="0" smtClean="0">
                <a:solidFill>
                  <a:srgbClr val="0070C0"/>
                </a:solidFill>
                <a:latin typeface="Verdana"/>
                <a:ea typeface="Verdana"/>
                <a:cs typeface="Verdana"/>
                <a:sym typeface="Verdana"/>
              </a:rPr>
              <a:t>Isolate</a:t>
            </a:r>
            <a:r>
              <a:rPr lang="en-US" sz="2667" dirty="0" smtClean="0">
                <a:latin typeface="Verdana"/>
                <a:ea typeface="Verdana"/>
                <a:cs typeface="Verdana"/>
                <a:sym typeface="Verdana"/>
              </a:rPr>
              <a:t> </a:t>
            </a:r>
            <a:r>
              <a:rPr lang="en-US" sz="2667" dirty="0" smtClean="0">
                <a:latin typeface="Verdana"/>
                <a:ea typeface="Verdana"/>
                <a:cs typeface="Verdana"/>
                <a:sym typeface="Verdana"/>
              </a:rPr>
              <a:t>- Cells </a:t>
            </a:r>
            <a:r>
              <a:rPr lang="en-US" sz="2667" dirty="0" smtClean="0">
                <a:latin typeface="Verdana"/>
                <a:ea typeface="Verdana"/>
                <a:cs typeface="Verdana"/>
                <a:sym typeface="Verdana"/>
              </a:rPr>
              <a:t>are broken down</a:t>
            </a:r>
            <a:r>
              <a:rPr lang="en-US" dirty="0">
                <a:ea typeface="Verdana"/>
                <a:cs typeface="Verdana"/>
              </a:rPr>
              <a:t> </a:t>
            </a:r>
            <a:r>
              <a:rPr lang="en-US" sz="2667" dirty="0" smtClean="0">
                <a:latin typeface="Verdana"/>
                <a:ea typeface="Verdana"/>
                <a:cs typeface="Verdana"/>
                <a:sym typeface="Verdana"/>
              </a:rPr>
              <a:t>to </a:t>
            </a:r>
            <a:r>
              <a:rPr lang="en-US" sz="2667" dirty="0">
                <a:latin typeface="Verdana"/>
                <a:ea typeface="Verdana"/>
                <a:cs typeface="Verdana"/>
                <a:sym typeface="Verdana"/>
              </a:rPr>
              <a:t>release </a:t>
            </a:r>
            <a:r>
              <a:rPr lang="en-US" sz="2667" dirty="0" smtClean="0">
                <a:latin typeface="Verdana"/>
                <a:ea typeface="Verdana"/>
                <a:cs typeface="Verdana"/>
                <a:sym typeface="Verdana"/>
              </a:rPr>
              <a:t>DNA</a:t>
            </a:r>
            <a:endParaRPr lang="en-US" dirty="0">
              <a:ea typeface="Verdana"/>
              <a:cs typeface="Verdana"/>
            </a:endParaRPr>
          </a:p>
          <a:p>
            <a:pPr>
              <a:spcBef>
                <a:spcPts val="0"/>
              </a:spcBef>
              <a:buClr>
                <a:schemeClr val="hlink"/>
              </a:buClr>
              <a:buSzPts val="1680"/>
              <a:buFont typeface="Wingdings" panose="05000000000000000000" pitchFamily="2" charset="2"/>
              <a:buChar char="§"/>
            </a:pPr>
            <a:r>
              <a:rPr lang="en-US" sz="2667" dirty="0" smtClean="0">
                <a:latin typeface="Verdana"/>
                <a:ea typeface="Verdana"/>
                <a:cs typeface="Verdana"/>
                <a:sym typeface="Verdana"/>
              </a:rPr>
              <a:t>If </a:t>
            </a:r>
            <a:r>
              <a:rPr lang="en-US" sz="2667" dirty="0">
                <a:latin typeface="Verdana"/>
                <a:ea typeface="Verdana"/>
                <a:cs typeface="Verdana"/>
                <a:sym typeface="Verdana"/>
              </a:rPr>
              <a:t>only a small amount of DNA is available it can be amplified using the </a:t>
            </a:r>
            <a:r>
              <a:rPr lang="en-US" sz="2667" b="1" u="sng" dirty="0">
                <a:latin typeface="Verdana"/>
                <a:ea typeface="Verdana"/>
                <a:cs typeface="Verdana"/>
                <a:sym typeface="Verdana"/>
              </a:rPr>
              <a:t>polymerase chain reaction (PCR)</a:t>
            </a:r>
            <a:endParaRPr b="1" u="sng" dirty="0"/>
          </a:p>
        </p:txBody>
      </p:sp>
      <p:pic>
        <p:nvPicPr>
          <p:cNvPr id="104" name="Shape 104"/>
          <p:cNvPicPr preferRelativeResize="0">
            <a:picLocks noGrp="1"/>
          </p:cNvPicPr>
          <p:nvPr>
            <p:ph type="body" idx="4294967295"/>
          </p:nvPr>
        </p:nvPicPr>
        <p:blipFill rotWithShape="1">
          <a:blip r:embed="rId3">
            <a:alphaModFix/>
          </a:blip>
          <a:srcRect/>
          <a:stretch/>
        </p:blipFill>
        <p:spPr>
          <a:xfrm>
            <a:off x="7147560" y="3962400"/>
            <a:ext cx="2873092" cy="3348708"/>
          </a:xfrm>
          <a:prstGeom prst="rect">
            <a:avLst/>
          </a:prstGeom>
          <a:noFill/>
          <a:ln>
            <a:noFill/>
          </a:ln>
        </p:spPr>
      </p:pic>
      <p:pic>
        <p:nvPicPr>
          <p:cNvPr id="5" name="Shape 100"/>
          <p:cNvPicPr preferRelativeResize="0"/>
          <p:nvPr/>
        </p:nvPicPr>
        <p:blipFill>
          <a:blip r:embed="rId4">
            <a:alphaModFix/>
          </a:blip>
          <a:stretch>
            <a:fillRect/>
          </a:stretch>
        </p:blipFill>
        <p:spPr>
          <a:xfrm>
            <a:off x="1" y="0"/>
            <a:ext cx="1874520" cy="7620000"/>
          </a:xfrm>
          <a:prstGeom prst="rect">
            <a:avLst/>
          </a:prstGeom>
          <a:noFill/>
          <a:ln>
            <a:noFill/>
          </a:ln>
        </p:spPr>
      </p:pic>
      <p:sp>
        <p:nvSpPr>
          <p:cNvPr id="6"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Stages of DNA Profiling</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3474555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type="body" idx="4294967295"/>
          </p:nvPr>
        </p:nvSpPr>
        <p:spPr>
          <a:xfrm>
            <a:off x="1986280" y="1008944"/>
            <a:ext cx="7919720" cy="2432402"/>
          </a:xfrm>
          <a:prstGeom prst="rect">
            <a:avLst/>
          </a:prstGeom>
          <a:noFill/>
          <a:ln>
            <a:noFill/>
          </a:ln>
        </p:spPr>
        <p:txBody>
          <a:bodyPr spcFirstLastPara="1" wrap="square" lIns="101583" tIns="50778" rIns="101583" bIns="50778" anchor="t" anchorCtr="0">
            <a:noAutofit/>
          </a:bodyPr>
          <a:lstStyle/>
          <a:p>
            <a:pPr marL="0" indent="0">
              <a:lnSpc>
                <a:spcPct val="80000"/>
              </a:lnSpc>
              <a:spcBef>
                <a:spcPts val="0"/>
              </a:spcBef>
              <a:buClr>
                <a:schemeClr val="hlink"/>
              </a:buClr>
              <a:buSzPts val="1680"/>
              <a:buNone/>
            </a:pPr>
            <a:r>
              <a:rPr lang="en-US" sz="2667" b="1" dirty="0">
                <a:latin typeface="Verdana"/>
                <a:ea typeface="Verdana"/>
                <a:cs typeface="Verdana"/>
                <a:sym typeface="Verdana"/>
              </a:rPr>
              <a:t>Step </a:t>
            </a:r>
            <a:r>
              <a:rPr lang="en-US" sz="2667" b="1" dirty="0" smtClean="0">
                <a:latin typeface="Verdana"/>
                <a:ea typeface="Verdana"/>
                <a:cs typeface="Verdana"/>
                <a:sym typeface="Verdana"/>
              </a:rPr>
              <a:t>2:</a:t>
            </a:r>
            <a:endParaRPr lang="en-US" dirty="0">
              <a:ea typeface="Verdana"/>
              <a:cs typeface="Verdana"/>
            </a:endParaRPr>
          </a:p>
          <a:p>
            <a:pPr>
              <a:lnSpc>
                <a:spcPct val="80000"/>
              </a:lnSpc>
              <a:spcBef>
                <a:spcPts val="0"/>
              </a:spcBef>
              <a:buClr>
                <a:schemeClr val="hlink"/>
              </a:buClr>
              <a:buSzPts val="1680"/>
              <a:buFont typeface="Wingdings" panose="05000000000000000000" pitchFamily="2" charset="2"/>
              <a:buChar char="§"/>
            </a:pPr>
            <a:r>
              <a:rPr lang="en-US" sz="2667" dirty="0" smtClean="0">
                <a:latin typeface="Verdana"/>
                <a:ea typeface="Verdana"/>
                <a:cs typeface="Verdana"/>
                <a:sym typeface="Verdana"/>
              </a:rPr>
              <a:t>The </a:t>
            </a:r>
            <a:r>
              <a:rPr lang="en-US" sz="2667" dirty="0">
                <a:latin typeface="Verdana"/>
                <a:ea typeface="Verdana"/>
                <a:cs typeface="Verdana"/>
                <a:sym typeface="Verdana"/>
              </a:rPr>
              <a:t>DNA is </a:t>
            </a:r>
            <a:r>
              <a:rPr lang="en-US" sz="2667" b="1" dirty="0">
                <a:solidFill>
                  <a:srgbClr val="0070C0"/>
                </a:solidFill>
                <a:latin typeface="Verdana"/>
                <a:ea typeface="Verdana"/>
                <a:cs typeface="Verdana"/>
                <a:sym typeface="Verdana"/>
              </a:rPr>
              <a:t>cut</a:t>
            </a:r>
            <a:r>
              <a:rPr lang="en-US" sz="2667" dirty="0">
                <a:latin typeface="Verdana"/>
                <a:ea typeface="Verdana"/>
                <a:cs typeface="Verdana"/>
                <a:sym typeface="Verdana"/>
              </a:rPr>
              <a:t> into fragments using </a:t>
            </a:r>
            <a:r>
              <a:rPr lang="en-US" sz="2667" b="1" u="sng" dirty="0">
                <a:latin typeface="Verdana"/>
                <a:ea typeface="Verdana"/>
                <a:cs typeface="Verdana"/>
                <a:sym typeface="Verdana"/>
              </a:rPr>
              <a:t>restriction </a:t>
            </a:r>
            <a:r>
              <a:rPr lang="en-US" sz="2667" b="1" u="sng" dirty="0" smtClean="0">
                <a:latin typeface="Verdana"/>
                <a:ea typeface="Verdana"/>
                <a:cs typeface="Verdana"/>
                <a:sym typeface="Verdana"/>
              </a:rPr>
              <a:t>enzymes</a:t>
            </a:r>
            <a:r>
              <a:rPr lang="en-US" sz="2667" dirty="0" smtClean="0">
                <a:latin typeface="Verdana"/>
                <a:ea typeface="Verdana"/>
                <a:cs typeface="Verdana"/>
                <a:sym typeface="Verdana"/>
              </a:rPr>
              <a:t>.</a:t>
            </a:r>
          </a:p>
          <a:p>
            <a:pPr marL="0" indent="0">
              <a:lnSpc>
                <a:spcPct val="80000"/>
              </a:lnSpc>
              <a:spcBef>
                <a:spcPts val="0"/>
              </a:spcBef>
              <a:buClr>
                <a:schemeClr val="hlink"/>
              </a:buClr>
              <a:buSzPts val="1680"/>
              <a:buNone/>
            </a:pPr>
            <a:endParaRPr lang="en-US" dirty="0">
              <a:ea typeface="Verdana"/>
              <a:cs typeface="Verdana"/>
            </a:endParaRPr>
          </a:p>
          <a:p>
            <a:pPr>
              <a:lnSpc>
                <a:spcPct val="80000"/>
              </a:lnSpc>
              <a:spcBef>
                <a:spcPts val="0"/>
              </a:spcBef>
              <a:buClr>
                <a:schemeClr val="hlink"/>
              </a:buClr>
              <a:buSzPts val="1680"/>
              <a:buFont typeface="Wingdings" panose="05000000000000000000" pitchFamily="2" charset="2"/>
              <a:buChar char="§"/>
            </a:pPr>
            <a:r>
              <a:rPr lang="en-US" sz="2667" dirty="0" smtClean="0">
                <a:latin typeface="Verdana"/>
                <a:ea typeface="Verdana"/>
                <a:cs typeface="Verdana"/>
                <a:sym typeface="Verdana"/>
              </a:rPr>
              <a:t>Each </a:t>
            </a:r>
            <a:r>
              <a:rPr lang="en-US" sz="2667" dirty="0">
                <a:latin typeface="Verdana"/>
                <a:ea typeface="Verdana"/>
                <a:cs typeface="Verdana"/>
                <a:sym typeface="Verdana"/>
              </a:rPr>
              <a:t>restriction enzyme cuts DNA at a specific base sequence.</a:t>
            </a:r>
            <a:endParaRPr dirty="0"/>
          </a:p>
        </p:txBody>
      </p:sp>
      <p:pic>
        <p:nvPicPr>
          <p:cNvPr id="111" name="Shape 111"/>
          <p:cNvPicPr preferRelativeResize="0">
            <a:picLocks noGrp="1"/>
          </p:cNvPicPr>
          <p:nvPr>
            <p:ph type="body" idx="4294967295"/>
          </p:nvPr>
        </p:nvPicPr>
        <p:blipFill rotWithShape="1">
          <a:blip r:embed="rId3">
            <a:alphaModFix/>
          </a:blip>
          <a:srcRect r="4814"/>
          <a:stretch/>
        </p:blipFill>
        <p:spPr>
          <a:xfrm>
            <a:off x="1986281" y="4537780"/>
            <a:ext cx="7919720" cy="1680986"/>
          </a:xfrm>
          <a:prstGeom prst="rect">
            <a:avLst/>
          </a:prstGeom>
          <a:noFill/>
          <a:ln>
            <a:noFill/>
          </a:ln>
        </p:spPr>
      </p:pic>
      <p:pic>
        <p:nvPicPr>
          <p:cNvPr id="5" name="Shape 100"/>
          <p:cNvPicPr preferRelativeResize="0"/>
          <p:nvPr/>
        </p:nvPicPr>
        <p:blipFill>
          <a:blip r:embed="rId4">
            <a:alphaModFix/>
          </a:blip>
          <a:stretch>
            <a:fillRect/>
          </a:stretch>
        </p:blipFill>
        <p:spPr>
          <a:xfrm>
            <a:off x="1" y="0"/>
            <a:ext cx="1874520" cy="7620000"/>
          </a:xfrm>
          <a:prstGeom prst="rect">
            <a:avLst/>
          </a:prstGeom>
          <a:noFill/>
          <a:ln>
            <a:noFill/>
          </a:ln>
        </p:spPr>
      </p:pic>
      <p:sp>
        <p:nvSpPr>
          <p:cNvPr id="6"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Stages of DNA Profiling</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4019383241"/>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body" idx="1"/>
          </p:nvPr>
        </p:nvSpPr>
        <p:spPr>
          <a:xfrm>
            <a:off x="1874521" y="970281"/>
            <a:ext cx="8107679" cy="5034139"/>
          </a:xfrm>
          <a:prstGeom prst="rect">
            <a:avLst/>
          </a:prstGeom>
          <a:noFill/>
          <a:ln>
            <a:noFill/>
          </a:ln>
        </p:spPr>
        <p:txBody>
          <a:bodyPr spcFirstLastPara="1" wrap="square" lIns="101583" tIns="50778" rIns="101583" bIns="50778" anchor="t" anchorCtr="0">
            <a:noAutofit/>
          </a:bodyPr>
          <a:lstStyle/>
          <a:p>
            <a:pPr marL="571500" indent="-571500">
              <a:spcBef>
                <a:spcPts val="0"/>
              </a:spcBef>
              <a:buFont typeface="Wingdings" panose="05000000000000000000" pitchFamily="2" charset="2"/>
              <a:buChar char="§"/>
            </a:pPr>
            <a:r>
              <a:rPr lang="en-US" dirty="0"/>
              <a:t>The sections of DNA that are cut out are called </a:t>
            </a:r>
            <a:r>
              <a:rPr lang="en-US" b="1" u="sng" dirty="0"/>
              <a:t>restriction fragments</a:t>
            </a:r>
            <a:r>
              <a:rPr lang="en-US" dirty="0"/>
              <a:t>.</a:t>
            </a:r>
            <a:r>
              <a:rPr lang="en-US" b="1" dirty="0"/>
              <a:t> </a:t>
            </a:r>
            <a:endParaRPr dirty="0"/>
          </a:p>
          <a:p>
            <a:pPr marL="571500" indent="-571500">
              <a:buFont typeface="Wingdings" panose="05000000000000000000" pitchFamily="2" charset="2"/>
              <a:buChar char="§"/>
            </a:pPr>
            <a:endParaRPr b="1" dirty="0"/>
          </a:p>
          <a:p>
            <a:pPr marL="571500" indent="-571500">
              <a:buFont typeface="Wingdings" panose="05000000000000000000" pitchFamily="2" charset="2"/>
              <a:buChar char="§"/>
            </a:pPr>
            <a:r>
              <a:rPr lang="en-US" dirty="0"/>
              <a:t>This yields thousands of restriction fragments of all different sizes because the base sequences being cut may be far apart (long fragment) or close together (short fragment).</a:t>
            </a:r>
            <a:endParaRPr dirty="0"/>
          </a:p>
        </p:txBody>
      </p:sp>
      <p:pic>
        <p:nvPicPr>
          <p:cNvPr id="4"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5"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Stages of DNA Profiling</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2745781015"/>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8" name="Content Placeholder 2"/>
          <p:cNvSpPr txBox="1">
            <a:spLocks/>
          </p:cNvSpPr>
          <p:nvPr/>
        </p:nvSpPr>
        <p:spPr>
          <a:xfrm>
            <a:off x="1874521" y="1093894"/>
            <a:ext cx="3814045" cy="45720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9pPr>
          </a:lstStyle>
          <a:p>
            <a:pPr marL="457200" indent="-457200" algn="l">
              <a:buClr>
                <a:srgbClr val="0070C0"/>
              </a:buClr>
              <a:buFont typeface="Wingdings" panose="05000000000000000000" pitchFamily="2" charset="2"/>
              <a:buChar char="§"/>
            </a:pPr>
            <a:r>
              <a:rPr lang="en-US" sz="3111" dirty="0" smtClean="0"/>
              <a:t>allele</a:t>
            </a:r>
          </a:p>
          <a:p>
            <a:pPr marL="457200" indent="-457200" algn="l">
              <a:buClr>
                <a:srgbClr val="0070C0"/>
              </a:buClr>
              <a:buFont typeface="Wingdings" panose="05000000000000000000" pitchFamily="2" charset="2"/>
              <a:buChar char="§"/>
            </a:pPr>
            <a:r>
              <a:rPr lang="en-US" sz="3111" dirty="0" smtClean="0"/>
              <a:t>chromosome</a:t>
            </a:r>
          </a:p>
          <a:p>
            <a:pPr marL="457200" indent="-457200" algn="l">
              <a:buClr>
                <a:srgbClr val="0070C0"/>
              </a:buClr>
              <a:buFont typeface="Wingdings" panose="05000000000000000000" pitchFamily="2" charset="2"/>
              <a:buChar char="§"/>
            </a:pPr>
            <a:r>
              <a:rPr lang="en-US" sz="3111" dirty="0" smtClean="0"/>
              <a:t>Combined DNA Index System (CODIS)</a:t>
            </a:r>
          </a:p>
          <a:p>
            <a:pPr marL="457200" indent="-457200" algn="l">
              <a:buClr>
                <a:srgbClr val="0070C0"/>
              </a:buClr>
              <a:buFont typeface="Wingdings" panose="05000000000000000000" pitchFamily="2" charset="2"/>
              <a:buChar char="§"/>
            </a:pPr>
            <a:r>
              <a:rPr lang="en-US" sz="3111" dirty="0" smtClean="0"/>
              <a:t>DNA fingerprint (profile)</a:t>
            </a:r>
          </a:p>
          <a:p>
            <a:pPr marL="457200" indent="-457200" algn="l">
              <a:buClr>
                <a:srgbClr val="0070C0"/>
              </a:buClr>
              <a:buFont typeface="Wingdings" panose="05000000000000000000" pitchFamily="2" charset="2"/>
              <a:buChar char="§"/>
            </a:pPr>
            <a:r>
              <a:rPr lang="en-US" sz="3111" dirty="0" smtClean="0"/>
              <a:t>electrophoresis</a:t>
            </a:r>
          </a:p>
          <a:p>
            <a:pPr marL="457200" indent="-457200" algn="l">
              <a:buClr>
                <a:srgbClr val="0070C0"/>
              </a:buClr>
              <a:buFont typeface="Wingdings" panose="05000000000000000000" pitchFamily="2" charset="2"/>
              <a:buChar char="§"/>
            </a:pPr>
            <a:r>
              <a:rPr lang="en-US" sz="3111" dirty="0" smtClean="0"/>
              <a:t>exon</a:t>
            </a:r>
          </a:p>
          <a:p>
            <a:pPr marL="457200" indent="-457200" algn="l">
              <a:buClr>
                <a:srgbClr val="0070C0"/>
              </a:buClr>
              <a:buFont typeface="Wingdings" panose="05000000000000000000" pitchFamily="2" charset="2"/>
              <a:buChar char="§"/>
            </a:pPr>
            <a:r>
              <a:rPr lang="en-US" sz="3111" dirty="0" smtClean="0"/>
              <a:t>gene</a:t>
            </a:r>
          </a:p>
          <a:p>
            <a:pPr marL="457200" indent="-457200" algn="l">
              <a:buClr>
                <a:srgbClr val="0070C0"/>
              </a:buClr>
              <a:buFont typeface="Wingdings" panose="05000000000000000000" pitchFamily="2" charset="2"/>
              <a:buChar char="§"/>
            </a:pPr>
            <a:r>
              <a:rPr lang="en-US" sz="3111" dirty="0" smtClean="0"/>
              <a:t>genome</a:t>
            </a:r>
            <a:endParaRPr lang="en-US" sz="3111" dirty="0"/>
          </a:p>
        </p:txBody>
      </p:sp>
      <p:sp>
        <p:nvSpPr>
          <p:cNvPr id="9" name="Content Placeholder 2"/>
          <p:cNvSpPr txBox="1">
            <a:spLocks/>
          </p:cNvSpPr>
          <p:nvPr/>
        </p:nvSpPr>
        <p:spPr bwMode="auto">
          <a:xfrm>
            <a:off x="5688566" y="1093894"/>
            <a:ext cx="4506684"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102306" tIns="51153" rIns="102306" bIns="51153"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Monotype Sorts" pitchFamily="1" charset="2"/>
              <a:buChar char="w"/>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Clr>
                <a:srgbClr val="0070C0"/>
              </a:buClr>
              <a:buFont typeface="Wingdings" panose="05000000000000000000" pitchFamily="2" charset="2"/>
              <a:buChar char="§"/>
            </a:pPr>
            <a:r>
              <a:rPr lang="en-US" sz="3111" dirty="0"/>
              <a:t>intron</a:t>
            </a:r>
          </a:p>
          <a:p>
            <a:pPr>
              <a:buClr>
                <a:srgbClr val="0070C0"/>
              </a:buClr>
              <a:buFont typeface="Wingdings" panose="05000000000000000000" pitchFamily="2" charset="2"/>
              <a:buChar char="§"/>
            </a:pPr>
            <a:r>
              <a:rPr lang="en-US" sz="3111" dirty="0"/>
              <a:t>karyotype</a:t>
            </a:r>
          </a:p>
          <a:p>
            <a:pPr>
              <a:buClr>
                <a:srgbClr val="0070C0"/>
              </a:buClr>
              <a:buFont typeface="Wingdings" panose="05000000000000000000" pitchFamily="2" charset="2"/>
              <a:buChar char="§"/>
            </a:pPr>
            <a:r>
              <a:rPr lang="en-US" sz="3111" dirty="0"/>
              <a:t>Polymerase Chain Reaction (PCR)</a:t>
            </a:r>
          </a:p>
          <a:p>
            <a:pPr>
              <a:buClr>
                <a:srgbClr val="0070C0"/>
              </a:buClr>
              <a:buFont typeface="Wingdings" panose="05000000000000000000" pitchFamily="2" charset="2"/>
              <a:buChar char="§"/>
            </a:pPr>
            <a:r>
              <a:rPr lang="en-US" sz="3111" dirty="0"/>
              <a:t>polymorphism</a:t>
            </a:r>
          </a:p>
          <a:p>
            <a:pPr>
              <a:buClr>
                <a:srgbClr val="0070C0"/>
              </a:buClr>
              <a:buFont typeface="Wingdings" panose="05000000000000000000" pitchFamily="2" charset="2"/>
              <a:buChar char="§"/>
            </a:pPr>
            <a:r>
              <a:rPr lang="en-US" sz="3111" dirty="0"/>
              <a:t>primer</a:t>
            </a:r>
          </a:p>
          <a:p>
            <a:pPr>
              <a:buClr>
                <a:srgbClr val="0070C0"/>
              </a:buClr>
              <a:buFont typeface="Wingdings" panose="05000000000000000000" pitchFamily="2" charset="2"/>
              <a:buChar char="§"/>
            </a:pPr>
            <a:r>
              <a:rPr lang="en-US" sz="3111" dirty="0"/>
              <a:t>restriction enzyme</a:t>
            </a:r>
          </a:p>
          <a:p>
            <a:pPr>
              <a:buClr>
                <a:srgbClr val="0070C0"/>
              </a:buClr>
              <a:buFont typeface="Wingdings" panose="05000000000000000000" pitchFamily="2" charset="2"/>
              <a:buChar char="§"/>
            </a:pPr>
            <a:r>
              <a:rPr lang="en-US" sz="3111" dirty="0"/>
              <a:t>restriction fragment</a:t>
            </a:r>
          </a:p>
          <a:p>
            <a:pPr>
              <a:buFont typeface="Wingdings" panose="05000000000000000000" pitchFamily="2" charset="2"/>
              <a:buChar char="§"/>
            </a:pPr>
            <a:r>
              <a:rPr lang="en-US" sz="3111" dirty="0"/>
              <a:t>Short Tandem Repeats (STR) </a:t>
            </a:r>
          </a:p>
        </p:txBody>
      </p:sp>
      <p:sp>
        <p:nvSpPr>
          <p:cNvPr id="11" name="Rectangle 1"/>
          <p:cNvSpPr>
            <a:spLocks noChangeArrowheads="1"/>
          </p:cNvSpPr>
          <p:nvPr/>
        </p:nvSpPr>
        <p:spPr bwMode="auto">
          <a:xfrm>
            <a:off x="1874520" y="0"/>
            <a:ext cx="8285480" cy="718145"/>
          </a:xfrm>
          <a:prstGeom prst="rect">
            <a:avLst/>
          </a:prstGeom>
          <a:solidFill>
            <a:srgbClr val="0070C0"/>
          </a:solidFill>
          <a:ln w="9525">
            <a:noFill/>
            <a:miter lim="800000"/>
            <a:headEnd/>
            <a:tailEnd/>
          </a:ln>
          <a:effectLst/>
        </p:spPr>
        <p:txBody>
          <a:bodyPr vert="horz" wrap="square" lIns="101600" tIns="50800" rIns="101600" bIns="50800" numCol="1" anchor="ctr" anchorCtr="0" compatLnSpc="1">
            <a:prstTxWarp prst="textNoShape">
              <a:avLst/>
            </a:prstTxWarp>
            <a:spAutoFit/>
          </a:bodyPr>
          <a:lstStyle/>
          <a:p>
            <a:pPr algn="ctr" defTabSz="1015990" fontAlgn="base">
              <a:spcBef>
                <a:spcPct val="0"/>
              </a:spcBef>
              <a:spcAft>
                <a:spcPct val="0"/>
              </a:spcAft>
              <a:buClrTx/>
            </a:pPr>
            <a:r>
              <a:rPr lang="en-US" sz="4000" dirty="0" smtClean="0">
                <a:solidFill>
                  <a:schemeClr val="bg1"/>
                </a:solidFill>
                <a:latin typeface="Impact" pitchFamily="34" charset="0"/>
                <a:cs typeface="Times New Roman" pitchFamily="18" charset="0"/>
              </a:rPr>
              <a:t>Chapter 7 Vocabulary</a:t>
            </a:r>
            <a:endParaRPr lang="en-US" sz="4000" dirty="0">
              <a:solidFill>
                <a:schemeClr val="bg1"/>
              </a:solidFill>
              <a:latin typeface="Impact"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4" name="Shape 124"/>
          <p:cNvPicPr preferRelativeResize="0">
            <a:picLocks noGrp="1"/>
          </p:cNvPicPr>
          <p:nvPr>
            <p:ph type="body" idx="4294967295"/>
          </p:nvPr>
        </p:nvPicPr>
        <p:blipFill rotWithShape="1">
          <a:blip r:embed="rId3">
            <a:alphaModFix/>
          </a:blip>
          <a:srcRect/>
          <a:stretch/>
        </p:blipFill>
        <p:spPr>
          <a:xfrm>
            <a:off x="5625252" y="2696845"/>
            <a:ext cx="4473222" cy="4721930"/>
          </a:xfrm>
          <a:prstGeom prst="rect">
            <a:avLst/>
          </a:prstGeom>
          <a:noFill/>
          <a:ln>
            <a:noFill/>
          </a:ln>
        </p:spPr>
      </p:pic>
      <p:pic>
        <p:nvPicPr>
          <p:cNvPr id="5" name="Shape 100"/>
          <p:cNvPicPr preferRelativeResize="0"/>
          <p:nvPr/>
        </p:nvPicPr>
        <p:blipFill>
          <a:blip r:embed="rId4">
            <a:alphaModFix/>
          </a:blip>
          <a:stretch>
            <a:fillRect/>
          </a:stretch>
        </p:blipFill>
        <p:spPr>
          <a:xfrm>
            <a:off x="1" y="0"/>
            <a:ext cx="1874520" cy="7620000"/>
          </a:xfrm>
          <a:prstGeom prst="rect">
            <a:avLst/>
          </a:prstGeom>
          <a:noFill/>
          <a:ln>
            <a:noFill/>
          </a:ln>
        </p:spPr>
      </p:pic>
      <p:sp>
        <p:nvSpPr>
          <p:cNvPr id="6"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Stages of DNA Profiling</a:t>
            </a:r>
            <a:endParaRPr lang="en-US" sz="4000" dirty="0">
              <a:solidFill>
                <a:schemeClr val="bg1"/>
              </a:solidFill>
              <a:latin typeface="Impact" pitchFamily="34" charset="0"/>
              <a:cs typeface="Times New Roman" pitchFamily="18" charset="0"/>
            </a:endParaRPr>
          </a:p>
        </p:txBody>
      </p:sp>
      <p:sp>
        <p:nvSpPr>
          <p:cNvPr id="123" name="Shape 123"/>
          <p:cNvSpPr txBox="1">
            <a:spLocks noGrp="1"/>
          </p:cNvSpPr>
          <p:nvPr>
            <p:ph type="body" idx="4294967295"/>
          </p:nvPr>
        </p:nvSpPr>
        <p:spPr>
          <a:xfrm>
            <a:off x="1874521" y="863601"/>
            <a:ext cx="4069079" cy="5034139"/>
          </a:xfrm>
          <a:prstGeom prst="rect">
            <a:avLst/>
          </a:prstGeom>
          <a:noFill/>
          <a:ln>
            <a:noFill/>
          </a:ln>
        </p:spPr>
        <p:txBody>
          <a:bodyPr spcFirstLastPara="1" wrap="square" lIns="101583" tIns="50778" rIns="101583" bIns="50778" anchor="t" anchorCtr="0">
            <a:noAutofit/>
          </a:bodyPr>
          <a:lstStyle/>
          <a:p>
            <a:pPr marL="380996" indent="-380996">
              <a:lnSpc>
                <a:spcPct val="90000"/>
              </a:lnSpc>
              <a:spcBef>
                <a:spcPts val="0"/>
              </a:spcBef>
              <a:buClr>
                <a:schemeClr val="hlink"/>
              </a:buClr>
              <a:buNone/>
            </a:pPr>
            <a:r>
              <a:rPr lang="en-US" sz="3111" b="1" dirty="0">
                <a:latin typeface="Verdana"/>
                <a:ea typeface="Verdana"/>
                <a:cs typeface="Verdana"/>
                <a:sym typeface="Verdana"/>
              </a:rPr>
              <a:t>Stage 3:</a:t>
            </a:r>
            <a:endParaRPr dirty="0"/>
          </a:p>
          <a:p>
            <a:pPr>
              <a:lnSpc>
                <a:spcPct val="90000"/>
              </a:lnSpc>
              <a:spcBef>
                <a:spcPts val="622"/>
              </a:spcBef>
              <a:buClr>
                <a:schemeClr val="hlink"/>
              </a:buClr>
              <a:buSzPts val="1960"/>
              <a:buFont typeface="Wingdings" panose="05000000000000000000" pitchFamily="2" charset="2"/>
              <a:buChar char="§"/>
            </a:pPr>
            <a:r>
              <a:rPr lang="en-US" sz="3111" dirty="0">
                <a:latin typeface="Verdana"/>
                <a:ea typeface="Verdana"/>
                <a:cs typeface="Verdana"/>
                <a:sym typeface="Verdana"/>
              </a:rPr>
              <a:t>Fragments are </a:t>
            </a:r>
            <a:r>
              <a:rPr lang="en-US" sz="3111" b="1" dirty="0" smtClean="0">
                <a:solidFill>
                  <a:srgbClr val="0070C0"/>
                </a:solidFill>
                <a:latin typeface="Verdana"/>
                <a:ea typeface="Verdana"/>
                <a:cs typeface="Verdana"/>
                <a:sym typeface="Verdana"/>
              </a:rPr>
              <a:t>sorted</a:t>
            </a:r>
            <a:r>
              <a:rPr lang="en-US" sz="3111" dirty="0" smtClean="0">
                <a:latin typeface="Verdana"/>
                <a:ea typeface="Verdana"/>
                <a:cs typeface="Verdana"/>
                <a:sym typeface="Verdana"/>
              </a:rPr>
              <a:t> </a:t>
            </a:r>
            <a:r>
              <a:rPr lang="en-US" sz="3111" dirty="0">
                <a:latin typeface="Verdana"/>
                <a:ea typeface="Verdana"/>
                <a:cs typeface="Verdana"/>
                <a:sym typeface="Verdana"/>
              </a:rPr>
              <a:t>on the basis of size using a process called </a:t>
            </a:r>
            <a:r>
              <a:rPr lang="en-US" sz="3111" u="sng" dirty="0">
                <a:latin typeface="Verdana"/>
                <a:ea typeface="Verdana"/>
                <a:cs typeface="Verdana"/>
                <a:sym typeface="Verdana"/>
              </a:rPr>
              <a:t>gel electrophoresis.</a:t>
            </a:r>
            <a:endParaRPr dirty="0"/>
          </a:p>
          <a:p>
            <a:pPr>
              <a:lnSpc>
                <a:spcPct val="90000"/>
              </a:lnSpc>
              <a:spcBef>
                <a:spcPts val="622"/>
              </a:spcBef>
              <a:buClr>
                <a:schemeClr val="hlink"/>
              </a:buClr>
              <a:buSzPts val="1960"/>
              <a:buFont typeface="Wingdings" panose="05000000000000000000" pitchFamily="2" charset="2"/>
              <a:buChar char="§"/>
            </a:pPr>
            <a:endParaRPr lang="en-US" sz="3111" dirty="0" smtClean="0">
              <a:latin typeface="Verdana"/>
              <a:ea typeface="Verdana"/>
              <a:cs typeface="Verdana"/>
              <a:sym typeface="Verdana"/>
            </a:endParaRPr>
          </a:p>
          <a:p>
            <a:pPr>
              <a:lnSpc>
                <a:spcPct val="90000"/>
              </a:lnSpc>
              <a:spcBef>
                <a:spcPts val="622"/>
              </a:spcBef>
              <a:buClr>
                <a:schemeClr val="hlink"/>
              </a:buClr>
              <a:buSzPts val="1960"/>
              <a:buFont typeface="Wingdings" panose="05000000000000000000" pitchFamily="2" charset="2"/>
              <a:buChar char="§"/>
            </a:pPr>
            <a:r>
              <a:rPr lang="en-US" sz="3111" dirty="0" smtClean="0">
                <a:latin typeface="Verdana"/>
                <a:ea typeface="Verdana"/>
                <a:cs typeface="Verdana"/>
                <a:sym typeface="Verdana"/>
              </a:rPr>
              <a:t>DNA </a:t>
            </a:r>
            <a:r>
              <a:rPr lang="en-US" sz="3111" dirty="0">
                <a:latin typeface="Verdana"/>
                <a:ea typeface="Verdana"/>
                <a:cs typeface="Verdana"/>
                <a:sym typeface="Verdana"/>
              </a:rPr>
              <a:t>fragments are injected into wells and an electric current is applied along the gel. </a:t>
            </a:r>
            <a:endParaRPr dirty="0"/>
          </a:p>
          <a:p>
            <a:pPr marL="380996" indent="-242709">
              <a:spcBef>
                <a:spcPts val="622"/>
              </a:spcBef>
              <a:buClr>
                <a:schemeClr val="hlink"/>
              </a:buClr>
              <a:buSzPts val="1960"/>
              <a:buNone/>
            </a:pPr>
            <a:endParaRPr sz="3111" dirty="0">
              <a:latin typeface="Verdana"/>
              <a:ea typeface="Verdana"/>
              <a:cs typeface="Verdana"/>
              <a:sym typeface="Verdana"/>
            </a:endParaRPr>
          </a:p>
        </p:txBody>
      </p:sp>
    </p:spTree>
    <p:extLst>
      <p:ext uri="{BB962C8B-B14F-4D97-AF65-F5344CB8AC3E}">
        <p14:creationId xmlns:p14="http://schemas.microsoft.com/office/powerpoint/2010/main" val="1247909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1" name="Shape 131"/>
          <p:cNvPicPr preferRelativeResize="0">
            <a:picLocks noGrp="1"/>
          </p:cNvPicPr>
          <p:nvPr>
            <p:ph type="body" idx="4294967295"/>
          </p:nvPr>
        </p:nvPicPr>
        <p:blipFill rotWithShape="1">
          <a:blip r:embed="rId3">
            <a:alphaModFix/>
          </a:blip>
          <a:srcRect/>
          <a:stretch/>
        </p:blipFill>
        <p:spPr>
          <a:xfrm>
            <a:off x="5840307" y="2905126"/>
            <a:ext cx="4429124" cy="4714874"/>
          </a:xfrm>
          <a:prstGeom prst="rect">
            <a:avLst/>
          </a:prstGeom>
          <a:noFill/>
          <a:ln>
            <a:noFill/>
          </a:ln>
        </p:spPr>
      </p:pic>
      <p:pic>
        <p:nvPicPr>
          <p:cNvPr id="5" name="Shape 100"/>
          <p:cNvPicPr preferRelativeResize="0"/>
          <p:nvPr/>
        </p:nvPicPr>
        <p:blipFill>
          <a:blip r:embed="rId4">
            <a:alphaModFix/>
          </a:blip>
          <a:stretch>
            <a:fillRect/>
          </a:stretch>
        </p:blipFill>
        <p:spPr>
          <a:xfrm>
            <a:off x="1" y="0"/>
            <a:ext cx="1874520" cy="7620000"/>
          </a:xfrm>
          <a:prstGeom prst="rect">
            <a:avLst/>
          </a:prstGeom>
          <a:noFill/>
          <a:ln>
            <a:noFill/>
          </a:ln>
        </p:spPr>
      </p:pic>
      <p:sp>
        <p:nvSpPr>
          <p:cNvPr id="6"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Stages of DNA Profiling</a:t>
            </a:r>
            <a:endParaRPr lang="en-US" sz="4000" dirty="0">
              <a:solidFill>
                <a:schemeClr val="bg1"/>
              </a:solidFill>
              <a:latin typeface="Impact" pitchFamily="34" charset="0"/>
              <a:cs typeface="Times New Roman" pitchFamily="18" charset="0"/>
            </a:endParaRPr>
          </a:p>
        </p:txBody>
      </p:sp>
      <p:sp>
        <p:nvSpPr>
          <p:cNvPr id="130" name="Shape 130"/>
          <p:cNvSpPr txBox="1">
            <a:spLocks noGrp="1"/>
          </p:cNvSpPr>
          <p:nvPr>
            <p:ph type="body" idx="4294967295"/>
          </p:nvPr>
        </p:nvSpPr>
        <p:spPr>
          <a:xfrm>
            <a:off x="1899075" y="894081"/>
            <a:ext cx="4806525" cy="5034139"/>
          </a:xfrm>
          <a:prstGeom prst="rect">
            <a:avLst/>
          </a:prstGeom>
          <a:noFill/>
          <a:ln>
            <a:noFill/>
          </a:ln>
        </p:spPr>
        <p:txBody>
          <a:bodyPr spcFirstLastPara="1" wrap="square" lIns="101583" tIns="50778" rIns="101583" bIns="50778" anchor="t" anchorCtr="0">
            <a:noAutofit/>
          </a:bodyPr>
          <a:lstStyle/>
          <a:p>
            <a:pPr>
              <a:lnSpc>
                <a:spcPct val="90000"/>
              </a:lnSpc>
              <a:spcBef>
                <a:spcPts val="0"/>
              </a:spcBef>
              <a:buClr>
                <a:schemeClr val="hlink"/>
              </a:buClr>
              <a:buFont typeface="Wingdings" panose="05000000000000000000" pitchFamily="2" charset="2"/>
              <a:buChar char="§"/>
            </a:pPr>
            <a:r>
              <a:rPr lang="en-US" sz="3111" dirty="0" smtClean="0">
                <a:latin typeface="Verdana"/>
                <a:ea typeface="Verdana"/>
                <a:cs typeface="Verdana"/>
                <a:sym typeface="Verdana"/>
              </a:rPr>
              <a:t>DNA </a:t>
            </a:r>
            <a:r>
              <a:rPr lang="en-US" sz="3111" dirty="0">
                <a:latin typeface="Verdana"/>
                <a:ea typeface="Verdana"/>
                <a:cs typeface="Verdana"/>
                <a:sym typeface="Verdana"/>
              </a:rPr>
              <a:t>is negatively charged so it is attracted to the positive end of the </a:t>
            </a:r>
            <a:r>
              <a:rPr lang="en-US" sz="3111" dirty="0" smtClean="0">
                <a:latin typeface="Verdana"/>
                <a:ea typeface="Verdana"/>
                <a:cs typeface="Verdana"/>
                <a:sym typeface="Verdana"/>
              </a:rPr>
              <a:t>gel.</a:t>
            </a:r>
          </a:p>
          <a:p>
            <a:pPr>
              <a:lnSpc>
                <a:spcPct val="90000"/>
              </a:lnSpc>
              <a:spcBef>
                <a:spcPts val="0"/>
              </a:spcBef>
              <a:buClr>
                <a:schemeClr val="hlink"/>
              </a:buClr>
              <a:buFont typeface="Wingdings" panose="05000000000000000000" pitchFamily="2" charset="2"/>
              <a:buChar char="§"/>
            </a:pPr>
            <a:endParaRPr lang="en-US" dirty="0">
              <a:ea typeface="Verdana"/>
              <a:cs typeface="Verdana"/>
            </a:endParaRPr>
          </a:p>
          <a:p>
            <a:pPr>
              <a:lnSpc>
                <a:spcPct val="90000"/>
              </a:lnSpc>
              <a:spcBef>
                <a:spcPts val="0"/>
              </a:spcBef>
              <a:buClr>
                <a:schemeClr val="hlink"/>
              </a:buClr>
              <a:buFont typeface="Wingdings" panose="05000000000000000000" pitchFamily="2" charset="2"/>
              <a:buChar char="§"/>
            </a:pPr>
            <a:r>
              <a:rPr lang="en-US" sz="3111" dirty="0" smtClean="0">
                <a:latin typeface="Verdana"/>
                <a:ea typeface="Verdana"/>
                <a:cs typeface="Verdana"/>
                <a:sym typeface="Verdana"/>
              </a:rPr>
              <a:t>The </a:t>
            </a:r>
            <a:r>
              <a:rPr lang="en-US" sz="3111" dirty="0">
                <a:latin typeface="Verdana"/>
                <a:ea typeface="Verdana"/>
                <a:cs typeface="Verdana"/>
                <a:sym typeface="Verdana"/>
              </a:rPr>
              <a:t>shorter DNA fragments move faster than the longer </a:t>
            </a:r>
            <a:r>
              <a:rPr lang="en-US" sz="3111" dirty="0" smtClean="0">
                <a:latin typeface="Verdana"/>
                <a:ea typeface="Verdana"/>
                <a:cs typeface="Verdana"/>
                <a:sym typeface="Verdana"/>
              </a:rPr>
              <a:t>fragments. </a:t>
            </a:r>
            <a:endParaRPr lang="en-US" dirty="0">
              <a:ea typeface="Verdana"/>
              <a:cs typeface="Verdana"/>
            </a:endParaRPr>
          </a:p>
          <a:p>
            <a:pPr>
              <a:lnSpc>
                <a:spcPct val="90000"/>
              </a:lnSpc>
              <a:spcBef>
                <a:spcPts val="0"/>
              </a:spcBef>
              <a:buClr>
                <a:schemeClr val="hlink"/>
              </a:buClr>
              <a:buFont typeface="Wingdings" panose="05000000000000000000" pitchFamily="2" charset="2"/>
              <a:buChar char="§"/>
            </a:pPr>
            <a:endParaRPr lang="en-US" sz="3111" dirty="0" smtClean="0">
              <a:latin typeface="Verdana"/>
              <a:ea typeface="Verdana"/>
              <a:cs typeface="Verdana"/>
              <a:sym typeface="Verdana"/>
            </a:endParaRPr>
          </a:p>
          <a:p>
            <a:pPr>
              <a:lnSpc>
                <a:spcPct val="90000"/>
              </a:lnSpc>
              <a:spcBef>
                <a:spcPts val="0"/>
              </a:spcBef>
              <a:buClr>
                <a:schemeClr val="hlink"/>
              </a:buClr>
              <a:buFont typeface="Wingdings" panose="05000000000000000000" pitchFamily="2" charset="2"/>
              <a:buChar char="§"/>
            </a:pPr>
            <a:r>
              <a:rPr lang="en-US" sz="3111" dirty="0" smtClean="0">
                <a:latin typeface="Verdana"/>
                <a:ea typeface="Verdana"/>
                <a:cs typeface="Verdana"/>
                <a:sym typeface="Verdana"/>
              </a:rPr>
              <a:t>DNA </a:t>
            </a:r>
            <a:r>
              <a:rPr lang="en-US" sz="3111" dirty="0">
                <a:latin typeface="Verdana"/>
                <a:ea typeface="Verdana"/>
                <a:cs typeface="Verdana"/>
                <a:sym typeface="Verdana"/>
              </a:rPr>
              <a:t>is separated on basis of size.</a:t>
            </a:r>
            <a:endParaRPr dirty="0"/>
          </a:p>
        </p:txBody>
      </p:sp>
    </p:spTree>
    <p:extLst>
      <p:ext uri="{BB962C8B-B14F-4D97-AF65-F5344CB8AC3E}">
        <p14:creationId xmlns:p14="http://schemas.microsoft.com/office/powerpoint/2010/main" val="2513908111"/>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Shape 137"/>
          <p:cNvSpPr txBox="1">
            <a:spLocks noGrp="1"/>
          </p:cNvSpPr>
          <p:nvPr>
            <p:ph type="body" idx="4294967295"/>
          </p:nvPr>
        </p:nvSpPr>
        <p:spPr>
          <a:xfrm>
            <a:off x="1874521" y="924561"/>
            <a:ext cx="4487333" cy="5034139"/>
          </a:xfrm>
          <a:prstGeom prst="rect">
            <a:avLst/>
          </a:prstGeom>
          <a:noFill/>
          <a:ln>
            <a:noFill/>
          </a:ln>
        </p:spPr>
        <p:txBody>
          <a:bodyPr spcFirstLastPara="1" wrap="square" lIns="101583" tIns="50778" rIns="101583" bIns="50778" anchor="t" anchorCtr="0">
            <a:noAutofit/>
          </a:bodyPr>
          <a:lstStyle/>
          <a:p>
            <a:pPr>
              <a:spcBef>
                <a:spcPts val="0"/>
              </a:spcBef>
              <a:buClr>
                <a:schemeClr val="hlink"/>
              </a:buClr>
              <a:buSzPts val="1960"/>
              <a:buFont typeface="Wingdings" panose="05000000000000000000" pitchFamily="2" charset="2"/>
              <a:buChar char="§"/>
            </a:pPr>
            <a:r>
              <a:rPr lang="en-US" sz="3111" dirty="0">
                <a:latin typeface="Verdana"/>
                <a:ea typeface="Verdana"/>
                <a:cs typeface="Verdana"/>
                <a:sym typeface="Verdana"/>
              </a:rPr>
              <a:t>A radioactive material is added which combines with the DNA fragments to produce a fluorescent image</a:t>
            </a:r>
            <a:r>
              <a:rPr lang="en-US" sz="3111" dirty="0" smtClean="0">
                <a:latin typeface="Verdana"/>
                <a:ea typeface="Verdana"/>
                <a:cs typeface="Verdana"/>
                <a:sym typeface="Verdana"/>
              </a:rPr>
              <a:t>.</a:t>
            </a:r>
          </a:p>
          <a:p>
            <a:pPr>
              <a:spcBef>
                <a:spcPts val="0"/>
              </a:spcBef>
              <a:buClr>
                <a:schemeClr val="hlink"/>
              </a:buClr>
              <a:buSzPts val="1960"/>
              <a:buFont typeface="Wingdings" panose="05000000000000000000" pitchFamily="2" charset="2"/>
              <a:buChar char="§"/>
            </a:pPr>
            <a:endParaRPr dirty="0"/>
          </a:p>
          <a:p>
            <a:pPr>
              <a:spcBef>
                <a:spcPts val="622"/>
              </a:spcBef>
              <a:buClr>
                <a:schemeClr val="hlink"/>
              </a:buClr>
              <a:buSzPts val="1960"/>
              <a:buFont typeface="Wingdings" panose="05000000000000000000" pitchFamily="2" charset="2"/>
              <a:buChar char="§"/>
            </a:pPr>
            <a:r>
              <a:rPr lang="en-US" sz="3111" dirty="0">
                <a:latin typeface="Verdana"/>
                <a:ea typeface="Verdana"/>
                <a:cs typeface="Verdana"/>
                <a:sym typeface="Verdana"/>
              </a:rPr>
              <a:t>A photographic copy of the DNA bands is obtained.</a:t>
            </a:r>
            <a:endParaRPr dirty="0"/>
          </a:p>
        </p:txBody>
      </p:sp>
      <p:pic>
        <p:nvPicPr>
          <p:cNvPr id="138" name="Shape 138"/>
          <p:cNvPicPr preferRelativeResize="0">
            <a:picLocks noGrp="1"/>
          </p:cNvPicPr>
          <p:nvPr>
            <p:ph type="body" idx="4294967295"/>
          </p:nvPr>
        </p:nvPicPr>
        <p:blipFill rotWithShape="1">
          <a:blip r:embed="rId3">
            <a:alphaModFix/>
          </a:blip>
          <a:srcRect/>
          <a:stretch/>
        </p:blipFill>
        <p:spPr>
          <a:xfrm>
            <a:off x="6285901" y="3098024"/>
            <a:ext cx="3839986" cy="4319763"/>
          </a:xfrm>
          <a:prstGeom prst="rect">
            <a:avLst/>
          </a:prstGeom>
          <a:noFill/>
          <a:ln>
            <a:noFill/>
          </a:ln>
        </p:spPr>
      </p:pic>
      <p:pic>
        <p:nvPicPr>
          <p:cNvPr id="5" name="Shape 100"/>
          <p:cNvPicPr preferRelativeResize="0"/>
          <p:nvPr/>
        </p:nvPicPr>
        <p:blipFill>
          <a:blip r:embed="rId4">
            <a:alphaModFix/>
          </a:blip>
          <a:stretch>
            <a:fillRect/>
          </a:stretch>
        </p:blipFill>
        <p:spPr>
          <a:xfrm>
            <a:off x="1" y="0"/>
            <a:ext cx="1874520" cy="7620000"/>
          </a:xfrm>
          <a:prstGeom prst="rect">
            <a:avLst/>
          </a:prstGeom>
          <a:noFill/>
          <a:ln>
            <a:noFill/>
          </a:ln>
        </p:spPr>
      </p:pic>
      <p:sp>
        <p:nvSpPr>
          <p:cNvPr id="6"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Stages of DNA Profiling</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2326878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type="body" idx="1"/>
          </p:nvPr>
        </p:nvSpPr>
        <p:spPr>
          <a:xfrm>
            <a:off x="2123440" y="1031241"/>
            <a:ext cx="7614920" cy="5034139"/>
          </a:xfrm>
          <a:prstGeom prst="rect">
            <a:avLst/>
          </a:prstGeom>
          <a:noFill/>
          <a:ln>
            <a:noFill/>
          </a:ln>
        </p:spPr>
        <p:txBody>
          <a:bodyPr spcFirstLastPara="1" wrap="square" lIns="101583" tIns="50778" rIns="101583" bIns="50778" anchor="t" anchorCtr="0">
            <a:noAutofit/>
          </a:bodyPr>
          <a:lstStyle/>
          <a:p>
            <a:pPr marL="380996" indent="-380996">
              <a:spcBef>
                <a:spcPts val="0"/>
              </a:spcBef>
              <a:buNone/>
            </a:pPr>
            <a:r>
              <a:rPr lang="en-US" b="1" dirty="0"/>
              <a:t>Stage 4:</a:t>
            </a:r>
            <a:endParaRPr dirty="0"/>
          </a:p>
          <a:p>
            <a:pPr marL="571500" indent="-571500">
              <a:buFont typeface="Wingdings" panose="05000000000000000000" pitchFamily="2" charset="2"/>
              <a:buChar char="§"/>
            </a:pPr>
            <a:r>
              <a:rPr lang="en-US" dirty="0"/>
              <a:t>The pattern of fragment distribution is then </a:t>
            </a:r>
            <a:r>
              <a:rPr lang="en-US" b="1" dirty="0" smtClean="0">
                <a:solidFill>
                  <a:srgbClr val="0070C0"/>
                </a:solidFill>
              </a:rPr>
              <a:t>analyzed</a:t>
            </a:r>
            <a:r>
              <a:rPr lang="en-US" dirty="0" smtClean="0"/>
              <a:t>.</a:t>
            </a:r>
            <a:endParaRPr dirty="0"/>
          </a:p>
        </p:txBody>
      </p:sp>
      <p:pic>
        <p:nvPicPr>
          <p:cNvPr id="4"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5"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Stages of DNA Profiling</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2890072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43" name="Shape 43"/>
          <p:cNvSpPr txBox="1"/>
          <p:nvPr/>
        </p:nvSpPr>
        <p:spPr>
          <a:xfrm>
            <a:off x="1663349" y="762152"/>
            <a:ext cx="8121976" cy="5949950"/>
          </a:xfrm>
          <a:prstGeom prst="rect">
            <a:avLst/>
          </a:prstGeom>
          <a:noFill/>
          <a:ln>
            <a:noFill/>
          </a:ln>
        </p:spPr>
        <p:txBody>
          <a:bodyPr spcFirstLastPara="1" wrap="square" lIns="38100" tIns="38100" rIns="38100" bIns="38100" anchor="t" anchorCtr="0">
            <a:noAutofit/>
          </a:bodyPr>
          <a:lstStyle/>
          <a:p>
            <a:pPr marL="531989" marR="0" lvl="0" indent="-342900" algn="l">
              <a:lnSpc>
                <a:spcPct val="112500"/>
              </a:lnSpc>
              <a:spcBef>
                <a:spcPts val="0"/>
              </a:spcBef>
              <a:spcAft>
                <a:spcPts val="0"/>
              </a:spcAft>
              <a:buClr>
                <a:srgbClr val="0070C0"/>
              </a:buClr>
              <a:buSzPts val="2222"/>
              <a:buFont typeface="Wingdings" panose="05000000000000000000" pitchFamily="2" charset="2"/>
              <a:buChar char="§"/>
            </a:pPr>
            <a:r>
              <a:rPr lang="en-US" sz="2222" dirty="0">
                <a:solidFill>
                  <a:srgbClr val="000000"/>
                </a:solidFill>
                <a:latin typeface="Arial"/>
                <a:ea typeface="Arial"/>
                <a:cs typeface="Arial"/>
                <a:sym typeface="Arial"/>
              </a:rPr>
              <a:t>Using the technique called </a:t>
            </a:r>
            <a:r>
              <a:rPr lang="en-US" sz="2522" b="1" u="sng" dirty="0">
                <a:solidFill>
                  <a:srgbClr val="000000"/>
                </a:solidFill>
                <a:latin typeface="Arial"/>
                <a:ea typeface="Arial"/>
                <a:cs typeface="Arial"/>
                <a:sym typeface="Arial"/>
              </a:rPr>
              <a:t>polymerase chain reaction</a:t>
            </a:r>
            <a:r>
              <a:rPr lang="en-US" sz="2522" u="sng" dirty="0">
                <a:solidFill>
                  <a:srgbClr val="000000"/>
                </a:solidFill>
                <a:latin typeface="Arial"/>
                <a:ea typeface="Arial"/>
                <a:cs typeface="Arial"/>
                <a:sym typeface="Arial"/>
              </a:rPr>
              <a:t> (</a:t>
            </a:r>
            <a:r>
              <a:rPr lang="en-US" sz="2522" b="1" u="sng" dirty="0">
                <a:solidFill>
                  <a:srgbClr val="000000"/>
                </a:solidFill>
                <a:latin typeface="Arial"/>
                <a:ea typeface="Arial"/>
                <a:cs typeface="Arial"/>
                <a:sym typeface="Arial"/>
              </a:rPr>
              <a:t>PCR</a:t>
            </a:r>
            <a:r>
              <a:rPr lang="en-US" sz="2522" u="sng" dirty="0">
                <a:solidFill>
                  <a:srgbClr val="000000"/>
                </a:solidFill>
                <a:latin typeface="Arial"/>
                <a:ea typeface="Arial"/>
                <a:cs typeface="Arial"/>
                <a:sym typeface="Arial"/>
              </a:rPr>
              <a:t>)</a:t>
            </a:r>
            <a:r>
              <a:rPr lang="en-US" sz="2522" dirty="0">
                <a:solidFill>
                  <a:srgbClr val="000000"/>
                </a:solidFill>
                <a:latin typeface="Arial"/>
                <a:ea typeface="Arial"/>
                <a:cs typeface="Arial"/>
                <a:sym typeface="Arial"/>
              </a:rPr>
              <a:t>, </a:t>
            </a:r>
            <a:r>
              <a:rPr lang="en-US" sz="2222" dirty="0">
                <a:solidFill>
                  <a:srgbClr val="000000"/>
                </a:solidFill>
                <a:latin typeface="Arial"/>
                <a:ea typeface="Arial"/>
                <a:cs typeface="Arial"/>
                <a:sym typeface="Arial"/>
              </a:rPr>
              <a:t>researchers are able to create </a:t>
            </a:r>
            <a:r>
              <a:rPr lang="en-US" sz="2222" dirty="0"/>
              <a:t>huge</a:t>
            </a:r>
            <a:r>
              <a:rPr lang="en-US" sz="2222" dirty="0">
                <a:solidFill>
                  <a:srgbClr val="000000"/>
                </a:solidFill>
                <a:latin typeface="Arial"/>
                <a:ea typeface="Arial"/>
                <a:cs typeface="Arial"/>
                <a:sym typeface="Arial"/>
              </a:rPr>
              <a:t> quantities of DNA identical to trace samples. This process is also known as </a:t>
            </a:r>
            <a:r>
              <a:rPr lang="en-US" sz="2522" b="1" dirty="0">
                <a:solidFill>
                  <a:srgbClr val="000000"/>
                </a:solidFill>
                <a:latin typeface="Arial"/>
                <a:ea typeface="Arial"/>
                <a:cs typeface="Arial"/>
                <a:sym typeface="Arial"/>
              </a:rPr>
              <a:t>DNA amplification</a:t>
            </a:r>
            <a:r>
              <a:rPr lang="en-US" sz="2522" dirty="0">
                <a:solidFill>
                  <a:srgbClr val="000000"/>
                </a:solidFill>
                <a:latin typeface="Arial"/>
                <a:ea typeface="Arial"/>
                <a:cs typeface="Arial"/>
                <a:sym typeface="Arial"/>
              </a:rPr>
              <a:t>.</a:t>
            </a:r>
            <a:endParaRPr sz="2522" dirty="0">
              <a:solidFill>
                <a:srgbClr val="000000"/>
              </a:solidFill>
              <a:latin typeface="Arial"/>
              <a:ea typeface="Arial"/>
              <a:cs typeface="Arial"/>
              <a:sym typeface="Arial"/>
            </a:endParaRPr>
          </a:p>
          <a:p>
            <a:pPr marL="531989" marR="0" lvl="0" indent="-342900" algn="l">
              <a:lnSpc>
                <a:spcPct val="112500"/>
              </a:lnSpc>
              <a:spcBef>
                <a:spcPts val="0"/>
              </a:spcBef>
              <a:spcAft>
                <a:spcPts val="0"/>
              </a:spcAft>
              <a:buClr>
                <a:srgbClr val="0070C0"/>
              </a:buClr>
              <a:buSzPts val="2222"/>
              <a:buFont typeface="Wingdings" panose="05000000000000000000" pitchFamily="2" charset="2"/>
              <a:buChar char="§"/>
            </a:pPr>
            <a:r>
              <a:rPr lang="en-US" sz="2222" dirty="0">
                <a:solidFill>
                  <a:srgbClr val="000000"/>
                </a:solidFill>
                <a:latin typeface="Arial"/>
                <a:ea typeface="Arial"/>
                <a:cs typeface="Arial"/>
                <a:sym typeface="Arial"/>
              </a:rPr>
              <a:t>Many procedures in DNA technology </a:t>
            </a:r>
            <a:br>
              <a:rPr lang="en-US" sz="2222" dirty="0">
                <a:solidFill>
                  <a:srgbClr val="000000"/>
                </a:solidFill>
                <a:latin typeface="Arial"/>
                <a:ea typeface="Arial"/>
                <a:cs typeface="Arial"/>
                <a:sym typeface="Arial"/>
              </a:rPr>
            </a:br>
            <a:r>
              <a:rPr lang="en-US" sz="2222" dirty="0">
                <a:solidFill>
                  <a:srgbClr val="000000"/>
                </a:solidFill>
                <a:latin typeface="Arial"/>
                <a:ea typeface="Arial"/>
                <a:cs typeface="Arial"/>
                <a:sym typeface="Arial"/>
              </a:rPr>
              <a:t>require substantial amounts of DNA to </a:t>
            </a:r>
            <a:br>
              <a:rPr lang="en-US" sz="2222" dirty="0">
                <a:solidFill>
                  <a:srgbClr val="000000"/>
                </a:solidFill>
                <a:latin typeface="Arial"/>
                <a:ea typeface="Arial"/>
                <a:cs typeface="Arial"/>
                <a:sym typeface="Arial"/>
              </a:rPr>
            </a:br>
            <a:r>
              <a:rPr lang="en-US" sz="2222" dirty="0">
                <a:solidFill>
                  <a:srgbClr val="000000"/>
                </a:solidFill>
                <a:latin typeface="Arial"/>
                <a:ea typeface="Arial"/>
                <a:cs typeface="Arial"/>
                <a:sym typeface="Arial"/>
              </a:rPr>
              <a:t>work with, for example;</a:t>
            </a:r>
            <a:endParaRPr sz="2222" dirty="0">
              <a:solidFill>
                <a:srgbClr val="000000"/>
              </a:solidFill>
              <a:latin typeface="Arial"/>
              <a:ea typeface="Arial"/>
              <a:cs typeface="Arial"/>
              <a:sym typeface="Arial"/>
            </a:endParaRPr>
          </a:p>
          <a:p>
            <a:pPr marL="934156" marR="0" lvl="1" indent="-342900" algn="l">
              <a:lnSpc>
                <a:spcPct val="115441"/>
              </a:lnSpc>
              <a:spcBef>
                <a:spcPts val="0"/>
              </a:spcBef>
              <a:spcAft>
                <a:spcPts val="0"/>
              </a:spcAft>
              <a:buClr>
                <a:srgbClr val="0070C0"/>
              </a:buClr>
              <a:buSzPts val="1889"/>
              <a:buFont typeface="Wingdings" panose="05000000000000000000" pitchFamily="2" charset="2"/>
              <a:buChar char="§"/>
            </a:pPr>
            <a:r>
              <a:rPr lang="en-US" sz="1888" b="1" dirty="0">
                <a:solidFill>
                  <a:srgbClr val="000000"/>
                </a:solidFill>
                <a:latin typeface="Arial"/>
                <a:ea typeface="Arial"/>
                <a:cs typeface="Arial"/>
                <a:sym typeface="Arial"/>
              </a:rPr>
              <a:t>DNA sequencing</a:t>
            </a:r>
            <a:endParaRPr sz="1888" b="1" dirty="0">
              <a:solidFill>
                <a:srgbClr val="000000"/>
              </a:solidFill>
              <a:latin typeface="Arial"/>
              <a:ea typeface="Arial"/>
              <a:cs typeface="Arial"/>
              <a:sym typeface="Arial"/>
            </a:endParaRPr>
          </a:p>
          <a:p>
            <a:pPr marL="934156" marR="0" lvl="1" indent="-342900" algn="l">
              <a:lnSpc>
                <a:spcPct val="115441"/>
              </a:lnSpc>
              <a:spcBef>
                <a:spcPts val="0"/>
              </a:spcBef>
              <a:spcAft>
                <a:spcPts val="0"/>
              </a:spcAft>
              <a:buClr>
                <a:srgbClr val="0070C0"/>
              </a:buClr>
              <a:buSzPts val="1889"/>
              <a:buFont typeface="Wingdings" panose="05000000000000000000" pitchFamily="2" charset="2"/>
              <a:buChar char="§"/>
            </a:pPr>
            <a:r>
              <a:rPr lang="en-US" sz="1888" b="1" dirty="0">
                <a:solidFill>
                  <a:srgbClr val="000000"/>
                </a:solidFill>
                <a:latin typeface="Arial"/>
                <a:ea typeface="Arial"/>
                <a:cs typeface="Arial"/>
                <a:sym typeface="Arial"/>
              </a:rPr>
              <a:t>DNA profiling/fingerprinting</a:t>
            </a:r>
            <a:endParaRPr sz="1888" b="1" dirty="0">
              <a:solidFill>
                <a:srgbClr val="000000"/>
              </a:solidFill>
              <a:latin typeface="Arial"/>
              <a:ea typeface="Arial"/>
              <a:cs typeface="Arial"/>
              <a:sym typeface="Arial"/>
            </a:endParaRPr>
          </a:p>
          <a:p>
            <a:pPr marL="934156" marR="0" lvl="1" indent="-342900" algn="l">
              <a:lnSpc>
                <a:spcPct val="115441"/>
              </a:lnSpc>
              <a:spcBef>
                <a:spcPts val="0"/>
              </a:spcBef>
              <a:spcAft>
                <a:spcPts val="0"/>
              </a:spcAft>
              <a:buClr>
                <a:srgbClr val="0070C0"/>
              </a:buClr>
              <a:buSzPts val="1889"/>
              <a:buFont typeface="Wingdings" panose="05000000000000000000" pitchFamily="2" charset="2"/>
              <a:buChar char="§"/>
            </a:pPr>
            <a:r>
              <a:rPr lang="en-US" sz="1888" b="1" dirty="0">
                <a:solidFill>
                  <a:srgbClr val="000000"/>
                </a:solidFill>
                <a:latin typeface="Arial"/>
                <a:ea typeface="Arial"/>
                <a:cs typeface="Arial"/>
                <a:sym typeface="Arial"/>
              </a:rPr>
              <a:t>Gene cloning</a:t>
            </a:r>
            <a:endParaRPr sz="1888" b="1" dirty="0">
              <a:solidFill>
                <a:srgbClr val="000000"/>
              </a:solidFill>
              <a:latin typeface="Arial"/>
              <a:ea typeface="Arial"/>
              <a:cs typeface="Arial"/>
              <a:sym typeface="Arial"/>
            </a:endParaRPr>
          </a:p>
          <a:p>
            <a:pPr marL="934156" marR="0" lvl="1" indent="-342900" algn="l">
              <a:lnSpc>
                <a:spcPct val="115441"/>
              </a:lnSpc>
              <a:spcBef>
                <a:spcPts val="0"/>
              </a:spcBef>
              <a:spcAft>
                <a:spcPts val="0"/>
              </a:spcAft>
              <a:buClr>
                <a:srgbClr val="0070C0"/>
              </a:buClr>
              <a:buSzPts val="1889"/>
              <a:buFont typeface="Wingdings" panose="05000000000000000000" pitchFamily="2" charset="2"/>
              <a:buChar char="§"/>
            </a:pPr>
            <a:r>
              <a:rPr lang="en-US" sz="1888" b="1" dirty="0">
                <a:solidFill>
                  <a:srgbClr val="000000"/>
                </a:solidFill>
                <a:latin typeface="Arial"/>
                <a:ea typeface="Arial"/>
                <a:cs typeface="Arial"/>
                <a:sym typeface="Arial"/>
              </a:rPr>
              <a:t>Transformation</a:t>
            </a:r>
            <a:endParaRPr sz="1888" b="1" dirty="0">
              <a:solidFill>
                <a:srgbClr val="000000"/>
              </a:solidFill>
              <a:latin typeface="Arial"/>
              <a:ea typeface="Arial"/>
              <a:cs typeface="Arial"/>
              <a:sym typeface="Arial"/>
            </a:endParaRPr>
          </a:p>
          <a:p>
            <a:pPr marL="934156" marR="0" lvl="1" indent="-342900" algn="l">
              <a:lnSpc>
                <a:spcPct val="115441"/>
              </a:lnSpc>
              <a:spcBef>
                <a:spcPts val="0"/>
              </a:spcBef>
              <a:spcAft>
                <a:spcPts val="0"/>
              </a:spcAft>
              <a:buClr>
                <a:srgbClr val="0070C0"/>
              </a:buClr>
              <a:buSzPts val="1889"/>
              <a:buFont typeface="Wingdings" panose="05000000000000000000" pitchFamily="2" charset="2"/>
              <a:buChar char="§"/>
            </a:pPr>
            <a:r>
              <a:rPr lang="en-US" sz="1888" b="1" dirty="0">
                <a:solidFill>
                  <a:srgbClr val="000000"/>
                </a:solidFill>
                <a:latin typeface="Arial"/>
                <a:ea typeface="Arial"/>
                <a:cs typeface="Arial"/>
                <a:sym typeface="Arial"/>
              </a:rPr>
              <a:t>Making artificial genes</a:t>
            </a:r>
            <a:endParaRPr sz="1888" b="1" dirty="0">
              <a:solidFill>
                <a:srgbClr val="000000"/>
              </a:solidFill>
              <a:latin typeface="Arial"/>
              <a:ea typeface="Arial"/>
              <a:cs typeface="Arial"/>
              <a:sym typeface="Arial"/>
            </a:endParaRPr>
          </a:p>
          <a:p>
            <a:pPr marL="531989" marR="0" lvl="0" indent="-342900" algn="l">
              <a:lnSpc>
                <a:spcPct val="112500"/>
              </a:lnSpc>
              <a:spcBef>
                <a:spcPts val="0"/>
              </a:spcBef>
              <a:spcAft>
                <a:spcPts val="0"/>
              </a:spcAft>
              <a:buClr>
                <a:srgbClr val="0070C0"/>
              </a:buClr>
              <a:buSzPts val="2222"/>
              <a:buFont typeface="Wingdings" panose="05000000000000000000" pitchFamily="2" charset="2"/>
              <a:buChar char="§"/>
            </a:pPr>
            <a:r>
              <a:rPr lang="en-US" sz="2222" dirty="0">
                <a:solidFill>
                  <a:srgbClr val="000000"/>
                </a:solidFill>
                <a:latin typeface="Arial"/>
                <a:ea typeface="Arial"/>
                <a:cs typeface="Arial"/>
                <a:sym typeface="Arial"/>
              </a:rPr>
              <a:t>Samples from some sources,</a:t>
            </a:r>
            <a:br>
              <a:rPr lang="en-US" sz="2222" dirty="0">
                <a:solidFill>
                  <a:srgbClr val="000000"/>
                </a:solidFill>
                <a:latin typeface="Arial"/>
                <a:ea typeface="Arial"/>
                <a:cs typeface="Arial"/>
                <a:sym typeface="Arial"/>
              </a:rPr>
            </a:br>
            <a:r>
              <a:rPr lang="en-US" sz="2222" dirty="0">
                <a:solidFill>
                  <a:srgbClr val="000000"/>
                </a:solidFill>
                <a:latin typeface="Arial"/>
                <a:ea typeface="Arial"/>
                <a:cs typeface="Arial"/>
                <a:sym typeface="Arial"/>
              </a:rPr>
              <a:t>including those shown here,</a:t>
            </a:r>
            <a:br>
              <a:rPr lang="en-US" sz="2222" dirty="0">
                <a:solidFill>
                  <a:srgbClr val="000000"/>
                </a:solidFill>
                <a:latin typeface="Arial"/>
                <a:ea typeface="Arial"/>
                <a:cs typeface="Arial"/>
                <a:sym typeface="Arial"/>
              </a:rPr>
            </a:br>
            <a:r>
              <a:rPr lang="en-US" sz="2222" dirty="0">
                <a:solidFill>
                  <a:srgbClr val="000000"/>
                </a:solidFill>
                <a:latin typeface="Arial"/>
                <a:ea typeface="Arial"/>
                <a:cs typeface="Arial"/>
                <a:sym typeface="Arial"/>
              </a:rPr>
              <a:t>may be difficult to obtain in</a:t>
            </a:r>
            <a:br>
              <a:rPr lang="en-US" sz="2222" dirty="0">
                <a:solidFill>
                  <a:srgbClr val="000000"/>
                </a:solidFill>
                <a:latin typeface="Arial"/>
                <a:ea typeface="Arial"/>
                <a:cs typeface="Arial"/>
                <a:sym typeface="Arial"/>
              </a:rPr>
            </a:br>
            <a:r>
              <a:rPr lang="en-US" sz="2222" dirty="0">
                <a:solidFill>
                  <a:srgbClr val="000000"/>
                </a:solidFill>
                <a:latin typeface="Arial"/>
                <a:ea typeface="Arial"/>
                <a:cs typeface="Arial"/>
                <a:sym typeface="Arial"/>
              </a:rPr>
              <a:t>any quantity, so doing PCR</a:t>
            </a:r>
            <a:r>
              <a:rPr lang="en-US" sz="2222" dirty="0"/>
              <a:t> </a:t>
            </a:r>
            <a:br>
              <a:rPr lang="en-US" sz="2222" dirty="0"/>
            </a:br>
            <a:r>
              <a:rPr lang="en-US" sz="2222" dirty="0"/>
              <a:t>Helps get a big sample</a:t>
            </a:r>
            <a:r>
              <a:rPr lang="en-US" sz="2222" dirty="0">
                <a:solidFill>
                  <a:srgbClr val="000000"/>
                </a:solidFill>
                <a:latin typeface="Arial"/>
                <a:ea typeface="Arial"/>
                <a:cs typeface="Arial"/>
                <a:sym typeface="Arial"/>
              </a:rPr>
              <a:t>.</a:t>
            </a:r>
            <a:endParaRPr sz="2222" dirty="0">
              <a:solidFill>
                <a:srgbClr val="000000"/>
              </a:solidFill>
              <a:latin typeface="Arial"/>
              <a:ea typeface="Arial"/>
              <a:cs typeface="Arial"/>
              <a:sym typeface="Arial"/>
            </a:endParaRPr>
          </a:p>
        </p:txBody>
      </p:sp>
      <p:pic>
        <p:nvPicPr>
          <p:cNvPr id="36" name="Shape 36"/>
          <p:cNvPicPr preferRelativeResize="0">
            <a:picLocks noChangeAspect="1"/>
          </p:cNvPicPr>
          <p:nvPr/>
        </p:nvPicPr>
        <p:blipFill>
          <a:blip r:embed="rId3">
            <a:alphaModFix/>
          </a:blip>
          <a:stretch>
            <a:fillRect/>
          </a:stretch>
        </p:blipFill>
        <p:spPr>
          <a:xfrm>
            <a:off x="6255456" y="5233656"/>
            <a:ext cx="2248464" cy="1526277"/>
          </a:xfrm>
          <a:prstGeom prst="rect">
            <a:avLst/>
          </a:prstGeom>
          <a:noFill/>
          <a:ln>
            <a:noFill/>
          </a:ln>
        </p:spPr>
      </p:pic>
      <p:sp>
        <p:nvSpPr>
          <p:cNvPr id="38" name="Shape 38"/>
          <p:cNvSpPr txBox="1"/>
          <p:nvPr/>
        </p:nvSpPr>
        <p:spPr>
          <a:xfrm>
            <a:off x="7906450" y="2836419"/>
            <a:ext cx="1878875" cy="564775"/>
          </a:xfrm>
          <a:prstGeom prst="rect">
            <a:avLst/>
          </a:prstGeom>
          <a:noFill/>
          <a:ln>
            <a:noFill/>
          </a:ln>
        </p:spPr>
        <p:txBody>
          <a:bodyPr spcFirstLastPara="1" wrap="square" lIns="38100" tIns="38100" rIns="38100" bIns="38100" anchor="t" anchorCtr="0">
            <a:noAutofit/>
          </a:bodyPr>
          <a:lstStyle/>
          <a:p>
            <a:pPr marL="0" marR="0" lvl="0" indent="0" algn="l">
              <a:lnSpc>
                <a:spcPct val="133653"/>
              </a:lnSpc>
              <a:spcBef>
                <a:spcPts val="0"/>
              </a:spcBef>
              <a:spcAft>
                <a:spcPts val="0"/>
              </a:spcAft>
              <a:buNone/>
            </a:pPr>
            <a:r>
              <a:rPr lang="en-US" sz="1444" dirty="0">
                <a:solidFill>
                  <a:srgbClr val="000000"/>
                </a:solidFill>
                <a:latin typeface="Arial"/>
                <a:ea typeface="Arial"/>
                <a:cs typeface="Arial"/>
                <a:sym typeface="Arial"/>
              </a:rPr>
              <a:t>A</a:t>
            </a:r>
            <a:r>
              <a:rPr lang="en-US" sz="1444" b="1" dirty="0">
                <a:solidFill>
                  <a:srgbClr val="000000"/>
                </a:solidFill>
                <a:latin typeface="Arial"/>
                <a:ea typeface="Arial"/>
                <a:cs typeface="Arial"/>
                <a:sym typeface="Arial"/>
              </a:rPr>
              <a:t> crime scene</a:t>
            </a:r>
            <a:endParaRPr sz="1444" b="1" dirty="0">
              <a:solidFill>
                <a:srgbClr val="000000"/>
              </a:solidFill>
              <a:latin typeface="Arial"/>
              <a:ea typeface="Arial"/>
              <a:cs typeface="Arial"/>
              <a:sym typeface="Arial"/>
            </a:endParaRPr>
          </a:p>
          <a:p>
            <a:pPr marL="0" marR="0" lvl="0" indent="0" algn="l">
              <a:lnSpc>
                <a:spcPct val="133653"/>
              </a:lnSpc>
              <a:spcBef>
                <a:spcPts val="0"/>
              </a:spcBef>
              <a:spcAft>
                <a:spcPts val="0"/>
              </a:spcAft>
              <a:buNone/>
            </a:pPr>
            <a:r>
              <a:rPr lang="en-US" sz="1444" dirty="0">
                <a:solidFill>
                  <a:srgbClr val="000000"/>
                </a:solidFill>
                <a:latin typeface="Arial"/>
                <a:ea typeface="Arial"/>
                <a:cs typeface="Arial"/>
                <a:sym typeface="Arial"/>
              </a:rPr>
              <a:t>(body tissue samples)</a:t>
            </a:r>
            <a:endParaRPr sz="1444" dirty="0">
              <a:solidFill>
                <a:srgbClr val="000000"/>
              </a:solidFill>
              <a:latin typeface="Arial"/>
              <a:ea typeface="Arial"/>
              <a:cs typeface="Arial"/>
              <a:sym typeface="Arial"/>
            </a:endParaRPr>
          </a:p>
        </p:txBody>
      </p:sp>
      <p:sp>
        <p:nvSpPr>
          <p:cNvPr id="39" name="Shape 39"/>
          <p:cNvSpPr txBox="1"/>
          <p:nvPr/>
        </p:nvSpPr>
        <p:spPr>
          <a:xfrm>
            <a:off x="7140037" y="6768954"/>
            <a:ext cx="2208725" cy="513625"/>
          </a:xfrm>
          <a:prstGeom prst="rect">
            <a:avLst/>
          </a:prstGeom>
          <a:noFill/>
          <a:ln>
            <a:noFill/>
          </a:ln>
        </p:spPr>
        <p:txBody>
          <a:bodyPr spcFirstLastPara="1" wrap="square" lIns="38100" tIns="38100" rIns="38100" bIns="38100" anchor="t" anchorCtr="0">
            <a:noAutofit/>
          </a:bodyPr>
          <a:lstStyle/>
          <a:p>
            <a:pPr marL="0" marR="0" lvl="0" indent="0" algn="l">
              <a:lnSpc>
                <a:spcPct val="140384"/>
              </a:lnSpc>
              <a:spcBef>
                <a:spcPts val="0"/>
              </a:spcBef>
              <a:spcAft>
                <a:spcPts val="0"/>
              </a:spcAft>
              <a:buNone/>
            </a:pPr>
            <a:r>
              <a:rPr lang="en-US" sz="1444" dirty="0">
                <a:solidFill>
                  <a:srgbClr val="000000"/>
                </a:solidFill>
                <a:latin typeface="Arial"/>
                <a:ea typeface="Arial"/>
                <a:cs typeface="Arial"/>
                <a:sym typeface="Arial"/>
              </a:rPr>
              <a:t>Fragments of DNA from </a:t>
            </a:r>
            <a:endParaRPr sz="1444" dirty="0">
              <a:solidFill>
                <a:srgbClr val="000000"/>
              </a:solidFill>
              <a:latin typeface="Arial"/>
              <a:ea typeface="Arial"/>
              <a:cs typeface="Arial"/>
              <a:sym typeface="Arial"/>
            </a:endParaRPr>
          </a:p>
          <a:p>
            <a:pPr marL="0" marR="0" lvl="0" indent="0" algn="l">
              <a:lnSpc>
                <a:spcPct val="140384"/>
              </a:lnSpc>
              <a:spcBef>
                <a:spcPts val="0"/>
              </a:spcBef>
              <a:spcAft>
                <a:spcPts val="0"/>
              </a:spcAft>
              <a:buNone/>
            </a:pPr>
            <a:r>
              <a:rPr lang="en-US" sz="1444" dirty="0">
                <a:solidFill>
                  <a:srgbClr val="000000"/>
                </a:solidFill>
                <a:latin typeface="Arial"/>
                <a:ea typeface="Arial"/>
                <a:cs typeface="Arial"/>
                <a:sym typeface="Arial"/>
              </a:rPr>
              <a:t>a long </a:t>
            </a:r>
            <a:r>
              <a:rPr lang="en-US" sz="1444" b="1" dirty="0">
                <a:solidFill>
                  <a:srgbClr val="000000"/>
                </a:solidFill>
                <a:latin typeface="Arial"/>
                <a:ea typeface="Arial"/>
                <a:cs typeface="Arial"/>
                <a:sym typeface="Arial"/>
              </a:rPr>
              <a:t>extinct</a:t>
            </a:r>
            <a:r>
              <a:rPr lang="en-US" sz="1444" dirty="0">
                <a:solidFill>
                  <a:srgbClr val="000000"/>
                </a:solidFill>
                <a:latin typeface="Arial"/>
                <a:ea typeface="Arial"/>
                <a:cs typeface="Arial"/>
                <a:sym typeface="Arial"/>
              </a:rPr>
              <a:t> </a:t>
            </a:r>
            <a:r>
              <a:rPr lang="en-US" sz="1444" b="1" dirty="0">
                <a:solidFill>
                  <a:srgbClr val="000000"/>
                </a:solidFill>
                <a:latin typeface="Arial"/>
                <a:ea typeface="Arial"/>
                <a:cs typeface="Arial"/>
                <a:sym typeface="Arial"/>
              </a:rPr>
              <a:t>animal</a:t>
            </a:r>
            <a:endParaRPr sz="1444" b="1" dirty="0">
              <a:solidFill>
                <a:srgbClr val="000000"/>
              </a:solidFill>
              <a:latin typeface="Arial"/>
              <a:ea typeface="Arial"/>
              <a:cs typeface="Arial"/>
              <a:sym typeface="Arial"/>
            </a:endParaRPr>
          </a:p>
        </p:txBody>
      </p:sp>
      <p:sp>
        <p:nvSpPr>
          <p:cNvPr id="40" name="Shape 40"/>
          <p:cNvSpPr txBox="1"/>
          <p:nvPr/>
        </p:nvSpPr>
        <p:spPr>
          <a:xfrm>
            <a:off x="6539031" y="4094452"/>
            <a:ext cx="2090550" cy="511875"/>
          </a:xfrm>
          <a:prstGeom prst="rect">
            <a:avLst/>
          </a:prstGeom>
          <a:noFill/>
          <a:ln>
            <a:noFill/>
          </a:ln>
        </p:spPr>
        <p:txBody>
          <a:bodyPr spcFirstLastPara="1" wrap="square" lIns="38100" tIns="38100" rIns="38100" bIns="38100" anchor="t" anchorCtr="0">
            <a:noAutofit/>
          </a:bodyPr>
          <a:lstStyle/>
          <a:p>
            <a:pPr marL="0" marR="0" lvl="0" indent="0" algn="l">
              <a:lnSpc>
                <a:spcPct val="140384"/>
              </a:lnSpc>
              <a:spcBef>
                <a:spcPts val="0"/>
              </a:spcBef>
              <a:spcAft>
                <a:spcPts val="0"/>
              </a:spcAft>
              <a:buNone/>
            </a:pPr>
            <a:r>
              <a:rPr lang="en-US" sz="1444" dirty="0">
                <a:solidFill>
                  <a:srgbClr val="000000"/>
                </a:solidFill>
                <a:latin typeface="Arial"/>
                <a:ea typeface="Arial"/>
                <a:cs typeface="Arial"/>
                <a:sym typeface="Arial"/>
              </a:rPr>
              <a:t>A</a:t>
            </a:r>
            <a:r>
              <a:rPr lang="en-US" sz="1444" b="1" dirty="0">
                <a:solidFill>
                  <a:srgbClr val="000000"/>
                </a:solidFill>
                <a:latin typeface="Arial"/>
                <a:ea typeface="Arial"/>
                <a:cs typeface="Arial"/>
                <a:sym typeface="Arial"/>
              </a:rPr>
              <a:t> single viral particle</a:t>
            </a:r>
            <a:r>
              <a:rPr lang="en-US" sz="1444" dirty="0">
                <a:solidFill>
                  <a:srgbClr val="000000"/>
                </a:solidFill>
                <a:latin typeface="Arial"/>
                <a:ea typeface="Arial"/>
                <a:cs typeface="Arial"/>
                <a:sym typeface="Arial"/>
              </a:rPr>
              <a:t> </a:t>
            </a:r>
            <a:endParaRPr sz="1444" dirty="0">
              <a:solidFill>
                <a:srgbClr val="000000"/>
              </a:solidFill>
              <a:latin typeface="Arial"/>
              <a:ea typeface="Arial"/>
              <a:cs typeface="Arial"/>
              <a:sym typeface="Arial"/>
            </a:endParaRPr>
          </a:p>
          <a:p>
            <a:pPr marL="0" marR="0" lvl="0" indent="0" algn="l">
              <a:lnSpc>
                <a:spcPct val="140384"/>
              </a:lnSpc>
              <a:spcBef>
                <a:spcPts val="0"/>
              </a:spcBef>
              <a:spcAft>
                <a:spcPts val="0"/>
              </a:spcAft>
              <a:buNone/>
            </a:pPr>
            <a:r>
              <a:rPr lang="en-US" sz="1444" dirty="0">
                <a:solidFill>
                  <a:srgbClr val="000000"/>
                </a:solidFill>
                <a:latin typeface="Arial"/>
                <a:ea typeface="Arial"/>
                <a:cs typeface="Arial"/>
                <a:sym typeface="Arial"/>
              </a:rPr>
              <a:t>(from an infection)</a:t>
            </a:r>
            <a:endParaRPr sz="1444" dirty="0">
              <a:solidFill>
                <a:srgbClr val="000000"/>
              </a:solidFill>
              <a:latin typeface="Arial"/>
              <a:ea typeface="Arial"/>
              <a:cs typeface="Arial"/>
              <a:sym typeface="Arial"/>
            </a:endParaRPr>
          </a:p>
        </p:txBody>
      </p:sp>
      <p:pic>
        <p:nvPicPr>
          <p:cNvPr id="41" name="Shape 41"/>
          <p:cNvPicPr preferRelativeResize="0">
            <a:picLocks noChangeAspect="1"/>
          </p:cNvPicPr>
          <p:nvPr/>
        </p:nvPicPr>
        <p:blipFill>
          <a:blip r:embed="rId4">
            <a:alphaModFix/>
          </a:blip>
          <a:stretch>
            <a:fillRect/>
          </a:stretch>
        </p:blipFill>
        <p:spPr>
          <a:xfrm>
            <a:off x="7309394" y="2102949"/>
            <a:ext cx="1320187" cy="1185827"/>
          </a:xfrm>
          <a:prstGeom prst="rect">
            <a:avLst/>
          </a:prstGeom>
          <a:noFill/>
          <a:ln>
            <a:noFill/>
          </a:ln>
        </p:spPr>
      </p:pic>
      <p:pic>
        <p:nvPicPr>
          <p:cNvPr id="42" name="Shape 42"/>
          <p:cNvPicPr preferRelativeResize="0"/>
          <p:nvPr/>
        </p:nvPicPr>
        <p:blipFill>
          <a:blip r:embed="rId5">
            <a:alphaModFix/>
          </a:blip>
          <a:stretch>
            <a:fillRect/>
          </a:stretch>
        </p:blipFill>
        <p:spPr>
          <a:xfrm>
            <a:off x="8503920" y="3810000"/>
            <a:ext cx="1433805" cy="1375825"/>
          </a:xfrm>
          <a:prstGeom prst="rect">
            <a:avLst/>
          </a:prstGeom>
          <a:noFill/>
          <a:ln>
            <a:noFill/>
          </a:ln>
        </p:spPr>
      </p:pic>
      <p:pic>
        <p:nvPicPr>
          <p:cNvPr id="10" name="Shape 100"/>
          <p:cNvPicPr preferRelativeResize="0"/>
          <p:nvPr/>
        </p:nvPicPr>
        <p:blipFill>
          <a:blip r:embed="rId6">
            <a:alphaModFix/>
          </a:blip>
          <a:stretch>
            <a:fillRect/>
          </a:stretch>
        </p:blipFill>
        <p:spPr>
          <a:xfrm>
            <a:off x="1" y="0"/>
            <a:ext cx="1874520" cy="7620000"/>
          </a:xfrm>
          <a:prstGeom prst="rect">
            <a:avLst/>
          </a:prstGeom>
          <a:noFill/>
          <a:ln>
            <a:noFill/>
          </a:ln>
        </p:spPr>
      </p:pic>
      <p:sp>
        <p:nvSpPr>
          <p:cNvPr id="11"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DNA Amplification</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3284503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982894" y="1608666"/>
            <a:ext cx="7535333" cy="4402667"/>
          </a:xfrm>
        </p:spPr>
        <p:txBody>
          <a:bodyPr/>
          <a:lstStyle/>
          <a:p>
            <a:pPr>
              <a:lnSpc>
                <a:spcPct val="90000"/>
              </a:lnSpc>
              <a:buClr>
                <a:srgbClr val="0070C0"/>
              </a:buClr>
              <a:buSzTx/>
              <a:buFont typeface="Wingdings" panose="05000000000000000000" pitchFamily="2" charset="2"/>
              <a:buChar char="§"/>
            </a:pPr>
            <a:r>
              <a:rPr lang="en-US" altLang="en-US" sz="2889" dirty="0">
                <a:latin typeface="Arial" panose="020B0604020202020204" pitchFamily="34" charset="0"/>
              </a:rPr>
              <a:t>Heat the DNA strands, causing the strands to separate (unzip).</a:t>
            </a:r>
          </a:p>
          <a:p>
            <a:pPr>
              <a:lnSpc>
                <a:spcPct val="90000"/>
              </a:lnSpc>
              <a:buClr>
                <a:srgbClr val="0070C0"/>
              </a:buClr>
              <a:buSzTx/>
              <a:buFont typeface="Wingdings" panose="05000000000000000000" pitchFamily="2" charset="2"/>
              <a:buChar char="§"/>
            </a:pPr>
            <a:r>
              <a:rPr lang="en-US" altLang="en-US" sz="2889" dirty="0">
                <a:latin typeface="Arial" panose="020B0604020202020204" pitchFamily="34" charset="0"/>
              </a:rPr>
              <a:t>Cool the mixture and add a </a:t>
            </a:r>
            <a:r>
              <a:rPr lang="en-US" altLang="en-US" sz="2889" b="1" u="sng" dirty="0">
                <a:latin typeface="Arial" panose="020B0604020202020204" pitchFamily="34" charset="0"/>
              </a:rPr>
              <a:t>primer</a:t>
            </a:r>
            <a:r>
              <a:rPr lang="en-US" altLang="en-US" sz="2889" dirty="0">
                <a:latin typeface="Arial" panose="020B0604020202020204" pitchFamily="34" charset="0"/>
              </a:rPr>
              <a:t>, a short sequence of base pairs that will add to its complementary sequence on the DNA strand.</a:t>
            </a:r>
          </a:p>
          <a:p>
            <a:pPr>
              <a:lnSpc>
                <a:spcPct val="90000"/>
              </a:lnSpc>
              <a:buClr>
                <a:srgbClr val="0070C0"/>
              </a:buClr>
              <a:buSzTx/>
              <a:buFont typeface="Wingdings" panose="05000000000000000000" pitchFamily="2" charset="2"/>
              <a:buChar char="§"/>
            </a:pPr>
            <a:r>
              <a:rPr lang="en-US" altLang="en-US" sz="2889" dirty="0">
                <a:latin typeface="Arial" panose="020B0604020202020204" pitchFamily="34" charset="0"/>
              </a:rPr>
              <a:t>Finally, add a DNA polymerase and a mixture of free nucleotides to the separated strands. Heat again to around 75</a:t>
            </a:r>
            <a:r>
              <a:rPr lang="en-US" altLang="en-US" sz="2889" dirty="0">
                <a:latin typeface="Arial" panose="020B0604020202020204" pitchFamily="34" charset="0"/>
                <a:cs typeface="Arial" panose="020B0604020202020204" pitchFamily="34" charset="0"/>
              </a:rPr>
              <a:t>°</a:t>
            </a:r>
            <a:r>
              <a:rPr lang="en-US" altLang="en-US" sz="2889" b="1" baseline="30000" dirty="0">
                <a:latin typeface="Arial" panose="020B0604020202020204" pitchFamily="34" charset="0"/>
              </a:rPr>
              <a:t> </a:t>
            </a:r>
            <a:r>
              <a:rPr lang="en-US" altLang="en-US" sz="2889" dirty="0">
                <a:latin typeface="Arial" panose="020B0604020202020204" pitchFamily="34" charset="0"/>
              </a:rPr>
              <a:t>C for the completion.</a:t>
            </a:r>
          </a:p>
        </p:txBody>
      </p:sp>
      <p:pic>
        <p:nvPicPr>
          <p:cNvPr id="7" name="Shape 100"/>
          <p:cNvPicPr preferRelativeResize="0"/>
          <p:nvPr/>
        </p:nvPicPr>
        <p:blipFill>
          <a:blip r:embed="rId2">
            <a:alphaModFix/>
          </a:blip>
          <a:stretch>
            <a:fillRect/>
          </a:stretch>
        </p:blipFill>
        <p:spPr>
          <a:xfrm>
            <a:off x="1" y="0"/>
            <a:ext cx="1874520" cy="7620000"/>
          </a:xfrm>
          <a:prstGeom prst="rect">
            <a:avLst/>
          </a:prstGeom>
          <a:noFill/>
          <a:ln>
            <a:noFill/>
          </a:ln>
        </p:spPr>
      </p:pic>
      <p:sp>
        <p:nvSpPr>
          <p:cNvPr id="8" name="Rectangle 32"/>
          <p:cNvSpPr>
            <a:spLocks noChangeArrowheads="1"/>
          </p:cNvSpPr>
          <p:nvPr/>
        </p:nvSpPr>
        <p:spPr bwMode="auto">
          <a:xfrm>
            <a:off x="1874521" y="0"/>
            <a:ext cx="8285479" cy="1325594"/>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PCR – Polymerase Chain </a:t>
            </a:r>
          </a:p>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Reaction Procedure</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859961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4294967295"/>
          </p:nvPr>
        </p:nvSpPr>
        <p:spPr>
          <a:xfrm>
            <a:off x="1874522" y="760838"/>
            <a:ext cx="2493204" cy="6508642"/>
          </a:xfrm>
          <a:prstGeom prst="rect">
            <a:avLst/>
          </a:prstGeom>
          <a:noFill/>
          <a:ln>
            <a:noFill/>
          </a:ln>
        </p:spPr>
        <p:txBody>
          <a:bodyPr spcFirstLastPara="1" wrap="square" lIns="38100" tIns="38100" rIns="38100" bIns="38100" anchor="t" anchorCtr="0">
            <a:noAutofit/>
          </a:bodyPr>
          <a:lstStyle/>
          <a:p>
            <a:pPr marL="0" lvl="0" indent="0" algn="l" rtl="0">
              <a:lnSpc>
                <a:spcPct val="132353"/>
              </a:lnSpc>
              <a:spcBef>
                <a:spcPts val="0"/>
              </a:spcBef>
              <a:spcAft>
                <a:spcPts val="0"/>
              </a:spcAft>
              <a:buNone/>
            </a:pPr>
            <a:r>
              <a:rPr lang="en-US" sz="2500" dirty="0">
                <a:solidFill>
                  <a:srgbClr val="000000"/>
                </a:solidFill>
                <a:latin typeface="Arial"/>
                <a:ea typeface="Arial"/>
                <a:cs typeface="Arial"/>
                <a:sym typeface="Arial"/>
              </a:rPr>
              <a:t>A technique known as </a:t>
            </a:r>
            <a:r>
              <a:rPr lang="en-US" sz="2500" b="1" u="sng" dirty="0">
                <a:solidFill>
                  <a:srgbClr val="000000"/>
                </a:solidFill>
                <a:latin typeface="Arial"/>
                <a:ea typeface="Arial"/>
                <a:cs typeface="Arial"/>
                <a:sym typeface="Arial"/>
              </a:rPr>
              <a:t>gel</a:t>
            </a:r>
            <a:r>
              <a:rPr lang="en-US" sz="2500" u="sng" dirty="0">
                <a:solidFill>
                  <a:srgbClr val="000000"/>
                </a:solidFill>
                <a:latin typeface="Arial"/>
                <a:ea typeface="Arial"/>
                <a:cs typeface="Arial"/>
                <a:sym typeface="Arial"/>
              </a:rPr>
              <a:t> </a:t>
            </a:r>
            <a:r>
              <a:rPr lang="en-US" sz="2500" b="1" u="sng" dirty="0">
                <a:solidFill>
                  <a:srgbClr val="000000"/>
                </a:solidFill>
                <a:latin typeface="Arial"/>
                <a:ea typeface="Arial"/>
                <a:cs typeface="Arial"/>
                <a:sym typeface="Arial"/>
              </a:rPr>
              <a:t>electrophoresis</a:t>
            </a:r>
            <a:r>
              <a:rPr lang="en-US" sz="2500" u="sng" dirty="0">
                <a:solidFill>
                  <a:srgbClr val="000000"/>
                </a:solidFill>
                <a:latin typeface="Arial"/>
                <a:ea typeface="Arial"/>
                <a:cs typeface="Arial"/>
                <a:sym typeface="Arial"/>
              </a:rPr>
              <a:t> </a:t>
            </a:r>
            <a:r>
              <a:rPr lang="en-US" sz="2500" dirty="0">
                <a:solidFill>
                  <a:srgbClr val="000000"/>
                </a:solidFill>
                <a:latin typeface="Arial"/>
                <a:ea typeface="Arial"/>
                <a:cs typeface="Arial"/>
                <a:sym typeface="Arial"/>
              </a:rPr>
              <a:t>can be used to separate large molecules on the basis of their </a:t>
            </a:r>
            <a:r>
              <a:rPr lang="en-US" sz="2500" u="sng" dirty="0">
                <a:solidFill>
                  <a:srgbClr val="000000"/>
                </a:solidFill>
                <a:latin typeface="Arial"/>
                <a:ea typeface="Arial"/>
                <a:cs typeface="Arial"/>
                <a:sym typeface="Arial"/>
              </a:rPr>
              <a:t>size</a:t>
            </a:r>
            <a:r>
              <a:rPr lang="en-US" sz="2500" dirty="0">
                <a:solidFill>
                  <a:srgbClr val="000000"/>
                </a:solidFill>
                <a:latin typeface="Arial"/>
                <a:ea typeface="Arial"/>
                <a:cs typeface="Arial"/>
                <a:sym typeface="Arial"/>
              </a:rPr>
              <a:t>, </a:t>
            </a:r>
            <a:r>
              <a:rPr lang="en-US" sz="2500" u="sng" dirty="0">
                <a:solidFill>
                  <a:srgbClr val="000000"/>
                </a:solidFill>
                <a:latin typeface="Arial"/>
                <a:ea typeface="Arial"/>
                <a:cs typeface="Arial"/>
                <a:sym typeface="Arial"/>
              </a:rPr>
              <a:t>electric charge</a:t>
            </a:r>
            <a:r>
              <a:rPr lang="en-US" sz="2500" dirty="0">
                <a:solidFill>
                  <a:srgbClr val="000000"/>
                </a:solidFill>
                <a:latin typeface="Arial"/>
                <a:ea typeface="Arial"/>
                <a:cs typeface="Arial"/>
                <a:sym typeface="Arial"/>
              </a:rPr>
              <a:t>, and other physical properties.</a:t>
            </a:r>
            <a:endParaRPr sz="2500" dirty="0">
              <a:solidFill>
                <a:srgbClr val="000000"/>
              </a:solidFill>
              <a:latin typeface="Arial"/>
              <a:ea typeface="Arial"/>
              <a:cs typeface="Arial"/>
              <a:sym typeface="Arial"/>
            </a:endParaRPr>
          </a:p>
        </p:txBody>
      </p:sp>
      <p:pic>
        <p:nvPicPr>
          <p:cNvPr id="170" name="Shape 170"/>
          <p:cNvPicPr preferRelativeResize="0">
            <a:picLocks noChangeAspect="1"/>
          </p:cNvPicPr>
          <p:nvPr/>
        </p:nvPicPr>
        <p:blipFill>
          <a:blip r:embed="rId3">
            <a:alphaModFix/>
          </a:blip>
          <a:stretch>
            <a:fillRect/>
          </a:stretch>
        </p:blipFill>
        <p:spPr>
          <a:xfrm>
            <a:off x="4367726" y="0"/>
            <a:ext cx="5686424" cy="6726766"/>
          </a:xfrm>
          <a:prstGeom prst="rect">
            <a:avLst/>
          </a:prstGeom>
          <a:noFill/>
          <a:ln>
            <a:noFill/>
          </a:ln>
        </p:spPr>
      </p:pic>
      <p:sp>
        <p:nvSpPr>
          <p:cNvPr id="171" name="Shape 171"/>
          <p:cNvSpPr txBox="1"/>
          <p:nvPr/>
        </p:nvSpPr>
        <p:spPr>
          <a:xfrm>
            <a:off x="5974275" y="1362775"/>
            <a:ext cx="2282825" cy="593000"/>
          </a:xfrm>
          <a:prstGeom prst="rect">
            <a:avLst/>
          </a:prstGeom>
          <a:noFill/>
          <a:ln>
            <a:noFill/>
          </a:ln>
        </p:spPr>
        <p:txBody>
          <a:bodyPr spcFirstLastPara="1" wrap="square" lIns="38100" tIns="38100" rIns="38100" bIns="38100" anchor="t" anchorCtr="0">
            <a:noAutofit/>
          </a:bodyPr>
          <a:lstStyle/>
          <a:p>
            <a:pPr marL="0" marR="0" lvl="0" indent="0" algn="l">
              <a:lnSpc>
                <a:spcPct val="120192"/>
              </a:lnSpc>
              <a:spcBef>
                <a:spcPts val="0"/>
              </a:spcBef>
              <a:spcAft>
                <a:spcPts val="0"/>
              </a:spcAft>
              <a:buNone/>
            </a:pPr>
            <a:r>
              <a:rPr lang="en-US" sz="1444" dirty="0">
                <a:solidFill>
                  <a:srgbClr val="000000"/>
                </a:solidFill>
                <a:latin typeface="Arial"/>
                <a:ea typeface="Arial"/>
                <a:cs typeface="Arial"/>
                <a:sym typeface="Arial"/>
              </a:rPr>
              <a:t>Wells into which samples to be analyzed are placed.</a:t>
            </a:r>
            <a:endParaRPr sz="1444" dirty="0">
              <a:solidFill>
                <a:srgbClr val="000000"/>
              </a:solidFill>
              <a:latin typeface="Arial"/>
              <a:ea typeface="Arial"/>
              <a:cs typeface="Arial"/>
              <a:sym typeface="Arial"/>
            </a:endParaRPr>
          </a:p>
        </p:txBody>
      </p:sp>
      <p:sp>
        <p:nvSpPr>
          <p:cNvPr id="172" name="Shape 172"/>
          <p:cNvSpPr txBox="1"/>
          <p:nvPr/>
        </p:nvSpPr>
        <p:spPr>
          <a:xfrm>
            <a:off x="7981575" y="6767105"/>
            <a:ext cx="1356775" cy="337250"/>
          </a:xfrm>
          <a:prstGeom prst="rect">
            <a:avLst/>
          </a:prstGeom>
          <a:noFill/>
          <a:ln>
            <a:noFill/>
          </a:ln>
        </p:spPr>
        <p:txBody>
          <a:bodyPr spcFirstLastPara="1" wrap="square" lIns="38100" tIns="38100" rIns="38100" bIns="38100" anchor="t" anchorCtr="0">
            <a:noAutofit/>
          </a:bodyPr>
          <a:lstStyle/>
          <a:p>
            <a:pPr marL="0" marR="0" lvl="0" indent="0" algn="l">
              <a:lnSpc>
                <a:spcPct val="140384"/>
              </a:lnSpc>
              <a:spcBef>
                <a:spcPts val="0"/>
              </a:spcBef>
              <a:spcAft>
                <a:spcPts val="0"/>
              </a:spcAft>
              <a:buNone/>
            </a:pPr>
            <a:r>
              <a:rPr lang="en-US" sz="1444" dirty="0">
                <a:solidFill>
                  <a:srgbClr val="000000"/>
                </a:solidFill>
                <a:latin typeface="Arial"/>
                <a:ea typeface="Arial"/>
                <a:cs typeface="Arial"/>
                <a:sym typeface="Arial"/>
              </a:rPr>
              <a:t>Buffer solution</a:t>
            </a:r>
            <a:endParaRPr sz="1444" dirty="0">
              <a:solidFill>
                <a:srgbClr val="000000"/>
              </a:solidFill>
              <a:latin typeface="Arial"/>
              <a:ea typeface="Arial"/>
              <a:cs typeface="Arial"/>
              <a:sym typeface="Arial"/>
            </a:endParaRPr>
          </a:p>
        </p:txBody>
      </p:sp>
      <p:sp>
        <p:nvSpPr>
          <p:cNvPr id="173" name="Shape 173"/>
          <p:cNvSpPr txBox="1"/>
          <p:nvPr/>
        </p:nvSpPr>
        <p:spPr>
          <a:xfrm>
            <a:off x="4998850" y="1523275"/>
            <a:ext cx="820550" cy="300200"/>
          </a:xfrm>
          <a:prstGeom prst="rect">
            <a:avLst/>
          </a:prstGeom>
          <a:noFill/>
          <a:ln>
            <a:noFill/>
          </a:ln>
        </p:spPr>
        <p:txBody>
          <a:bodyPr spcFirstLastPara="1" wrap="square" lIns="38100" tIns="38100" rIns="38100" bIns="38100" anchor="t" anchorCtr="0">
            <a:noAutofit/>
          </a:bodyPr>
          <a:lstStyle/>
          <a:p>
            <a:pPr marL="0" marR="0" lvl="0" indent="0" algn="l">
              <a:lnSpc>
                <a:spcPct val="120192"/>
              </a:lnSpc>
              <a:spcBef>
                <a:spcPts val="0"/>
              </a:spcBef>
              <a:spcAft>
                <a:spcPts val="0"/>
              </a:spcAft>
              <a:buNone/>
            </a:pPr>
            <a:r>
              <a:rPr lang="en-US" sz="1444" b="1">
                <a:solidFill>
                  <a:srgbClr val="000000"/>
                </a:solidFill>
                <a:latin typeface="Arial"/>
                <a:ea typeface="Arial"/>
                <a:cs typeface="Arial"/>
                <a:sym typeface="Arial"/>
              </a:rPr>
              <a:t>Cathode</a:t>
            </a:r>
            <a:endParaRPr sz="1444" b="1">
              <a:solidFill>
                <a:srgbClr val="000000"/>
              </a:solidFill>
              <a:latin typeface="Arial"/>
              <a:ea typeface="Arial"/>
              <a:cs typeface="Arial"/>
              <a:sym typeface="Arial"/>
            </a:endParaRPr>
          </a:p>
        </p:txBody>
      </p:sp>
      <p:sp>
        <p:nvSpPr>
          <p:cNvPr id="174" name="Shape 174"/>
          <p:cNvSpPr txBox="1"/>
          <p:nvPr/>
        </p:nvSpPr>
        <p:spPr>
          <a:xfrm>
            <a:off x="4903600" y="4566350"/>
            <a:ext cx="654750" cy="300200"/>
          </a:xfrm>
          <a:prstGeom prst="rect">
            <a:avLst/>
          </a:prstGeom>
          <a:noFill/>
          <a:ln>
            <a:noFill/>
          </a:ln>
        </p:spPr>
        <p:txBody>
          <a:bodyPr spcFirstLastPara="1" wrap="square" lIns="38100" tIns="38100" rIns="38100" bIns="38100" anchor="t" anchorCtr="0">
            <a:noAutofit/>
          </a:bodyPr>
          <a:lstStyle/>
          <a:p>
            <a:pPr marL="0" marR="0" lvl="0" indent="0" algn="l">
              <a:lnSpc>
                <a:spcPct val="120192"/>
              </a:lnSpc>
              <a:spcBef>
                <a:spcPts val="0"/>
              </a:spcBef>
              <a:spcAft>
                <a:spcPts val="0"/>
              </a:spcAft>
              <a:buNone/>
            </a:pPr>
            <a:r>
              <a:rPr lang="en-US" sz="1444" b="1" dirty="0">
                <a:solidFill>
                  <a:srgbClr val="000000"/>
                </a:solidFill>
                <a:latin typeface="Arial"/>
                <a:ea typeface="Arial"/>
                <a:cs typeface="Arial"/>
                <a:sym typeface="Arial"/>
              </a:rPr>
              <a:t>Anode</a:t>
            </a:r>
            <a:endParaRPr sz="1444" b="1" dirty="0">
              <a:solidFill>
                <a:srgbClr val="000000"/>
              </a:solidFill>
              <a:latin typeface="Arial"/>
              <a:ea typeface="Arial"/>
              <a:cs typeface="Arial"/>
              <a:sym typeface="Arial"/>
            </a:endParaRPr>
          </a:p>
        </p:txBody>
      </p:sp>
      <p:sp>
        <p:nvSpPr>
          <p:cNvPr id="175" name="Shape 175"/>
          <p:cNvSpPr txBox="1"/>
          <p:nvPr/>
        </p:nvSpPr>
        <p:spPr>
          <a:xfrm>
            <a:off x="8518020" y="4473990"/>
            <a:ext cx="545375" cy="335475"/>
          </a:xfrm>
          <a:prstGeom prst="rect">
            <a:avLst/>
          </a:prstGeom>
          <a:noFill/>
          <a:ln>
            <a:noFill/>
          </a:ln>
        </p:spPr>
        <p:txBody>
          <a:bodyPr spcFirstLastPara="1" wrap="square" lIns="38100" tIns="38100" rIns="38100" bIns="38100" anchor="t" anchorCtr="0">
            <a:noAutofit/>
          </a:bodyPr>
          <a:lstStyle/>
          <a:p>
            <a:pPr marL="0" marR="0" lvl="0" indent="0" algn="l">
              <a:lnSpc>
                <a:spcPct val="140384"/>
              </a:lnSpc>
              <a:spcBef>
                <a:spcPts val="0"/>
              </a:spcBef>
              <a:spcAft>
                <a:spcPts val="0"/>
              </a:spcAft>
              <a:buNone/>
            </a:pPr>
            <a:r>
              <a:rPr lang="en-US" sz="1444" b="1" dirty="0">
                <a:solidFill>
                  <a:srgbClr val="000000"/>
                </a:solidFill>
                <a:latin typeface="Arial"/>
                <a:ea typeface="Arial"/>
                <a:cs typeface="Arial"/>
                <a:sym typeface="Arial"/>
              </a:rPr>
              <a:t>Gel</a:t>
            </a:r>
            <a:endParaRPr sz="1444" b="1" dirty="0">
              <a:solidFill>
                <a:srgbClr val="000000"/>
              </a:solidFill>
              <a:latin typeface="Arial"/>
              <a:ea typeface="Arial"/>
              <a:cs typeface="Arial"/>
              <a:sym typeface="Arial"/>
            </a:endParaRPr>
          </a:p>
        </p:txBody>
      </p:sp>
      <p:sp>
        <p:nvSpPr>
          <p:cNvPr id="176" name="Shape 176"/>
          <p:cNvSpPr txBox="1"/>
          <p:nvPr/>
        </p:nvSpPr>
        <p:spPr>
          <a:xfrm>
            <a:off x="4363500" y="3223325"/>
            <a:ext cx="1376175" cy="326650"/>
          </a:xfrm>
          <a:prstGeom prst="rect">
            <a:avLst/>
          </a:prstGeom>
          <a:noFill/>
          <a:ln>
            <a:noFill/>
          </a:ln>
        </p:spPr>
        <p:txBody>
          <a:bodyPr spcFirstLastPara="1" wrap="square" lIns="38100" tIns="38100" rIns="38100" bIns="38100" anchor="t" anchorCtr="0">
            <a:noAutofit/>
          </a:bodyPr>
          <a:lstStyle/>
          <a:p>
            <a:pPr marL="0" marR="0" lvl="0" indent="0" algn="l">
              <a:lnSpc>
                <a:spcPct val="120192"/>
              </a:lnSpc>
              <a:spcBef>
                <a:spcPts val="0"/>
              </a:spcBef>
              <a:spcAft>
                <a:spcPts val="0"/>
              </a:spcAft>
              <a:buNone/>
            </a:pPr>
            <a:r>
              <a:rPr lang="en-US" sz="1444" dirty="0">
                <a:solidFill>
                  <a:srgbClr val="000000"/>
                </a:solidFill>
                <a:latin typeface="Arial"/>
                <a:ea typeface="Arial"/>
                <a:cs typeface="Arial"/>
                <a:sym typeface="Arial"/>
              </a:rPr>
              <a:t>Plastic Frame</a:t>
            </a:r>
            <a:endParaRPr sz="1444" dirty="0">
              <a:solidFill>
                <a:srgbClr val="000000"/>
              </a:solidFill>
              <a:latin typeface="Arial"/>
              <a:ea typeface="Arial"/>
              <a:cs typeface="Arial"/>
              <a:sym typeface="Arial"/>
            </a:endParaRPr>
          </a:p>
        </p:txBody>
      </p:sp>
      <p:sp>
        <p:nvSpPr>
          <p:cNvPr id="177" name="Shape 177"/>
          <p:cNvSpPr txBox="1"/>
          <p:nvPr/>
        </p:nvSpPr>
        <p:spPr>
          <a:xfrm>
            <a:off x="7470050" y="2366905"/>
            <a:ext cx="570075" cy="300200"/>
          </a:xfrm>
          <a:prstGeom prst="rect">
            <a:avLst/>
          </a:prstGeom>
          <a:noFill/>
          <a:ln>
            <a:noFill/>
          </a:ln>
        </p:spPr>
        <p:txBody>
          <a:bodyPr spcFirstLastPara="1" wrap="square" lIns="38100" tIns="38100" rIns="38100" bIns="38100" anchor="t" anchorCtr="0">
            <a:noAutofit/>
          </a:bodyPr>
          <a:lstStyle/>
          <a:p>
            <a:pPr marL="0" marR="0" lvl="0" indent="0" algn="l">
              <a:lnSpc>
                <a:spcPct val="120192"/>
              </a:lnSpc>
              <a:spcBef>
                <a:spcPts val="0"/>
              </a:spcBef>
              <a:spcAft>
                <a:spcPts val="0"/>
              </a:spcAft>
              <a:buNone/>
            </a:pPr>
            <a:r>
              <a:rPr lang="en-US" sz="1444" dirty="0">
                <a:solidFill>
                  <a:srgbClr val="000000"/>
                </a:solidFill>
                <a:latin typeface="Arial"/>
                <a:ea typeface="Arial"/>
                <a:cs typeface="Arial"/>
                <a:sym typeface="Arial"/>
              </a:rPr>
              <a:t>Buffer</a:t>
            </a:r>
            <a:endParaRPr sz="1444" dirty="0">
              <a:solidFill>
                <a:srgbClr val="000000"/>
              </a:solidFill>
              <a:latin typeface="Arial"/>
              <a:ea typeface="Arial"/>
              <a:cs typeface="Arial"/>
              <a:sym typeface="Arial"/>
            </a:endParaRPr>
          </a:p>
        </p:txBody>
      </p:sp>
      <p:sp>
        <p:nvSpPr>
          <p:cNvPr id="178" name="Shape 178"/>
          <p:cNvSpPr txBox="1"/>
          <p:nvPr/>
        </p:nvSpPr>
        <p:spPr>
          <a:xfrm>
            <a:off x="9027575" y="1437550"/>
            <a:ext cx="737650" cy="300200"/>
          </a:xfrm>
          <a:prstGeom prst="rect">
            <a:avLst/>
          </a:prstGeom>
          <a:noFill/>
          <a:ln>
            <a:noFill/>
          </a:ln>
        </p:spPr>
        <p:txBody>
          <a:bodyPr spcFirstLastPara="1" wrap="square" lIns="38100" tIns="38100" rIns="38100" bIns="38100" anchor="t" anchorCtr="0">
            <a:noAutofit/>
          </a:bodyPr>
          <a:lstStyle/>
          <a:p>
            <a:pPr marL="0" marR="0" lvl="0" indent="0" algn="l">
              <a:lnSpc>
                <a:spcPct val="120192"/>
              </a:lnSpc>
              <a:spcBef>
                <a:spcPts val="0"/>
              </a:spcBef>
              <a:spcAft>
                <a:spcPts val="0"/>
              </a:spcAft>
              <a:buNone/>
            </a:pPr>
            <a:r>
              <a:rPr lang="en-US" sz="1444" b="1">
                <a:solidFill>
                  <a:srgbClr val="000000"/>
                </a:solidFill>
                <a:latin typeface="Arial"/>
                <a:ea typeface="Arial"/>
                <a:cs typeface="Arial"/>
                <a:sym typeface="Arial"/>
              </a:rPr>
              <a:t>Sample</a:t>
            </a:r>
            <a:endParaRPr sz="1444" b="1">
              <a:solidFill>
                <a:srgbClr val="000000"/>
              </a:solidFill>
              <a:latin typeface="Arial"/>
              <a:ea typeface="Arial"/>
              <a:cs typeface="Arial"/>
              <a:sym typeface="Arial"/>
            </a:endParaRPr>
          </a:p>
        </p:txBody>
      </p:sp>
      <p:sp>
        <p:nvSpPr>
          <p:cNvPr id="179" name="Shape 179"/>
          <p:cNvSpPr txBox="1"/>
          <p:nvPr/>
        </p:nvSpPr>
        <p:spPr>
          <a:xfrm>
            <a:off x="4147050" y="6334080"/>
            <a:ext cx="3529800" cy="1130700"/>
          </a:xfrm>
          <a:prstGeom prst="rect">
            <a:avLst/>
          </a:prstGeom>
          <a:noFill/>
          <a:ln>
            <a:noFill/>
          </a:ln>
        </p:spPr>
        <p:txBody>
          <a:bodyPr spcFirstLastPara="1" wrap="square" lIns="38100" tIns="38100" rIns="38100" bIns="38100" anchor="t" anchorCtr="0">
            <a:noAutofit/>
          </a:bodyPr>
          <a:lstStyle/>
          <a:p>
            <a:pPr marL="0" marR="0" lvl="0" indent="0" algn="l">
              <a:lnSpc>
                <a:spcPct val="120192"/>
              </a:lnSpc>
              <a:spcBef>
                <a:spcPts val="0"/>
              </a:spcBef>
              <a:spcAft>
                <a:spcPts val="0"/>
              </a:spcAft>
              <a:buNone/>
            </a:pPr>
            <a:r>
              <a:rPr lang="en-US" sz="1444" dirty="0">
                <a:solidFill>
                  <a:srgbClr val="84007E"/>
                </a:solidFill>
                <a:latin typeface="Arial"/>
                <a:ea typeface="Arial"/>
                <a:cs typeface="Arial"/>
                <a:sym typeface="Arial"/>
              </a:rPr>
              <a:t>DNA fragments, shown symbolically above, move towards the positive terminal (smaller fragments move faster than longer ones).</a:t>
            </a:r>
            <a:endParaRPr sz="1444" dirty="0">
              <a:solidFill>
                <a:srgbClr val="84007E"/>
              </a:solidFill>
              <a:latin typeface="Arial"/>
              <a:ea typeface="Arial"/>
              <a:cs typeface="Arial"/>
              <a:sym typeface="Arial"/>
            </a:endParaRPr>
          </a:p>
        </p:txBody>
      </p:sp>
      <p:pic>
        <p:nvPicPr>
          <p:cNvPr id="14" name="Shape 100"/>
          <p:cNvPicPr preferRelativeResize="0"/>
          <p:nvPr/>
        </p:nvPicPr>
        <p:blipFill>
          <a:blip r:embed="rId4">
            <a:alphaModFix/>
          </a:blip>
          <a:stretch>
            <a:fillRect/>
          </a:stretch>
        </p:blipFill>
        <p:spPr>
          <a:xfrm>
            <a:off x="1" y="0"/>
            <a:ext cx="1874520" cy="7620000"/>
          </a:xfrm>
          <a:prstGeom prst="rect">
            <a:avLst/>
          </a:prstGeom>
          <a:noFill/>
          <a:ln>
            <a:noFill/>
          </a:ln>
        </p:spPr>
      </p:pic>
      <p:sp>
        <p:nvSpPr>
          <p:cNvPr id="15"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Gel Electrophoresis</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481493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4"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5"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cs typeface="Times New Roman" pitchFamily="18" charset="0"/>
              </a:rPr>
              <a:t>Gel Electrophoresis Explained!</a:t>
            </a:r>
            <a:endParaRPr lang="en-US" sz="4000" dirty="0">
              <a:solidFill>
                <a:schemeClr val="bg1"/>
              </a:solidFill>
              <a:latin typeface="Impact" pitchFamily="34" charset="0"/>
              <a:cs typeface="Times New Roman" pitchFamily="18" charset="0"/>
            </a:endParaRPr>
          </a:p>
        </p:txBody>
      </p:sp>
      <p:sp>
        <p:nvSpPr>
          <p:cNvPr id="2" name="Rectangle 1"/>
          <p:cNvSpPr/>
          <p:nvPr/>
        </p:nvSpPr>
        <p:spPr>
          <a:xfrm>
            <a:off x="2174240" y="1817147"/>
            <a:ext cx="7183120" cy="2500043"/>
          </a:xfrm>
          <a:prstGeom prst="rect">
            <a:avLst/>
          </a:prstGeom>
        </p:spPr>
        <p:txBody>
          <a:bodyPr wrap="square">
            <a:spAutoFit/>
          </a:bodyPr>
          <a:lstStyle/>
          <a:p>
            <a:pP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Amoeba Sisters Gel Electrophoresis (8.07 minutes) </a:t>
            </a:r>
            <a:r>
              <a:rPr lang="en-US" sz="28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https://www.youtube.com/watch?v=ZDZUAleWX78</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420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a:xfrm>
            <a:off x="1988344" y="936413"/>
            <a:ext cx="8057831" cy="4572000"/>
          </a:xfrm>
        </p:spPr>
        <p:txBody>
          <a:bodyPr/>
          <a:lstStyle/>
          <a:p>
            <a:pPr>
              <a:buClr>
                <a:srgbClr val="0070C0"/>
              </a:buClr>
              <a:buFont typeface="Wingdings" panose="05000000000000000000" pitchFamily="2" charset="2"/>
              <a:buChar char="§"/>
            </a:pPr>
            <a:r>
              <a:rPr lang="en-US" altLang="en-US" sz="3111" dirty="0" smtClean="0">
                <a:latin typeface="Arial" panose="020B0604020202020204" pitchFamily="34" charset="0"/>
              </a:rPr>
              <a:t>STR </a:t>
            </a:r>
            <a:r>
              <a:rPr lang="en-US" altLang="en-US" sz="3111" dirty="0">
                <a:latin typeface="Arial" panose="020B0604020202020204" pitchFamily="34" charset="0"/>
              </a:rPr>
              <a:t>is another method of DNA typing. STR’s are locations (loci) on the chromosome that contain short sequences of 2 to </a:t>
            </a:r>
            <a:r>
              <a:rPr lang="en-US" altLang="en-US" sz="3111" dirty="0" smtClean="0">
                <a:latin typeface="Arial" panose="020B0604020202020204" pitchFamily="34" charset="0"/>
              </a:rPr>
              <a:t>6 </a:t>
            </a:r>
            <a:r>
              <a:rPr lang="en-US" altLang="en-US" sz="3111" dirty="0">
                <a:latin typeface="Arial" panose="020B0604020202020204" pitchFamily="34" charset="0"/>
              </a:rPr>
              <a:t>bases that repeat themselves in the DNA molecule. The advantages of this method are that it provides greater discrimination, requires less time, a smaller sample size, and the DNA is less susceptible to degradation</a:t>
            </a:r>
            <a:r>
              <a:rPr lang="en-US" altLang="en-US" sz="3111" dirty="0" smtClean="0">
                <a:latin typeface="Arial" panose="020B0604020202020204" pitchFamily="34" charset="0"/>
              </a:rPr>
              <a:t>.</a:t>
            </a:r>
          </a:p>
          <a:p>
            <a:pPr>
              <a:buClr>
                <a:srgbClr val="0070C0"/>
              </a:buClr>
              <a:buFont typeface="Wingdings" panose="05000000000000000000" pitchFamily="2" charset="2"/>
              <a:buChar char="§"/>
            </a:pPr>
            <a:r>
              <a:rPr lang="en-US" altLang="en-US" sz="3111" dirty="0" smtClean="0">
                <a:latin typeface="Arial" panose="020B0604020202020204" pitchFamily="34" charset="0"/>
              </a:rPr>
              <a:t>The FBI uses 13 core SRs for identification of Americans</a:t>
            </a:r>
            <a:endParaRPr lang="en-US" altLang="en-US" sz="3111" dirty="0">
              <a:latin typeface="Arial" panose="020B0604020202020204" pitchFamily="34" charset="0"/>
            </a:endParaRPr>
          </a:p>
        </p:txBody>
      </p:sp>
      <p:pic>
        <p:nvPicPr>
          <p:cNvPr id="6" name="Shape 100"/>
          <p:cNvPicPr preferRelativeResize="0"/>
          <p:nvPr/>
        </p:nvPicPr>
        <p:blipFill>
          <a:blip r:embed="rId2">
            <a:alphaModFix/>
          </a:blip>
          <a:stretch>
            <a:fillRect/>
          </a:stretch>
        </p:blipFill>
        <p:spPr>
          <a:xfrm>
            <a:off x="1" y="0"/>
            <a:ext cx="1874520" cy="7620000"/>
          </a:xfrm>
          <a:prstGeom prst="rect">
            <a:avLst/>
          </a:prstGeom>
          <a:noFill/>
          <a:ln>
            <a:noFill/>
          </a:ln>
        </p:spPr>
      </p:pic>
      <p:sp>
        <p:nvSpPr>
          <p:cNvPr id="7"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cs typeface="Times New Roman" pitchFamily="18" charset="0"/>
              </a:rPr>
              <a:t>Short Tandem Repeats (STR)</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93849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4" descr="codis"/>
          <p:cNvPicPr>
            <a:picLocks noChangeAspect="1" noChangeArrowheads="1"/>
          </p:cNvPicPr>
          <p:nvPr/>
        </p:nvPicPr>
        <p:blipFill rotWithShape="1">
          <a:blip r:embed="rId2">
            <a:extLst>
              <a:ext uri="{28A0092B-C50C-407E-A947-70E740481C1C}">
                <a14:useLocalDpi xmlns:a14="http://schemas.microsoft.com/office/drawing/2010/main" val="0"/>
              </a:ext>
            </a:extLst>
          </a:blip>
          <a:srcRect t="8056"/>
          <a:stretch/>
        </p:blipFill>
        <p:spPr bwMode="auto">
          <a:xfrm>
            <a:off x="2072641" y="1516094"/>
            <a:ext cx="7605549" cy="591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6" name="Rectangle 32"/>
          <p:cNvSpPr>
            <a:spLocks noChangeArrowheads="1"/>
          </p:cNvSpPr>
          <p:nvPr/>
        </p:nvSpPr>
        <p:spPr bwMode="auto">
          <a:xfrm>
            <a:off x="1874521" y="0"/>
            <a:ext cx="8285479" cy="1325594"/>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cs typeface="Times New Roman" pitchFamily="18" charset="0"/>
              </a:rPr>
              <a:t>13 CODIS Core STR Loci with Chromosomal Positions </a:t>
            </a:r>
            <a:endParaRPr lang="en-US" sz="4000" dirty="0">
              <a:solidFill>
                <a:schemeClr val="bg1"/>
              </a:solidFill>
              <a:latin typeface="Impact" pitchFamily="34" charset="0"/>
              <a:cs typeface="Times New Roman" pitchFamily="18" charset="0"/>
            </a:endParaRPr>
          </a:p>
        </p:txBody>
      </p:sp>
      <p:sp>
        <p:nvSpPr>
          <p:cNvPr id="2" name="Rectangle 1"/>
          <p:cNvSpPr/>
          <p:nvPr/>
        </p:nvSpPr>
        <p:spPr>
          <a:xfrm>
            <a:off x="3840480" y="1516094"/>
            <a:ext cx="5440680" cy="465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443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6" name="Rectangle 3"/>
          <p:cNvSpPr txBox="1">
            <a:spLocks noChangeArrowheads="1"/>
          </p:cNvSpPr>
          <p:nvPr/>
        </p:nvSpPr>
        <p:spPr>
          <a:xfrm>
            <a:off x="1981201" y="975360"/>
            <a:ext cx="7985759" cy="510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9pPr>
          </a:lstStyle>
          <a:p>
            <a:pPr marL="342900" indent="-342900" algn="l">
              <a:spcBef>
                <a:spcPct val="40000"/>
              </a:spcBef>
              <a:buClr>
                <a:srgbClr val="0070C0"/>
              </a:buClr>
              <a:buFont typeface="Wingdings" panose="05000000000000000000" pitchFamily="2" charset="2"/>
              <a:buChar char="§"/>
            </a:pPr>
            <a:r>
              <a:rPr lang="en-US" altLang="en-US" sz="2800" b="1" dirty="0" smtClean="0">
                <a:latin typeface="Arial" panose="020B0604020202020204" pitchFamily="34" charset="0"/>
              </a:rPr>
              <a:t>James Watson and Francis Crick</a:t>
            </a:r>
            <a:r>
              <a:rPr lang="en-US" altLang="en-US" sz="2800" dirty="0" smtClean="0">
                <a:latin typeface="Arial" panose="020B0604020202020204" pitchFamily="34" charset="0"/>
                <a:cs typeface="Arial" panose="020B0604020202020204" pitchFamily="34" charset="0"/>
              </a:rPr>
              <a:t>—</a:t>
            </a:r>
            <a:r>
              <a:rPr lang="en-US" altLang="en-US" sz="2800" dirty="0" smtClean="0">
                <a:latin typeface="Arial" panose="020B0604020202020204" pitchFamily="34" charset="0"/>
              </a:rPr>
              <a:t>1953 discovered the configuration of the DNA molecule</a:t>
            </a:r>
          </a:p>
          <a:p>
            <a:pPr marL="342900" indent="-342900" algn="l">
              <a:spcBef>
                <a:spcPct val="40000"/>
              </a:spcBef>
              <a:buClr>
                <a:srgbClr val="0070C0"/>
              </a:buClr>
              <a:buFont typeface="Wingdings" panose="05000000000000000000" pitchFamily="2" charset="2"/>
              <a:buChar char="§"/>
            </a:pPr>
            <a:r>
              <a:rPr lang="en-US" altLang="en-US" sz="2800" b="1" dirty="0" smtClean="0">
                <a:latin typeface="Arial" panose="020B0604020202020204" pitchFamily="34" charset="0"/>
              </a:rPr>
              <a:t>Ray White</a:t>
            </a:r>
            <a:r>
              <a:rPr lang="en-US" altLang="en-US" sz="2800" dirty="0" smtClean="0">
                <a:latin typeface="Arial" panose="020B0604020202020204" pitchFamily="34" charset="0"/>
                <a:cs typeface="Arial" panose="020B0604020202020204" pitchFamily="34" charset="0"/>
              </a:rPr>
              <a:t>—</a:t>
            </a:r>
            <a:r>
              <a:rPr lang="en-US" altLang="en-US" sz="2800" dirty="0" smtClean="0">
                <a:latin typeface="Arial" panose="020B0604020202020204" pitchFamily="34" charset="0"/>
              </a:rPr>
              <a:t>1980 describes first polymorphic RFLP marker</a:t>
            </a:r>
          </a:p>
          <a:p>
            <a:pPr marL="342900" indent="-342900" algn="l">
              <a:spcBef>
                <a:spcPct val="40000"/>
              </a:spcBef>
              <a:buClr>
                <a:srgbClr val="0070C0"/>
              </a:buClr>
              <a:buFont typeface="Wingdings" panose="05000000000000000000" pitchFamily="2" charset="2"/>
              <a:buChar char="§"/>
            </a:pPr>
            <a:r>
              <a:rPr lang="en-US" altLang="en-US" sz="2800" b="1" dirty="0" smtClean="0">
                <a:latin typeface="Arial" panose="020B0604020202020204" pitchFamily="34" charset="0"/>
              </a:rPr>
              <a:t>Alec </a:t>
            </a:r>
            <a:r>
              <a:rPr lang="en-US" altLang="en-US" sz="2800" b="1" dirty="0" err="1" smtClean="0">
                <a:latin typeface="Arial" panose="020B0604020202020204" pitchFamily="34" charset="0"/>
              </a:rPr>
              <a:t>Jeffreys</a:t>
            </a:r>
            <a:r>
              <a:rPr lang="en-US" altLang="en-US" sz="2800" dirty="0" smtClean="0">
                <a:latin typeface="Arial" panose="020B0604020202020204" pitchFamily="34" charset="0"/>
                <a:cs typeface="Arial" panose="020B0604020202020204" pitchFamily="34" charset="0"/>
              </a:rPr>
              <a:t>—</a:t>
            </a:r>
            <a:r>
              <a:rPr lang="en-US" altLang="en-US" sz="2800" dirty="0" smtClean="0">
                <a:latin typeface="Arial" panose="020B0604020202020204" pitchFamily="34" charset="0"/>
              </a:rPr>
              <a:t>1985 isolated DNA markers and called them DNA fingerprints</a:t>
            </a:r>
          </a:p>
          <a:p>
            <a:pPr marL="342900" indent="-342900" algn="l">
              <a:spcBef>
                <a:spcPct val="40000"/>
              </a:spcBef>
              <a:buClr>
                <a:srgbClr val="0070C0"/>
              </a:buClr>
              <a:buFont typeface="Wingdings" panose="05000000000000000000" pitchFamily="2" charset="2"/>
              <a:buChar char="§"/>
            </a:pPr>
            <a:r>
              <a:rPr lang="en-US" altLang="en-US" sz="2800" b="1" dirty="0" err="1" smtClean="0">
                <a:latin typeface="Arial" panose="020B0604020202020204" pitchFamily="34" charset="0"/>
              </a:rPr>
              <a:t>Kary</a:t>
            </a:r>
            <a:r>
              <a:rPr lang="en-US" altLang="en-US" sz="2800" b="1" dirty="0" smtClean="0">
                <a:latin typeface="Arial" panose="020B0604020202020204" pitchFamily="34" charset="0"/>
              </a:rPr>
              <a:t> Mullis</a:t>
            </a:r>
            <a:r>
              <a:rPr lang="en-US" altLang="en-US" sz="2800" dirty="0" smtClean="0">
                <a:latin typeface="Arial" panose="020B0604020202020204" pitchFamily="34" charset="0"/>
                <a:cs typeface="Arial" panose="020B0604020202020204" pitchFamily="34" charset="0"/>
              </a:rPr>
              <a:t>—</a:t>
            </a:r>
            <a:r>
              <a:rPr lang="en-US" altLang="en-US" sz="2800" dirty="0" smtClean="0">
                <a:latin typeface="Arial" panose="020B0604020202020204" pitchFamily="34" charset="0"/>
              </a:rPr>
              <a:t>1985 developed PCR testing</a:t>
            </a:r>
          </a:p>
          <a:p>
            <a:pPr marL="342900" indent="-342900" algn="l">
              <a:spcBef>
                <a:spcPct val="40000"/>
              </a:spcBef>
              <a:buClr>
                <a:srgbClr val="0070C0"/>
              </a:buClr>
              <a:buFont typeface="Wingdings" panose="05000000000000000000" pitchFamily="2" charset="2"/>
              <a:buChar char="§"/>
            </a:pPr>
            <a:r>
              <a:rPr lang="en-US" altLang="en-US" sz="2800" b="1" dirty="0" smtClean="0">
                <a:latin typeface="Arial" panose="020B0604020202020204" pitchFamily="34" charset="0"/>
              </a:rPr>
              <a:t>1988</a:t>
            </a:r>
            <a:r>
              <a:rPr lang="en-US" altLang="en-US" sz="2800" dirty="0" smtClean="0">
                <a:latin typeface="Arial" panose="020B0604020202020204" pitchFamily="34" charset="0"/>
                <a:cs typeface="Arial" panose="020B0604020202020204" pitchFamily="34" charset="0"/>
              </a:rPr>
              <a:t>—</a:t>
            </a:r>
            <a:r>
              <a:rPr lang="en-US" altLang="en-US" sz="2800" dirty="0" smtClean="0">
                <a:latin typeface="Arial" panose="020B0604020202020204" pitchFamily="34" charset="0"/>
              </a:rPr>
              <a:t>FBI starts DNA casework</a:t>
            </a:r>
          </a:p>
          <a:p>
            <a:pPr marL="342900" indent="-342900" algn="l">
              <a:spcBef>
                <a:spcPct val="40000"/>
              </a:spcBef>
              <a:buClr>
                <a:srgbClr val="0070C0"/>
              </a:buClr>
              <a:buFont typeface="Wingdings" panose="05000000000000000000" pitchFamily="2" charset="2"/>
              <a:buChar char="§"/>
            </a:pPr>
            <a:r>
              <a:rPr lang="en-US" altLang="en-US" sz="2800" b="1" dirty="0" smtClean="0">
                <a:latin typeface="Arial" panose="020B0604020202020204" pitchFamily="34" charset="0"/>
              </a:rPr>
              <a:t>1991</a:t>
            </a:r>
            <a:r>
              <a:rPr lang="en-US" altLang="en-US" sz="2800" dirty="0" smtClean="0">
                <a:latin typeface="Arial" panose="020B0604020202020204" pitchFamily="34" charset="0"/>
                <a:cs typeface="Arial" panose="020B0604020202020204" pitchFamily="34" charset="0"/>
              </a:rPr>
              <a:t>—</a:t>
            </a:r>
            <a:r>
              <a:rPr lang="en-US" altLang="en-US" sz="2800" dirty="0" smtClean="0">
                <a:latin typeface="Arial" panose="020B0604020202020204" pitchFamily="34" charset="0"/>
              </a:rPr>
              <a:t>first STR paper</a:t>
            </a:r>
          </a:p>
          <a:p>
            <a:pPr marL="342900" indent="-342900" algn="l">
              <a:spcBef>
                <a:spcPct val="40000"/>
              </a:spcBef>
              <a:buClr>
                <a:srgbClr val="0070C0"/>
              </a:buClr>
              <a:buFont typeface="Wingdings" panose="05000000000000000000" pitchFamily="2" charset="2"/>
              <a:buChar char="§"/>
            </a:pPr>
            <a:r>
              <a:rPr lang="en-US" altLang="en-US" sz="2800" b="1" dirty="0" smtClean="0">
                <a:latin typeface="Arial" panose="020B0604020202020204" pitchFamily="34" charset="0"/>
              </a:rPr>
              <a:t>1998</a:t>
            </a:r>
            <a:r>
              <a:rPr lang="en-US" altLang="en-US" sz="2800" dirty="0" smtClean="0">
                <a:latin typeface="Arial" panose="020B0604020202020204" pitchFamily="34" charset="0"/>
                <a:cs typeface="Arial" panose="020B0604020202020204" pitchFamily="34" charset="0"/>
              </a:rPr>
              <a:t>—</a:t>
            </a:r>
            <a:r>
              <a:rPr lang="en-US" altLang="en-US" sz="2800" dirty="0" smtClean="0">
                <a:latin typeface="Arial" panose="020B0604020202020204" pitchFamily="34" charset="0"/>
              </a:rPr>
              <a:t>FBI launches CODIS database</a:t>
            </a:r>
          </a:p>
        </p:txBody>
      </p:sp>
      <p:sp>
        <p:nvSpPr>
          <p:cNvPr id="7" name="Rectangle 1"/>
          <p:cNvSpPr>
            <a:spLocks noChangeArrowheads="1"/>
          </p:cNvSpPr>
          <p:nvPr/>
        </p:nvSpPr>
        <p:spPr bwMode="auto">
          <a:xfrm>
            <a:off x="1874520" y="0"/>
            <a:ext cx="8285480" cy="718145"/>
          </a:xfrm>
          <a:prstGeom prst="rect">
            <a:avLst/>
          </a:prstGeom>
          <a:solidFill>
            <a:srgbClr val="0070C0"/>
          </a:solidFill>
          <a:ln w="9525">
            <a:noFill/>
            <a:miter lim="800000"/>
            <a:headEnd/>
            <a:tailEnd/>
          </a:ln>
          <a:effectLst/>
        </p:spPr>
        <p:txBody>
          <a:bodyPr vert="horz" wrap="square" lIns="101600" tIns="50800" rIns="101600" bIns="50800" numCol="1" anchor="ctr" anchorCtr="0" compatLnSpc="1">
            <a:prstTxWarp prst="textNoShape">
              <a:avLst/>
            </a:prstTxWarp>
            <a:spAutoFit/>
          </a:bodyPr>
          <a:lstStyle/>
          <a:p>
            <a:pPr algn="ctr" defTabSz="1015990" fontAlgn="base">
              <a:spcBef>
                <a:spcPct val="0"/>
              </a:spcBef>
              <a:spcAft>
                <a:spcPct val="0"/>
              </a:spcAft>
              <a:buClrTx/>
            </a:pPr>
            <a:r>
              <a:rPr lang="en-US" sz="4000" dirty="0" smtClean="0">
                <a:solidFill>
                  <a:schemeClr val="bg1"/>
                </a:solidFill>
                <a:latin typeface="Impact" pitchFamily="34" charset="0"/>
                <a:ea typeface="Calibri" pitchFamily="34" charset="0"/>
                <a:cs typeface="Times New Roman" pitchFamily="18" charset="0"/>
              </a:rPr>
              <a:t>Historical Information (</a:t>
            </a:r>
            <a:r>
              <a:rPr lang="en-US" sz="4000" dirty="0" err="1" smtClean="0">
                <a:solidFill>
                  <a:schemeClr val="bg1"/>
                </a:solidFill>
                <a:latin typeface="Impact" pitchFamily="34" charset="0"/>
                <a:ea typeface="Calibri" pitchFamily="34" charset="0"/>
                <a:cs typeface="Times New Roman" pitchFamily="18" charset="0"/>
              </a:rPr>
              <a:t>pg</a:t>
            </a:r>
            <a:r>
              <a:rPr lang="en-US" sz="4000" dirty="0" smtClean="0">
                <a:solidFill>
                  <a:schemeClr val="bg1"/>
                </a:solidFill>
                <a:latin typeface="Impact" pitchFamily="34" charset="0"/>
                <a:ea typeface="Calibri" pitchFamily="34" charset="0"/>
                <a:cs typeface="Times New Roman" pitchFamily="18" charset="0"/>
              </a:rPr>
              <a:t> 203)</a:t>
            </a:r>
            <a:endParaRPr lang="en-US" sz="4000" dirty="0">
              <a:solidFill>
                <a:schemeClr val="bg1"/>
              </a:solidFill>
              <a:latin typeface="Impact" pitchFamily="34" charset="0"/>
              <a:cs typeface="Arial" pitchFamily="34" charset="0"/>
            </a:endParaRPr>
          </a:p>
        </p:txBody>
      </p:sp>
    </p:spTree>
    <p:extLst>
      <p:ext uri="{BB962C8B-B14F-4D97-AF65-F5344CB8AC3E}">
        <p14:creationId xmlns:p14="http://schemas.microsoft.com/office/powerpoint/2010/main" val="2539148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idx="1"/>
          </p:nvPr>
        </p:nvSpPr>
        <p:spPr>
          <a:xfrm>
            <a:off x="1874521" y="924560"/>
            <a:ext cx="8031479" cy="5028900"/>
          </a:xfrm>
        </p:spPr>
        <p:txBody>
          <a:bodyPr/>
          <a:lstStyle/>
          <a:p>
            <a:pPr>
              <a:spcBef>
                <a:spcPct val="40000"/>
              </a:spcBef>
              <a:buClr>
                <a:srgbClr val="0070C0"/>
              </a:buClr>
              <a:buSzTx/>
              <a:buFont typeface="Wingdings" charset="0"/>
              <a:buChar char="§"/>
              <a:defRPr/>
            </a:pPr>
            <a:r>
              <a:rPr lang="en-US" sz="3111" dirty="0">
                <a:latin typeface="Arial" charset="0"/>
                <a:ea typeface="ＭＳ Ｐゴシック" charset="0"/>
              </a:rPr>
              <a:t>Extract the gene TH01 from the sample.  (TH01 has seven human variants with a repeating sequence of A-A-T-G)</a:t>
            </a:r>
          </a:p>
          <a:p>
            <a:pPr>
              <a:spcBef>
                <a:spcPct val="40000"/>
              </a:spcBef>
              <a:buClr>
                <a:srgbClr val="0070C0"/>
              </a:buClr>
              <a:buSzTx/>
              <a:buFont typeface="Wingdings" charset="0"/>
              <a:buChar char="§"/>
              <a:defRPr/>
            </a:pPr>
            <a:r>
              <a:rPr lang="en-US" sz="3111" dirty="0">
                <a:latin typeface="Arial" charset="0"/>
                <a:ea typeface="ＭＳ Ｐゴシック" charset="0"/>
              </a:rPr>
              <a:t>Amplify the sample by means of PCR</a:t>
            </a:r>
          </a:p>
          <a:p>
            <a:pPr>
              <a:spcBef>
                <a:spcPct val="40000"/>
              </a:spcBef>
              <a:buClr>
                <a:srgbClr val="0070C0"/>
              </a:buClr>
              <a:buSzTx/>
              <a:buFont typeface="Wingdings" charset="0"/>
              <a:buChar char="§"/>
              <a:defRPr/>
            </a:pPr>
            <a:r>
              <a:rPr lang="en-US" sz="3111" dirty="0">
                <a:latin typeface="Arial" charset="0"/>
                <a:ea typeface="ＭＳ Ｐゴシック" charset="0"/>
              </a:rPr>
              <a:t>Separate by electrophoresis</a:t>
            </a:r>
          </a:p>
          <a:p>
            <a:pPr>
              <a:spcBef>
                <a:spcPct val="40000"/>
              </a:spcBef>
              <a:buClr>
                <a:srgbClr val="0070C0"/>
              </a:buClr>
              <a:buSzTx/>
              <a:buFont typeface="Wingdings" charset="0"/>
              <a:buChar char="§"/>
              <a:defRPr/>
            </a:pPr>
            <a:r>
              <a:rPr lang="en-US" sz="3111" dirty="0">
                <a:latin typeface="Arial" charset="0"/>
                <a:ea typeface="ＭＳ Ｐゴシック" charset="0"/>
              </a:rPr>
              <a:t>Examine the distance the STR migrates to determine the number of times TH01 repeats</a:t>
            </a:r>
          </a:p>
        </p:txBody>
      </p:sp>
      <p:pic>
        <p:nvPicPr>
          <p:cNvPr id="6" name="Shape 100"/>
          <p:cNvPicPr preferRelativeResize="0"/>
          <p:nvPr/>
        </p:nvPicPr>
        <p:blipFill>
          <a:blip r:embed="rId2">
            <a:alphaModFix/>
          </a:blip>
          <a:stretch>
            <a:fillRect/>
          </a:stretch>
        </p:blipFill>
        <p:spPr>
          <a:xfrm>
            <a:off x="1" y="0"/>
            <a:ext cx="1874520" cy="7620000"/>
          </a:xfrm>
          <a:prstGeom prst="rect">
            <a:avLst/>
          </a:prstGeom>
          <a:noFill/>
          <a:ln>
            <a:noFill/>
          </a:ln>
        </p:spPr>
      </p:pic>
      <p:sp>
        <p:nvSpPr>
          <p:cNvPr id="7"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cs typeface="Times New Roman" pitchFamily="18" charset="0"/>
              </a:rPr>
              <a:t>STR Procedure</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4274029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
          <p:cNvSpPr>
            <a:spLocks noGrp="1" noChangeArrowheads="1"/>
          </p:cNvSpPr>
          <p:nvPr>
            <p:ph idx="1"/>
          </p:nvPr>
        </p:nvSpPr>
        <p:spPr>
          <a:xfrm>
            <a:off x="1953260" y="909320"/>
            <a:ext cx="8128000" cy="4233333"/>
          </a:xfrm>
        </p:spPr>
        <p:txBody>
          <a:bodyPr/>
          <a:lstStyle/>
          <a:p>
            <a:pPr>
              <a:spcBef>
                <a:spcPct val="40000"/>
              </a:spcBef>
              <a:buClr>
                <a:srgbClr val="0070C0"/>
              </a:buClr>
              <a:buSzTx/>
              <a:buFont typeface="Wingdings" panose="05000000000000000000" pitchFamily="2" charset="2"/>
              <a:buChar char="§"/>
            </a:pPr>
            <a:r>
              <a:rPr lang="en-US" altLang="en-US" sz="3111" dirty="0">
                <a:latin typeface="Arial" panose="020B0604020202020204" pitchFamily="34" charset="0"/>
              </a:rPr>
              <a:t>Each person has two STR types for TH01</a:t>
            </a:r>
            <a:r>
              <a:rPr lang="en-US" altLang="en-US" sz="3111" dirty="0">
                <a:latin typeface="Arial" panose="020B0604020202020204" pitchFamily="34" charset="0"/>
                <a:cs typeface="Arial" panose="020B0604020202020204" pitchFamily="34" charset="0"/>
              </a:rPr>
              <a:t>—</a:t>
            </a:r>
            <a:r>
              <a:rPr lang="en-US" altLang="en-US" sz="3111" dirty="0">
                <a:latin typeface="Arial" panose="020B0604020202020204" pitchFamily="34" charset="0"/>
              </a:rPr>
              <a:t>one inherited from each parent.</a:t>
            </a:r>
          </a:p>
          <a:p>
            <a:pPr>
              <a:spcBef>
                <a:spcPct val="40000"/>
              </a:spcBef>
              <a:buClr>
                <a:srgbClr val="0070C0"/>
              </a:buClr>
              <a:buSzTx/>
              <a:buFont typeface="Wingdings" panose="05000000000000000000" pitchFamily="2" charset="2"/>
              <a:buChar char="§"/>
            </a:pPr>
            <a:r>
              <a:rPr lang="en-US" altLang="en-US" sz="3111" dirty="0">
                <a:latin typeface="Arial" panose="020B0604020202020204" pitchFamily="34" charset="0"/>
              </a:rPr>
              <a:t>By continuing the process with additional STRs from other genes, you can narrow down the probability of DNA belonging to only one </a:t>
            </a:r>
            <a:r>
              <a:rPr lang="en-US" altLang="en-US" sz="3111" dirty="0" smtClean="0">
                <a:latin typeface="Arial" panose="020B0604020202020204" pitchFamily="34" charset="0"/>
              </a:rPr>
              <a:t>person.</a:t>
            </a:r>
          </a:p>
          <a:p>
            <a:pPr>
              <a:spcBef>
                <a:spcPct val="40000"/>
              </a:spcBef>
              <a:buClr>
                <a:srgbClr val="0070C0"/>
              </a:buClr>
              <a:buSzTx/>
              <a:buFont typeface="Wingdings" panose="05000000000000000000" pitchFamily="2" charset="2"/>
              <a:buChar char="§"/>
            </a:pPr>
            <a:r>
              <a:rPr lang="en-US" sz="3111" dirty="0" smtClean="0">
                <a:latin typeface="Arial" charset="0"/>
                <a:ea typeface="ＭＳ Ｐゴシック" charset="0"/>
              </a:rPr>
              <a:t>STR </a:t>
            </a:r>
            <a:r>
              <a:rPr lang="en-US" sz="3111" dirty="0">
                <a:latin typeface="Arial" charset="0"/>
                <a:ea typeface="ＭＳ Ｐゴシック" charset="0"/>
              </a:rPr>
              <a:t>typing is visualized by peaks shown on a graph.  Each represents the size of the DNA </a:t>
            </a:r>
            <a:r>
              <a:rPr lang="en-US" sz="3111" dirty="0" smtClean="0">
                <a:latin typeface="Arial" charset="0"/>
                <a:ea typeface="ＭＳ Ｐゴシック" charset="0"/>
              </a:rPr>
              <a:t>fragment.</a:t>
            </a:r>
          </a:p>
          <a:p>
            <a:pPr>
              <a:spcBef>
                <a:spcPct val="40000"/>
              </a:spcBef>
              <a:buClr>
                <a:srgbClr val="0070C0"/>
              </a:buClr>
              <a:buSzTx/>
              <a:buFont typeface="Wingdings" panose="05000000000000000000" pitchFamily="2" charset="2"/>
              <a:buChar char="§"/>
            </a:pPr>
            <a:r>
              <a:rPr lang="en-US" sz="3111" dirty="0" smtClean="0">
                <a:latin typeface="Arial" charset="0"/>
                <a:ea typeface="ＭＳ Ｐゴシック" charset="0"/>
              </a:rPr>
              <a:t>The </a:t>
            </a:r>
            <a:r>
              <a:rPr lang="en-US" sz="3111" dirty="0">
                <a:latin typeface="Arial" charset="0"/>
                <a:ea typeface="ＭＳ Ｐゴシック" charset="0"/>
              </a:rPr>
              <a:t>possible alleles are numbered for each loci.</a:t>
            </a:r>
          </a:p>
          <a:p>
            <a:pPr>
              <a:spcBef>
                <a:spcPct val="40000"/>
              </a:spcBef>
              <a:buClr>
                <a:srgbClr val="0070C0"/>
              </a:buClr>
              <a:buSzTx/>
              <a:buFont typeface="Wingdings" panose="05000000000000000000" pitchFamily="2" charset="2"/>
              <a:buChar char="§"/>
            </a:pPr>
            <a:endParaRPr lang="en-US" altLang="en-US" sz="3111" dirty="0">
              <a:latin typeface="Arial" panose="020B0604020202020204" pitchFamily="34" charset="0"/>
            </a:endParaRPr>
          </a:p>
        </p:txBody>
      </p:sp>
      <p:pic>
        <p:nvPicPr>
          <p:cNvPr id="6" name="Shape 100"/>
          <p:cNvPicPr preferRelativeResize="0"/>
          <p:nvPr/>
        </p:nvPicPr>
        <p:blipFill>
          <a:blip r:embed="rId2">
            <a:alphaModFix/>
          </a:blip>
          <a:stretch>
            <a:fillRect/>
          </a:stretch>
        </p:blipFill>
        <p:spPr>
          <a:xfrm>
            <a:off x="1" y="0"/>
            <a:ext cx="1874520" cy="7620000"/>
          </a:xfrm>
          <a:prstGeom prst="rect">
            <a:avLst/>
          </a:prstGeom>
          <a:noFill/>
          <a:ln>
            <a:noFill/>
          </a:ln>
        </p:spPr>
      </p:pic>
      <p:sp>
        <p:nvSpPr>
          <p:cNvPr id="7"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cs typeface="Times New Roman" pitchFamily="18" charset="0"/>
              </a:rPr>
              <a:t>STR</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1984284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00"/>
          <p:cNvPicPr preferRelativeResize="0"/>
          <p:nvPr/>
        </p:nvPicPr>
        <p:blipFill>
          <a:blip r:embed="rId2">
            <a:alphaModFix/>
          </a:blip>
          <a:stretch>
            <a:fillRect/>
          </a:stretch>
        </p:blipFill>
        <p:spPr>
          <a:xfrm>
            <a:off x="1" y="0"/>
            <a:ext cx="1874520" cy="7620000"/>
          </a:xfrm>
          <a:prstGeom prst="rect">
            <a:avLst/>
          </a:prstGeom>
          <a:noFill/>
          <a:ln>
            <a:noFill/>
          </a:ln>
        </p:spPr>
      </p:pic>
      <p:sp>
        <p:nvSpPr>
          <p:cNvPr id="6"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cs typeface="Times New Roman" pitchFamily="18" charset="0"/>
              </a:rPr>
              <a:t>STR Example</a:t>
            </a:r>
            <a:endParaRPr lang="en-US" sz="4000" dirty="0">
              <a:solidFill>
                <a:schemeClr val="bg1"/>
              </a:solidFill>
              <a:latin typeface="Impact" pitchFamily="34" charset="0"/>
              <a:cs typeface="Times New Roman" pitchFamily="18"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240" y="1281269"/>
            <a:ext cx="6313488" cy="581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240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100"/>
          <p:cNvPicPr preferRelativeResize="0"/>
          <p:nvPr/>
        </p:nvPicPr>
        <p:blipFill>
          <a:blip r:embed="rId2">
            <a:alphaModFix/>
          </a:blip>
          <a:stretch>
            <a:fillRect/>
          </a:stretch>
        </p:blipFill>
        <p:spPr>
          <a:xfrm>
            <a:off x="1" y="0"/>
            <a:ext cx="1874520" cy="7620000"/>
          </a:xfrm>
          <a:prstGeom prst="rect">
            <a:avLst/>
          </a:prstGeom>
          <a:noFill/>
          <a:ln>
            <a:noFill/>
          </a:ln>
        </p:spPr>
      </p:pic>
      <p:sp>
        <p:nvSpPr>
          <p:cNvPr id="6"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cs typeface="Times New Roman" pitchFamily="18" charset="0"/>
              </a:rPr>
              <a:t>Y STR and </a:t>
            </a:r>
            <a:r>
              <a:rPr lang="en-US" sz="4000" dirty="0" err="1" smtClean="0">
                <a:solidFill>
                  <a:schemeClr val="bg1"/>
                </a:solidFill>
                <a:latin typeface="Impact" pitchFamily="34" charset="0"/>
                <a:cs typeface="Times New Roman" pitchFamily="18" charset="0"/>
              </a:rPr>
              <a:t>mtDNA</a:t>
            </a:r>
            <a:r>
              <a:rPr lang="en-US" sz="4000" dirty="0" smtClean="0">
                <a:solidFill>
                  <a:schemeClr val="bg1"/>
                </a:solidFill>
                <a:latin typeface="Impact" pitchFamily="34" charset="0"/>
                <a:cs typeface="Times New Roman" pitchFamily="18" charset="0"/>
              </a:rPr>
              <a:t> Analyses</a:t>
            </a:r>
            <a:endParaRPr lang="en-US" sz="4000" dirty="0">
              <a:solidFill>
                <a:schemeClr val="bg1"/>
              </a:solidFill>
              <a:latin typeface="Impact" pitchFamily="34" charset="0"/>
              <a:cs typeface="Times New Roman" pitchFamily="18" charset="0"/>
            </a:endParaRPr>
          </a:p>
        </p:txBody>
      </p:sp>
      <p:sp>
        <p:nvSpPr>
          <p:cNvPr id="2" name="Rectangle 1"/>
          <p:cNvSpPr/>
          <p:nvPr/>
        </p:nvSpPr>
        <p:spPr>
          <a:xfrm>
            <a:off x="1949450" y="882759"/>
            <a:ext cx="8077200" cy="6740307"/>
          </a:xfrm>
          <a:prstGeom prst="rect">
            <a:avLst/>
          </a:prstGeom>
        </p:spPr>
        <p:txBody>
          <a:bodyPr wrap="square">
            <a:spAutoFit/>
          </a:bodyPr>
          <a:lstStyle/>
          <a:p>
            <a:pPr>
              <a:buClr>
                <a:srgbClr val="0070C0"/>
              </a:buClr>
            </a:pPr>
            <a:r>
              <a:rPr lang="en-US" altLang="en-US" sz="3600" dirty="0"/>
              <a:t>Y </a:t>
            </a:r>
            <a:r>
              <a:rPr lang="en-US" altLang="en-US" sz="3600" dirty="0" smtClean="0"/>
              <a:t>STRs</a:t>
            </a:r>
          </a:p>
          <a:p>
            <a:pPr marL="571500" lvl="8" indent="-571500">
              <a:buClr>
                <a:srgbClr val="0070C0"/>
              </a:buClr>
              <a:buFont typeface="Wingdings" panose="05000000000000000000" pitchFamily="2" charset="2"/>
              <a:buChar char="§"/>
            </a:pPr>
            <a:r>
              <a:rPr lang="en-US" altLang="en-US" sz="3600" dirty="0" smtClean="0"/>
              <a:t>Trace ancestry through the male line</a:t>
            </a:r>
          </a:p>
          <a:p>
            <a:pPr>
              <a:buClr>
                <a:srgbClr val="0070C0"/>
              </a:buClr>
            </a:pPr>
            <a:r>
              <a:rPr lang="en-US" altLang="en-US" sz="3600" dirty="0" err="1" smtClean="0"/>
              <a:t>mtDNA</a:t>
            </a:r>
            <a:endParaRPr lang="en-US" altLang="en-US" sz="3600" dirty="0" smtClean="0"/>
          </a:p>
          <a:p>
            <a:pPr marL="571500" indent="-571500">
              <a:buClr>
                <a:srgbClr val="0070C0"/>
              </a:buClr>
              <a:buFont typeface="Wingdings" panose="05000000000000000000" pitchFamily="2" charset="2"/>
              <a:buChar char="§"/>
            </a:pPr>
            <a:r>
              <a:rPr lang="en-US" altLang="en-US" sz="3600" dirty="0" smtClean="0"/>
              <a:t>Only </a:t>
            </a:r>
            <a:r>
              <a:rPr lang="en-US" altLang="en-US" sz="3600" dirty="0"/>
              <a:t>mothers pass </a:t>
            </a:r>
            <a:r>
              <a:rPr lang="en-US" altLang="en-US" sz="3600" dirty="0" smtClean="0"/>
              <a:t>on mitochondrial </a:t>
            </a:r>
            <a:r>
              <a:rPr lang="en-US" altLang="en-US" sz="3600" dirty="0"/>
              <a:t>DNA</a:t>
            </a:r>
          </a:p>
          <a:p>
            <a:pPr>
              <a:buClr>
                <a:srgbClr val="0070C0"/>
              </a:buClr>
            </a:pPr>
            <a:r>
              <a:rPr lang="en-US" altLang="en-US" sz="3600" dirty="0" err="1"/>
              <a:t>mtDNA</a:t>
            </a:r>
            <a:r>
              <a:rPr lang="en-US" altLang="en-US" sz="3600" dirty="0"/>
              <a:t> and Y </a:t>
            </a:r>
            <a:r>
              <a:rPr lang="en-US" altLang="en-US" sz="3600" dirty="0" smtClean="0"/>
              <a:t>STRs</a:t>
            </a:r>
          </a:p>
          <a:p>
            <a:pPr marL="571500" indent="-571500">
              <a:buClr>
                <a:srgbClr val="0070C0"/>
              </a:buClr>
              <a:buFont typeface="Wingdings" panose="05000000000000000000" pitchFamily="2" charset="2"/>
              <a:buChar char="§"/>
            </a:pPr>
            <a:r>
              <a:rPr lang="en-US" altLang="en-US" sz="3600" dirty="0" smtClean="0"/>
              <a:t>Can </a:t>
            </a:r>
            <a:r>
              <a:rPr lang="en-US" altLang="en-US" sz="3600" dirty="0"/>
              <a:t>only yield class evidence</a:t>
            </a:r>
          </a:p>
          <a:p>
            <a:pPr>
              <a:buClr>
                <a:srgbClr val="0070C0"/>
              </a:buClr>
            </a:pPr>
            <a:endParaRPr lang="en-US" altLang="en-US" sz="3600" dirty="0" smtClean="0"/>
          </a:p>
          <a:p>
            <a:pPr>
              <a:buClr>
                <a:srgbClr val="0070C0"/>
              </a:buClr>
            </a:pPr>
            <a:r>
              <a:rPr lang="en-US" altLang="en-US" sz="3600" dirty="0" smtClean="0"/>
              <a:t>Fourth </a:t>
            </a:r>
            <a:r>
              <a:rPr lang="en-US" altLang="en-US" sz="3600" dirty="0"/>
              <a:t>amendment rights may become a concern as DNA technology advances. </a:t>
            </a:r>
          </a:p>
        </p:txBody>
      </p:sp>
    </p:spTree>
    <p:extLst>
      <p:ext uri="{BB962C8B-B14F-4D97-AF65-F5344CB8AC3E}">
        <p14:creationId xmlns:p14="http://schemas.microsoft.com/office/powerpoint/2010/main" val="4293106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Shape 90"/>
          <p:cNvSpPr txBox="1">
            <a:spLocks noGrp="1"/>
          </p:cNvSpPr>
          <p:nvPr>
            <p:ph type="body" idx="1"/>
          </p:nvPr>
        </p:nvSpPr>
        <p:spPr>
          <a:xfrm>
            <a:off x="1874521" y="801483"/>
            <a:ext cx="8126729" cy="3099958"/>
          </a:xfrm>
          <a:prstGeom prst="rect">
            <a:avLst/>
          </a:prstGeom>
          <a:noFill/>
          <a:ln>
            <a:noFill/>
          </a:ln>
        </p:spPr>
        <p:txBody>
          <a:bodyPr spcFirstLastPara="1" wrap="square" lIns="101583" tIns="50778" rIns="101583" bIns="50778" anchor="t" anchorCtr="0">
            <a:noAutofit/>
          </a:bodyPr>
          <a:lstStyle/>
          <a:p>
            <a:pPr marL="571500" indent="-571500">
              <a:spcBef>
                <a:spcPts val="0"/>
              </a:spcBef>
              <a:buFont typeface="Wingdings" panose="05000000000000000000" pitchFamily="2" charset="2"/>
              <a:buChar char="§"/>
            </a:pPr>
            <a:r>
              <a:rPr lang="en-US" sz="2800" dirty="0" smtClean="0"/>
              <a:t>To identify potential suspects</a:t>
            </a:r>
          </a:p>
          <a:p>
            <a:pPr marL="571500" indent="-571500">
              <a:spcBef>
                <a:spcPts val="0"/>
              </a:spcBef>
              <a:buFont typeface="Wingdings" panose="05000000000000000000" pitchFamily="2" charset="2"/>
              <a:buChar char="§"/>
            </a:pPr>
            <a:r>
              <a:rPr lang="en-US" sz="2800" dirty="0" smtClean="0"/>
              <a:t>To exonerate individuals</a:t>
            </a:r>
          </a:p>
          <a:p>
            <a:pPr marL="571500" indent="-571500">
              <a:spcBef>
                <a:spcPts val="0"/>
              </a:spcBef>
              <a:buFont typeface="Wingdings" panose="05000000000000000000" pitchFamily="2" charset="2"/>
              <a:buChar char="§"/>
            </a:pPr>
            <a:r>
              <a:rPr lang="en-US" sz="2800" dirty="0" smtClean="0"/>
              <a:t>To identify crime and casualty victims</a:t>
            </a:r>
          </a:p>
          <a:p>
            <a:pPr marL="571500" indent="-571500">
              <a:spcBef>
                <a:spcPts val="0"/>
              </a:spcBef>
              <a:buFont typeface="Wingdings" panose="05000000000000000000" pitchFamily="2" charset="2"/>
              <a:buChar char="§"/>
            </a:pPr>
            <a:r>
              <a:rPr lang="en-US" sz="2800" dirty="0" smtClean="0"/>
              <a:t>To establish paternity</a:t>
            </a:r>
          </a:p>
          <a:p>
            <a:pPr marL="571500" indent="-571500">
              <a:spcBef>
                <a:spcPts val="0"/>
              </a:spcBef>
              <a:buFont typeface="Wingdings" panose="05000000000000000000" pitchFamily="2" charset="2"/>
              <a:buChar char="§"/>
            </a:pPr>
            <a:r>
              <a:rPr lang="en-US" sz="2800" dirty="0" smtClean="0"/>
              <a:t>To match organ donors</a:t>
            </a:r>
          </a:p>
          <a:p>
            <a:pPr marL="571500" indent="-571500">
              <a:spcBef>
                <a:spcPts val="0"/>
              </a:spcBef>
              <a:buFont typeface="Wingdings" panose="05000000000000000000" pitchFamily="2" charset="2"/>
              <a:buChar char="§"/>
            </a:pPr>
            <a:r>
              <a:rPr lang="en-US" sz="2800" dirty="0" smtClean="0"/>
              <a:t>Forensic </a:t>
            </a:r>
            <a:r>
              <a:rPr lang="en-US" sz="2800" dirty="0"/>
              <a:t>science is the use of scientific knowledge in legal </a:t>
            </a:r>
            <a:r>
              <a:rPr lang="en-US" sz="2800" dirty="0" smtClean="0"/>
              <a:t>situations.</a:t>
            </a:r>
          </a:p>
          <a:p>
            <a:pPr marL="571500" indent="-571500">
              <a:spcBef>
                <a:spcPts val="0"/>
              </a:spcBef>
              <a:buFont typeface="Wingdings" panose="05000000000000000000" pitchFamily="2" charset="2"/>
              <a:buChar char="§"/>
            </a:pPr>
            <a:r>
              <a:rPr lang="en-US" sz="2800" dirty="0" smtClean="0"/>
              <a:t>The </a:t>
            </a:r>
            <a:r>
              <a:rPr lang="en-US" sz="2800" dirty="0"/>
              <a:t>DNA profile of each individual is highly </a:t>
            </a:r>
            <a:r>
              <a:rPr lang="en-US" sz="2800" dirty="0" smtClean="0"/>
              <a:t>specific.</a:t>
            </a:r>
          </a:p>
          <a:p>
            <a:pPr marL="571500" indent="-571500">
              <a:spcBef>
                <a:spcPts val="0"/>
              </a:spcBef>
              <a:buFont typeface="Wingdings" panose="05000000000000000000" pitchFamily="2" charset="2"/>
              <a:buChar char="§"/>
            </a:pPr>
            <a:r>
              <a:rPr lang="en-US" sz="2800" dirty="0" smtClean="0"/>
              <a:t>The </a:t>
            </a:r>
            <a:r>
              <a:rPr lang="en-US" sz="2800" dirty="0"/>
              <a:t>chances of two people having </a:t>
            </a:r>
            <a:r>
              <a:rPr lang="en-US" sz="2800" u="sng" dirty="0"/>
              <a:t>exactly</a:t>
            </a:r>
            <a:r>
              <a:rPr lang="en-US" sz="2800" dirty="0"/>
              <a:t> the same DNA profile is 30,000 million to 1 (except for identical twins). </a:t>
            </a:r>
          </a:p>
          <a:p>
            <a:pPr marL="571500" indent="-571500">
              <a:spcBef>
                <a:spcPts val="0"/>
              </a:spcBef>
              <a:buFont typeface="Wingdings" panose="05000000000000000000" pitchFamily="2" charset="2"/>
              <a:buChar char="§"/>
            </a:pPr>
            <a:endParaRPr lang="en-US" sz="2800" dirty="0" smtClean="0"/>
          </a:p>
        </p:txBody>
      </p:sp>
      <p:pic>
        <p:nvPicPr>
          <p:cNvPr id="4"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5" name="Rectangle 32"/>
          <p:cNvSpPr>
            <a:spLocks noChangeArrowheads="1"/>
          </p:cNvSpPr>
          <p:nvPr/>
        </p:nvSpPr>
        <p:spPr bwMode="auto">
          <a:xfrm>
            <a:off x="1874521"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Uses of DNA Profiling</a:t>
            </a:r>
            <a:endParaRPr lang="en-US" sz="4000" dirty="0">
              <a:solidFill>
                <a:schemeClr val="bg1"/>
              </a:solidFill>
              <a:latin typeface="Impact" pitchFamily="34" charset="0"/>
              <a:cs typeface="Times New Roman" pitchFamily="18" charset="0"/>
            </a:endParaRPr>
          </a:p>
        </p:txBody>
      </p:sp>
      <p:sp>
        <p:nvSpPr>
          <p:cNvPr id="2" name="Rectangle 1"/>
          <p:cNvSpPr/>
          <p:nvPr/>
        </p:nvSpPr>
        <p:spPr>
          <a:xfrm>
            <a:off x="2439990" y="6551712"/>
            <a:ext cx="6749730" cy="461665"/>
          </a:xfrm>
          <a:prstGeom prst="rect">
            <a:avLst/>
          </a:prstGeom>
        </p:spPr>
        <p:txBody>
          <a:bodyPr wrap="square">
            <a:spAutoFit/>
          </a:bodyPr>
          <a:lstStyle/>
          <a:p>
            <a:r>
              <a:rPr lang="en-US" sz="2400" u="sng" dirty="0">
                <a:solidFill>
                  <a:srgbClr val="0563C1"/>
                </a:solidFill>
                <a:latin typeface="Times New Roman" panose="02020603050405020304" pitchFamily="18" charset="0"/>
                <a:ea typeface="Calibri" panose="020F0502020204030204" pitchFamily="34" charset="0"/>
                <a:hlinkClick r:id="rId4"/>
              </a:rPr>
              <a:t>https://www.youtube.com/watch?v=AkBUriMK9u8</a:t>
            </a:r>
            <a:endParaRPr lang="en-US" sz="2400" dirty="0"/>
          </a:p>
        </p:txBody>
      </p:sp>
    </p:spTree>
    <p:extLst>
      <p:ext uri="{BB962C8B-B14F-4D97-AF65-F5344CB8AC3E}">
        <p14:creationId xmlns:p14="http://schemas.microsoft.com/office/powerpoint/2010/main" val="881199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4519" y="832749"/>
            <a:ext cx="7946814" cy="2834943"/>
          </a:xfrm>
          <a:prstGeom prst="rect">
            <a:avLst/>
          </a:prstGeom>
          <a:noFill/>
        </p:spPr>
        <p:txBody>
          <a:bodyPr wrap="square" rtlCol="0">
            <a:spAutoFit/>
          </a:bodyPr>
          <a:lstStyle/>
          <a:p>
            <a:pPr algn="just"/>
            <a:r>
              <a:rPr lang="en-US" sz="2600" dirty="0">
                <a:latin typeface="Times New Roman" pitchFamily="18" charset="0"/>
                <a:cs typeface="Times New Roman" pitchFamily="18" charset="0"/>
              </a:rPr>
              <a:t>Several factors can affect the DNA left at a crime scene, such as </a:t>
            </a:r>
            <a:r>
              <a:rPr lang="en-US" sz="2600" b="1" dirty="0">
                <a:latin typeface="Times New Roman" pitchFamily="18" charset="0"/>
                <a:cs typeface="Times New Roman" pitchFamily="18" charset="0"/>
              </a:rPr>
              <a:t>environmental factors </a:t>
            </a:r>
            <a:r>
              <a:rPr lang="en-US" sz="2600" dirty="0">
                <a:latin typeface="Times New Roman" pitchFamily="18" charset="0"/>
                <a:cs typeface="Times New Roman" pitchFamily="18" charset="0"/>
              </a:rPr>
              <a:t>(e.g., heat, sunlight, moisture, bacteria, and mold). Therefore, not all DNA evidence will result in a usable DNA profile. Further, DNA testing cannot identify when the suspect was at the crime scene or for how long. </a:t>
            </a:r>
          </a:p>
          <a:p>
            <a:r>
              <a:rPr lang="en-US" sz="2222" dirty="0"/>
              <a:t> </a:t>
            </a:r>
          </a:p>
        </p:txBody>
      </p:sp>
      <p:sp>
        <p:nvSpPr>
          <p:cNvPr id="9" name="TextBox 8"/>
          <p:cNvSpPr txBox="1"/>
          <p:nvPr/>
        </p:nvSpPr>
        <p:spPr>
          <a:xfrm>
            <a:off x="1874519" y="4412676"/>
            <a:ext cx="8031481" cy="3577005"/>
          </a:xfrm>
          <a:prstGeom prst="rect">
            <a:avLst/>
          </a:prstGeom>
          <a:noFill/>
        </p:spPr>
        <p:txBody>
          <a:bodyPr wrap="square" rtlCol="0">
            <a:spAutoFit/>
          </a:bodyPr>
          <a:lstStyle/>
          <a:p>
            <a:r>
              <a:rPr lang="en-US" sz="2600" b="1" u="sng" dirty="0">
                <a:latin typeface="Times New Roman" pitchFamily="18" charset="0"/>
                <a:cs typeface="Times New Roman" pitchFamily="18" charset="0"/>
              </a:rPr>
              <a:t>CODIS</a:t>
            </a:r>
            <a:r>
              <a:rPr lang="en-US" sz="2600" dirty="0">
                <a:latin typeface="Times New Roman" pitchFamily="18" charset="0"/>
                <a:cs typeface="Times New Roman" pitchFamily="18" charset="0"/>
              </a:rPr>
              <a:t> stands for </a:t>
            </a:r>
            <a:r>
              <a:rPr lang="en-US" sz="2600" b="1" u="sng" dirty="0" err="1">
                <a:latin typeface="Times New Roman" pitchFamily="18" charset="0"/>
                <a:cs typeface="Times New Roman" pitchFamily="18" charset="0"/>
              </a:rPr>
              <a:t>CO</a:t>
            </a:r>
            <a:r>
              <a:rPr lang="en-US" sz="2600" b="1" dirty="0" err="1">
                <a:latin typeface="Times New Roman" pitchFamily="18" charset="0"/>
                <a:cs typeface="Times New Roman" pitchFamily="18" charset="0"/>
              </a:rPr>
              <a:t>mbined</a:t>
            </a:r>
            <a:r>
              <a:rPr lang="en-US" sz="2600" b="1" dirty="0">
                <a:latin typeface="Times New Roman" pitchFamily="18" charset="0"/>
                <a:cs typeface="Times New Roman" pitchFamily="18" charset="0"/>
              </a:rPr>
              <a:t> </a:t>
            </a:r>
            <a:r>
              <a:rPr lang="en-US" sz="2600" b="1" u="sng" dirty="0">
                <a:latin typeface="Times New Roman" pitchFamily="18" charset="0"/>
                <a:cs typeface="Times New Roman" pitchFamily="18" charset="0"/>
              </a:rPr>
              <a:t>D</a:t>
            </a:r>
            <a:r>
              <a:rPr lang="en-US" sz="2600" b="1" dirty="0">
                <a:latin typeface="Times New Roman" pitchFamily="18" charset="0"/>
                <a:cs typeface="Times New Roman" pitchFamily="18" charset="0"/>
              </a:rPr>
              <a:t>NA </a:t>
            </a:r>
            <a:r>
              <a:rPr lang="en-US" sz="2600" b="1" u="sng" dirty="0">
                <a:latin typeface="Times New Roman" pitchFamily="18" charset="0"/>
                <a:cs typeface="Times New Roman" pitchFamily="18" charset="0"/>
              </a:rPr>
              <a:t>I</a:t>
            </a:r>
            <a:r>
              <a:rPr lang="en-US" sz="2600" b="1" dirty="0">
                <a:latin typeface="Times New Roman" pitchFamily="18" charset="0"/>
                <a:cs typeface="Times New Roman" pitchFamily="18" charset="0"/>
              </a:rPr>
              <a:t>ndex </a:t>
            </a:r>
            <a:r>
              <a:rPr lang="en-US" sz="2600" b="1" u="sng" dirty="0">
                <a:latin typeface="Times New Roman" pitchFamily="18" charset="0"/>
                <a:cs typeface="Times New Roman" pitchFamily="18" charset="0"/>
              </a:rPr>
              <a:t>S</a:t>
            </a:r>
            <a:r>
              <a:rPr lang="en-US" sz="2600" b="1" dirty="0">
                <a:latin typeface="Times New Roman" pitchFamily="18" charset="0"/>
                <a:cs typeface="Times New Roman" pitchFamily="18" charset="0"/>
              </a:rPr>
              <a:t>ystem</a:t>
            </a:r>
            <a:r>
              <a:rPr lang="en-US" sz="2600" dirty="0">
                <a:latin typeface="Times New Roman" pitchFamily="18" charset="0"/>
                <a:cs typeface="Times New Roman" pitchFamily="18" charset="0"/>
              </a:rPr>
              <a:t>, which is an electronic database of DNA profiles that can identify suspects. DNA profiles from individuals convicted of certain crimes, such as rape, murder, and child abuse, are entered into CODIS and help officers identify possible suspects when no prior suspect existed</a:t>
            </a:r>
            <a:r>
              <a:rPr lang="en-US" sz="2600" dirty="0" smtClean="0">
                <a:latin typeface="Times New Roman" pitchFamily="18" charset="0"/>
                <a:cs typeface="Times New Roman" pitchFamily="18" charset="0"/>
              </a:rPr>
              <a:t>.  Links all 50 states.  Requires &gt;4 RFLP markers and/or 13 core STR markers.</a:t>
            </a:r>
            <a:endParaRPr lang="en-US" sz="2600" dirty="0">
              <a:latin typeface="Times New Roman" pitchFamily="18" charset="0"/>
              <a:cs typeface="Times New Roman" pitchFamily="18" charset="0"/>
            </a:endParaRPr>
          </a:p>
          <a:p>
            <a:pPr algn="just"/>
            <a:endParaRPr lang="en-US" sz="2222" dirty="0">
              <a:latin typeface="Times New Roman" pitchFamily="18" charset="0"/>
              <a:cs typeface="Times New Roman" pitchFamily="18" charset="0"/>
            </a:endParaRPr>
          </a:p>
          <a:p>
            <a:pPr algn="just"/>
            <a:endParaRPr lang="en-US" sz="2222" dirty="0">
              <a:latin typeface="Times New Roman" pitchFamily="18" charset="0"/>
              <a:cs typeface="Times New Roman" pitchFamily="18" charset="0"/>
            </a:endParaRPr>
          </a:p>
        </p:txBody>
      </p:sp>
      <p:pic>
        <p:nvPicPr>
          <p:cNvPr id="12" name="Shape 100"/>
          <p:cNvPicPr preferRelativeResize="0"/>
          <p:nvPr/>
        </p:nvPicPr>
        <p:blipFill>
          <a:blip r:embed="rId2">
            <a:alphaModFix/>
          </a:blip>
          <a:stretch>
            <a:fillRect/>
          </a:stretch>
        </p:blipFill>
        <p:spPr>
          <a:xfrm>
            <a:off x="1" y="0"/>
            <a:ext cx="1874520" cy="7620000"/>
          </a:xfrm>
          <a:prstGeom prst="rect">
            <a:avLst/>
          </a:prstGeom>
          <a:noFill/>
          <a:ln>
            <a:noFill/>
          </a:ln>
        </p:spPr>
      </p:pic>
      <p:sp>
        <p:nvSpPr>
          <p:cNvPr id="13" name="Rectangle 32"/>
          <p:cNvSpPr>
            <a:spLocks noChangeArrowheads="1"/>
          </p:cNvSpPr>
          <p:nvPr/>
        </p:nvSpPr>
        <p:spPr bwMode="auto">
          <a:xfrm>
            <a:off x="1874521" y="15240"/>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What Factors Affect DNA Evidence?</a:t>
            </a:r>
            <a:endParaRPr lang="en-US" sz="4000" dirty="0">
              <a:solidFill>
                <a:schemeClr val="bg1"/>
              </a:solidFill>
              <a:latin typeface="Impact" pitchFamily="34" charset="0"/>
              <a:cs typeface="Times New Roman" pitchFamily="18" charset="0"/>
            </a:endParaRPr>
          </a:p>
        </p:txBody>
      </p:sp>
      <p:sp>
        <p:nvSpPr>
          <p:cNvPr id="14" name="Rectangle 32"/>
          <p:cNvSpPr>
            <a:spLocks noChangeArrowheads="1"/>
          </p:cNvSpPr>
          <p:nvPr/>
        </p:nvSpPr>
        <p:spPr bwMode="auto">
          <a:xfrm>
            <a:off x="1874520" y="3566553"/>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What Exactly is CODIS?</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807050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4521" y="710043"/>
            <a:ext cx="8116146" cy="6555641"/>
          </a:xfrm>
          <a:prstGeom prst="rect">
            <a:avLst/>
          </a:prstGeom>
          <a:noFill/>
        </p:spPr>
        <p:txBody>
          <a:bodyPr wrap="square" rtlCol="0">
            <a:spAutoFit/>
          </a:bodyPr>
          <a:lstStyle/>
          <a:p>
            <a:pPr marL="342900" indent="-342900" algn="just">
              <a:buFont typeface="Wingdings" panose="05000000000000000000" pitchFamily="2" charset="2"/>
              <a:buChar char="§"/>
            </a:pPr>
            <a:r>
              <a:rPr lang="en-US" sz="3000" dirty="0" smtClean="0">
                <a:latin typeface="Times New Roman" pitchFamily="18" charset="0"/>
                <a:cs typeface="Times New Roman" pitchFamily="18" charset="0"/>
              </a:rPr>
              <a:t>Wear disposable gloves and change them often</a:t>
            </a:r>
          </a:p>
          <a:p>
            <a:pPr marL="342900" indent="-342900" algn="just">
              <a:buFont typeface="Wingdings" panose="05000000000000000000" pitchFamily="2" charset="2"/>
              <a:buChar char="§"/>
            </a:pPr>
            <a:r>
              <a:rPr lang="en-US" sz="3000" dirty="0" smtClean="0">
                <a:latin typeface="Times New Roman" pitchFamily="18" charset="0"/>
                <a:cs typeface="Times New Roman" pitchFamily="18" charset="0"/>
              </a:rPr>
              <a:t>Use disposable instruments for handling each sample</a:t>
            </a:r>
          </a:p>
          <a:p>
            <a:pPr marL="342900" indent="-342900" algn="just">
              <a:buFont typeface="Wingdings" panose="05000000000000000000" pitchFamily="2" charset="2"/>
              <a:buChar char="§"/>
            </a:pPr>
            <a:r>
              <a:rPr lang="en-US" sz="3000" dirty="0" smtClean="0">
                <a:latin typeface="Times New Roman" pitchFamily="18" charset="0"/>
                <a:cs typeface="Times New Roman" pitchFamily="18" charset="0"/>
              </a:rPr>
              <a:t>Avoid touching the area where DNA may exist</a:t>
            </a:r>
          </a:p>
          <a:p>
            <a:pPr marL="342900" indent="-342900" algn="just">
              <a:buFont typeface="Wingdings" panose="05000000000000000000" pitchFamily="2" charset="2"/>
              <a:buChar char="§"/>
            </a:pPr>
            <a:r>
              <a:rPr lang="en-US" sz="3000" dirty="0" smtClean="0">
                <a:latin typeface="Times New Roman" pitchFamily="18" charset="0"/>
                <a:cs typeface="Times New Roman" pitchFamily="18" charset="0"/>
              </a:rPr>
              <a:t>Avoid talking, sneezing, and coughing on evidence</a:t>
            </a:r>
          </a:p>
          <a:p>
            <a:pPr marL="342900" indent="-342900" algn="just">
              <a:buFont typeface="Wingdings" panose="05000000000000000000" pitchFamily="2" charset="2"/>
              <a:buChar char="§"/>
            </a:pPr>
            <a:r>
              <a:rPr lang="en-US" sz="3000" dirty="0" smtClean="0">
                <a:latin typeface="Times New Roman" pitchFamily="18" charset="0"/>
                <a:cs typeface="Times New Roman" pitchFamily="18" charset="0"/>
              </a:rPr>
              <a:t>Avoid touching your face when collecting and packaging evidence</a:t>
            </a:r>
          </a:p>
          <a:p>
            <a:pPr marL="342900" indent="-342900" algn="just">
              <a:buFont typeface="Wingdings" panose="05000000000000000000" pitchFamily="2" charset="2"/>
              <a:buChar char="§"/>
            </a:pPr>
            <a:r>
              <a:rPr lang="en-US" sz="3000" dirty="0" smtClean="0">
                <a:latin typeface="Times New Roman" pitchFamily="18" charset="0"/>
                <a:cs typeface="Times New Roman" pitchFamily="18" charset="0"/>
              </a:rPr>
              <a:t>Air-dry evidence thoroughly before packaging</a:t>
            </a:r>
          </a:p>
          <a:p>
            <a:pPr marL="342900" indent="-342900" algn="just">
              <a:buFont typeface="Wingdings" panose="05000000000000000000" pitchFamily="2" charset="2"/>
              <a:buChar char="§"/>
            </a:pPr>
            <a:r>
              <a:rPr lang="en-US" sz="3000" dirty="0" smtClean="0">
                <a:latin typeface="Times New Roman" pitchFamily="18" charset="0"/>
                <a:cs typeface="Times New Roman" pitchFamily="18" charset="0"/>
              </a:rPr>
              <a:t>If wet evidence cannot be dried, it may be frozen, refrigerated, or placed in a paper bag</a:t>
            </a:r>
          </a:p>
          <a:p>
            <a:pPr marL="342900" indent="-342900" algn="just">
              <a:buFont typeface="Wingdings" panose="05000000000000000000" pitchFamily="2" charset="2"/>
              <a:buChar char="§"/>
            </a:pPr>
            <a:r>
              <a:rPr lang="en-US" sz="3000" dirty="0" smtClean="0">
                <a:latin typeface="Times New Roman" pitchFamily="18" charset="0"/>
                <a:cs typeface="Times New Roman" pitchFamily="18" charset="0"/>
              </a:rPr>
              <a:t>Put evidence into new paper bags or envelopes</a:t>
            </a:r>
          </a:p>
          <a:p>
            <a:pPr marL="342900" indent="-342900" algn="just">
              <a:buFont typeface="Wingdings" panose="05000000000000000000" pitchFamily="2" charset="2"/>
              <a:buChar char="§"/>
            </a:pPr>
            <a:r>
              <a:rPr lang="en-US" sz="3000" dirty="0" smtClean="0">
                <a:latin typeface="Times New Roman" pitchFamily="18" charset="0"/>
                <a:cs typeface="Times New Roman" pitchFamily="18" charset="0"/>
              </a:rPr>
              <a:t>Keep DNA evidence dry and cool during transportation and storage</a:t>
            </a:r>
            <a:endParaRPr lang="en-US" sz="3000" dirty="0">
              <a:latin typeface="Times New Roman" pitchFamily="18" charset="0"/>
              <a:cs typeface="Times New Roman" pitchFamily="18" charset="0"/>
            </a:endParaRPr>
          </a:p>
        </p:txBody>
      </p:sp>
      <p:pic>
        <p:nvPicPr>
          <p:cNvPr id="10" name="Shape 100"/>
          <p:cNvPicPr preferRelativeResize="0"/>
          <p:nvPr/>
        </p:nvPicPr>
        <p:blipFill>
          <a:blip r:embed="rId2">
            <a:alphaModFix/>
          </a:blip>
          <a:stretch>
            <a:fillRect/>
          </a:stretch>
        </p:blipFill>
        <p:spPr>
          <a:xfrm>
            <a:off x="1" y="0"/>
            <a:ext cx="1874520" cy="7620000"/>
          </a:xfrm>
          <a:prstGeom prst="rect">
            <a:avLst/>
          </a:prstGeom>
          <a:noFill/>
          <a:ln>
            <a:noFill/>
          </a:ln>
        </p:spPr>
      </p:pic>
      <p:sp>
        <p:nvSpPr>
          <p:cNvPr id="11" name="Rectangle 32"/>
          <p:cNvSpPr>
            <a:spLocks noChangeArrowheads="1"/>
          </p:cNvSpPr>
          <p:nvPr/>
        </p:nvSpPr>
        <p:spPr bwMode="auto">
          <a:xfrm>
            <a:off x="1874521" y="15390"/>
            <a:ext cx="8285479" cy="679263"/>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3800" dirty="0" smtClean="0">
                <a:solidFill>
                  <a:schemeClr val="bg1"/>
                </a:solidFill>
                <a:latin typeface="Impact" pitchFamily="34" charset="0"/>
                <a:ea typeface="Calibri" pitchFamily="34" charset="0"/>
                <a:cs typeface="Times New Roman" pitchFamily="18" charset="0"/>
              </a:rPr>
              <a:t>Precautions to Avoid DNA Contamination</a:t>
            </a:r>
            <a:endParaRPr lang="en-US" sz="38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362259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Shape 163"/>
          <p:cNvSpPr txBox="1">
            <a:spLocks noGrp="1"/>
          </p:cNvSpPr>
          <p:nvPr>
            <p:ph type="body" idx="4294967295"/>
          </p:nvPr>
        </p:nvSpPr>
        <p:spPr>
          <a:xfrm>
            <a:off x="2180661" y="1570637"/>
            <a:ext cx="4487333" cy="5034139"/>
          </a:xfrm>
          <a:prstGeom prst="rect">
            <a:avLst/>
          </a:prstGeom>
          <a:noFill/>
          <a:ln>
            <a:noFill/>
          </a:ln>
        </p:spPr>
        <p:txBody>
          <a:bodyPr spcFirstLastPara="1" wrap="square" lIns="101583" tIns="50778" rIns="101583" bIns="50778" anchor="t" anchorCtr="0">
            <a:noAutofit/>
          </a:bodyPr>
          <a:lstStyle/>
          <a:p>
            <a:pPr>
              <a:lnSpc>
                <a:spcPct val="90000"/>
              </a:lnSpc>
              <a:spcBef>
                <a:spcPts val="0"/>
              </a:spcBef>
              <a:buClr>
                <a:schemeClr val="hlink"/>
              </a:buClr>
              <a:buSzPts val="1680"/>
              <a:buFont typeface="Wingdings" panose="05000000000000000000" pitchFamily="2" charset="2"/>
              <a:buChar char="§"/>
            </a:pPr>
            <a:r>
              <a:rPr lang="en-US" sz="2667" dirty="0">
                <a:latin typeface="Verdana"/>
                <a:ea typeface="Verdana"/>
                <a:cs typeface="Verdana"/>
                <a:sym typeface="Verdana"/>
              </a:rPr>
              <a:t>Blood</a:t>
            </a:r>
            <a:endParaRPr dirty="0"/>
          </a:p>
          <a:p>
            <a:pPr>
              <a:lnSpc>
                <a:spcPct val="90000"/>
              </a:lnSpc>
              <a:spcBef>
                <a:spcPts val="533"/>
              </a:spcBef>
              <a:buClr>
                <a:schemeClr val="hlink"/>
              </a:buClr>
              <a:buSzPts val="1680"/>
              <a:buFont typeface="Wingdings" panose="05000000000000000000" pitchFamily="2" charset="2"/>
              <a:buChar char="§"/>
            </a:pPr>
            <a:r>
              <a:rPr lang="en-US" sz="2667" dirty="0">
                <a:latin typeface="Verdana"/>
                <a:ea typeface="Verdana"/>
                <a:cs typeface="Verdana"/>
                <a:sym typeface="Verdana"/>
              </a:rPr>
              <a:t>Hair</a:t>
            </a:r>
            <a:endParaRPr dirty="0"/>
          </a:p>
          <a:p>
            <a:pPr>
              <a:lnSpc>
                <a:spcPct val="90000"/>
              </a:lnSpc>
              <a:spcBef>
                <a:spcPts val="533"/>
              </a:spcBef>
              <a:buClr>
                <a:schemeClr val="hlink"/>
              </a:buClr>
              <a:buSzPts val="1680"/>
              <a:buFont typeface="Wingdings" panose="05000000000000000000" pitchFamily="2" charset="2"/>
              <a:buChar char="§"/>
            </a:pPr>
            <a:r>
              <a:rPr lang="en-US" sz="2667" dirty="0">
                <a:latin typeface="Verdana"/>
                <a:ea typeface="Verdana"/>
                <a:cs typeface="Verdana"/>
                <a:sym typeface="Verdana"/>
              </a:rPr>
              <a:t>Saliva</a:t>
            </a:r>
            <a:endParaRPr dirty="0"/>
          </a:p>
          <a:p>
            <a:pPr>
              <a:lnSpc>
                <a:spcPct val="90000"/>
              </a:lnSpc>
              <a:spcBef>
                <a:spcPts val="533"/>
              </a:spcBef>
              <a:buClr>
                <a:schemeClr val="hlink"/>
              </a:buClr>
              <a:buSzPts val="1680"/>
              <a:buFont typeface="Wingdings" panose="05000000000000000000" pitchFamily="2" charset="2"/>
              <a:buChar char="§"/>
            </a:pPr>
            <a:r>
              <a:rPr lang="en-US" sz="2667" dirty="0">
                <a:latin typeface="Verdana"/>
                <a:ea typeface="Verdana"/>
                <a:cs typeface="Verdana"/>
                <a:sym typeface="Verdana"/>
              </a:rPr>
              <a:t>Semen</a:t>
            </a:r>
            <a:endParaRPr dirty="0"/>
          </a:p>
          <a:p>
            <a:pPr>
              <a:lnSpc>
                <a:spcPct val="90000"/>
              </a:lnSpc>
              <a:spcBef>
                <a:spcPts val="533"/>
              </a:spcBef>
              <a:buClr>
                <a:schemeClr val="hlink"/>
              </a:buClr>
              <a:buSzPts val="1680"/>
              <a:buFont typeface="Wingdings" panose="05000000000000000000" pitchFamily="2" charset="2"/>
              <a:buChar char="§"/>
            </a:pPr>
            <a:r>
              <a:rPr lang="en-US" sz="2667" dirty="0">
                <a:latin typeface="Verdana"/>
                <a:ea typeface="Verdana"/>
                <a:cs typeface="Verdana"/>
                <a:sym typeface="Verdana"/>
              </a:rPr>
              <a:t>Body tissue cells</a:t>
            </a:r>
            <a:endParaRPr dirty="0"/>
          </a:p>
          <a:p>
            <a:pPr>
              <a:lnSpc>
                <a:spcPct val="90000"/>
              </a:lnSpc>
              <a:spcBef>
                <a:spcPts val="533"/>
              </a:spcBef>
              <a:buClr>
                <a:schemeClr val="hlink"/>
              </a:buClr>
              <a:buSzPts val="1680"/>
              <a:buFont typeface="Wingdings" panose="05000000000000000000" pitchFamily="2" charset="2"/>
              <a:buChar char="§"/>
            </a:pPr>
            <a:r>
              <a:rPr lang="en-US" sz="2667" dirty="0">
                <a:latin typeface="Verdana"/>
                <a:ea typeface="Verdana"/>
                <a:cs typeface="Verdana"/>
                <a:sym typeface="Verdana"/>
              </a:rPr>
              <a:t>DNA samples have been obtained from vaginal cells transferred to the outside of a condom during sexual intercourse.</a:t>
            </a:r>
            <a:endParaRPr dirty="0"/>
          </a:p>
          <a:p>
            <a:pPr marL="380996" indent="-262464">
              <a:lnSpc>
                <a:spcPct val="90000"/>
              </a:lnSpc>
              <a:spcBef>
                <a:spcPts val="533"/>
              </a:spcBef>
              <a:buClr>
                <a:schemeClr val="hlink"/>
              </a:buClr>
              <a:buSzPts val="1680"/>
              <a:buNone/>
            </a:pPr>
            <a:endParaRPr sz="2667" dirty="0">
              <a:latin typeface="Verdana"/>
              <a:ea typeface="Verdana"/>
              <a:cs typeface="Verdana"/>
              <a:sym typeface="Verdana"/>
            </a:endParaRPr>
          </a:p>
          <a:p>
            <a:pPr marL="380996" indent="-262464">
              <a:lnSpc>
                <a:spcPct val="90000"/>
              </a:lnSpc>
              <a:spcBef>
                <a:spcPts val="533"/>
              </a:spcBef>
              <a:buClr>
                <a:schemeClr val="hlink"/>
              </a:buClr>
              <a:buSzPts val="1680"/>
              <a:buNone/>
            </a:pPr>
            <a:endParaRPr sz="2667" dirty="0">
              <a:latin typeface="Verdana"/>
              <a:ea typeface="Verdana"/>
              <a:cs typeface="Verdana"/>
              <a:sym typeface="Verdana"/>
            </a:endParaRPr>
          </a:p>
          <a:p>
            <a:pPr marL="380996" indent="-262464">
              <a:spcBef>
                <a:spcPts val="533"/>
              </a:spcBef>
              <a:buClr>
                <a:schemeClr val="hlink"/>
              </a:buClr>
              <a:buSzPts val="1680"/>
              <a:buNone/>
            </a:pPr>
            <a:endParaRPr sz="2667" dirty="0">
              <a:latin typeface="Verdana"/>
              <a:ea typeface="Verdana"/>
              <a:cs typeface="Verdana"/>
              <a:sym typeface="Verdana"/>
            </a:endParaRPr>
          </a:p>
        </p:txBody>
      </p:sp>
      <p:pic>
        <p:nvPicPr>
          <p:cNvPr id="164" name="Shape 164"/>
          <p:cNvPicPr preferRelativeResize="0">
            <a:picLocks noGrp="1"/>
          </p:cNvPicPr>
          <p:nvPr>
            <p:ph type="body" idx="4294967295"/>
          </p:nvPr>
        </p:nvPicPr>
        <p:blipFill rotWithShape="1">
          <a:blip r:embed="rId3">
            <a:alphaModFix/>
          </a:blip>
          <a:srcRect/>
          <a:stretch/>
        </p:blipFill>
        <p:spPr>
          <a:xfrm>
            <a:off x="6507480" y="1570637"/>
            <a:ext cx="3199694" cy="2400652"/>
          </a:xfrm>
          <a:prstGeom prst="rect">
            <a:avLst/>
          </a:prstGeom>
          <a:noFill/>
          <a:ln>
            <a:noFill/>
          </a:ln>
        </p:spPr>
      </p:pic>
      <p:pic>
        <p:nvPicPr>
          <p:cNvPr id="165" name="Shape 165"/>
          <p:cNvPicPr preferRelativeResize="0">
            <a:picLocks noGrp="1"/>
          </p:cNvPicPr>
          <p:nvPr>
            <p:ph type="body" idx="4294967295"/>
          </p:nvPr>
        </p:nvPicPr>
        <p:blipFill rotWithShape="1">
          <a:blip r:embed="rId4">
            <a:alphaModFix/>
          </a:blip>
          <a:srcRect/>
          <a:stretch/>
        </p:blipFill>
        <p:spPr>
          <a:xfrm>
            <a:off x="6667994" y="4290553"/>
            <a:ext cx="2959806" cy="2400652"/>
          </a:xfrm>
          <a:prstGeom prst="rect">
            <a:avLst/>
          </a:prstGeom>
          <a:noFill/>
          <a:ln>
            <a:noFill/>
          </a:ln>
        </p:spPr>
      </p:pic>
      <p:pic>
        <p:nvPicPr>
          <p:cNvPr id="6" name="Shape 100"/>
          <p:cNvPicPr preferRelativeResize="0"/>
          <p:nvPr/>
        </p:nvPicPr>
        <p:blipFill>
          <a:blip r:embed="rId5">
            <a:alphaModFix/>
          </a:blip>
          <a:stretch>
            <a:fillRect/>
          </a:stretch>
        </p:blipFill>
        <p:spPr>
          <a:xfrm>
            <a:off x="1" y="0"/>
            <a:ext cx="1874520" cy="7620000"/>
          </a:xfrm>
          <a:prstGeom prst="rect">
            <a:avLst/>
          </a:prstGeom>
          <a:noFill/>
          <a:ln>
            <a:noFill/>
          </a:ln>
        </p:spPr>
      </p:pic>
      <p:sp>
        <p:nvSpPr>
          <p:cNvPr id="7" name="Rectangle 32"/>
          <p:cNvSpPr>
            <a:spLocks noChangeArrowheads="1"/>
          </p:cNvSpPr>
          <p:nvPr/>
        </p:nvSpPr>
        <p:spPr bwMode="auto">
          <a:xfrm>
            <a:off x="1874521" y="0"/>
            <a:ext cx="8285479" cy="1264039"/>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3800" dirty="0" smtClean="0">
                <a:solidFill>
                  <a:schemeClr val="bg1"/>
                </a:solidFill>
                <a:latin typeface="Impact" pitchFamily="34" charset="0"/>
                <a:ea typeface="Calibri" pitchFamily="34" charset="0"/>
                <a:cs typeface="Times New Roman" pitchFamily="18" charset="0"/>
              </a:rPr>
              <a:t>Biological Materials Used </a:t>
            </a:r>
          </a:p>
          <a:p>
            <a:pPr algn="ctr" defTabSz="935726" fontAlgn="base">
              <a:spcBef>
                <a:spcPct val="0"/>
              </a:spcBef>
              <a:spcAft>
                <a:spcPct val="0"/>
              </a:spcAft>
            </a:pPr>
            <a:r>
              <a:rPr lang="en-US" sz="3800" dirty="0" smtClean="0">
                <a:solidFill>
                  <a:schemeClr val="bg1"/>
                </a:solidFill>
                <a:latin typeface="Impact" pitchFamily="34" charset="0"/>
                <a:ea typeface="Calibri" pitchFamily="34" charset="0"/>
                <a:cs typeface="Times New Roman" pitchFamily="18" charset="0"/>
              </a:rPr>
              <a:t>For DNA Profiling</a:t>
            </a:r>
            <a:endParaRPr lang="en-US" sz="38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2314394523"/>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body" idx="1"/>
          </p:nvPr>
        </p:nvSpPr>
        <p:spPr>
          <a:xfrm>
            <a:off x="1853525" y="756921"/>
            <a:ext cx="8285479" cy="5034139"/>
          </a:xfrm>
          <a:prstGeom prst="rect">
            <a:avLst/>
          </a:prstGeom>
          <a:noFill/>
          <a:ln>
            <a:noFill/>
          </a:ln>
        </p:spPr>
        <p:txBody>
          <a:bodyPr spcFirstLastPara="1" wrap="square" lIns="101583" tIns="50778" rIns="101583" bIns="50778" anchor="t" anchorCtr="0">
            <a:noAutofit/>
          </a:bodyPr>
          <a:lstStyle/>
          <a:p>
            <a:pPr marL="571500" indent="-571500">
              <a:spcBef>
                <a:spcPts val="0"/>
              </a:spcBef>
              <a:buFont typeface="Wingdings" panose="05000000000000000000" pitchFamily="2" charset="2"/>
              <a:buChar char="§"/>
            </a:pPr>
            <a:r>
              <a:rPr lang="en-US" sz="2800" dirty="0"/>
              <a:t>A violent murder occurred. </a:t>
            </a:r>
            <a:endParaRPr sz="2800" dirty="0"/>
          </a:p>
          <a:p>
            <a:pPr marL="571500" indent="-571500">
              <a:buFont typeface="Wingdings" panose="05000000000000000000" pitchFamily="2" charset="2"/>
              <a:buChar char="§"/>
            </a:pPr>
            <a:r>
              <a:rPr lang="en-US" sz="2800" dirty="0"/>
              <a:t>The forensics team retrieved a blood sample from the crime scene. </a:t>
            </a:r>
            <a:endParaRPr sz="2800" dirty="0"/>
          </a:p>
          <a:p>
            <a:pPr marL="571500" indent="-571500">
              <a:buFont typeface="Wingdings" panose="05000000000000000000" pitchFamily="2" charset="2"/>
              <a:buChar char="§"/>
            </a:pPr>
            <a:r>
              <a:rPr lang="en-US" sz="2800" dirty="0"/>
              <a:t>They prepared DNA profiles of the blood sample, the victim and a suspect as follows:</a:t>
            </a:r>
            <a:endParaRPr sz="2800" dirty="0"/>
          </a:p>
        </p:txBody>
      </p:sp>
      <p:pic>
        <p:nvPicPr>
          <p:cNvPr id="4"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5" name="Rectangle 32"/>
          <p:cNvSpPr>
            <a:spLocks noChangeArrowheads="1"/>
          </p:cNvSpPr>
          <p:nvPr/>
        </p:nvSpPr>
        <p:spPr bwMode="auto">
          <a:xfrm>
            <a:off x="1874521" y="15390"/>
            <a:ext cx="8285479" cy="679263"/>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3800" dirty="0" smtClean="0">
                <a:solidFill>
                  <a:schemeClr val="bg1"/>
                </a:solidFill>
                <a:latin typeface="Impact" pitchFamily="34" charset="0"/>
                <a:ea typeface="Calibri" pitchFamily="34" charset="0"/>
                <a:cs typeface="Times New Roman" pitchFamily="18" charset="0"/>
              </a:rPr>
              <a:t>Example 1</a:t>
            </a:r>
            <a:endParaRPr lang="en-US" sz="3800" dirty="0">
              <a:solidFill>
                <a:schemeClr val="bg1"/>
              </a:solidFill>
              <a:latin typeface="Impact" pitchFamily="34" charset="0"/>
              <a:cs typeface="Times New Roman" pitchFamily="18" charset="0"/>
            </a:endParaRPr>
          </a:p>
        </p:txBody>
      </p:sp>
      <p:grpSp>
        <p:nvGrpSpPr>
          <p:cNvPr id="7" name="Group 6"/>
          <p:cNvGrpSpPr/>
          <p:nvPr/>
        </p:nvGrpSpPr>
        <p:grpSpPr>
          <a:xfrm>
            <a:off x="4099560" y="3627120"/>
            <a:ext cx="5897880" cy="3721806"/>
            <a:chOff x="2043007" y="2049639"/>
            <a:chExt cx="7120819" cy="4720167"/>
          </a:xfrm>
        </p:grpSpPr>
        <p:sp>
          <p:nvSpPr>
            <p:cNvPr id="8" name="Shape 184"/>
            <p:cNvSpPr/>
            <p:nvPr/>
          </p:nvSpPr>
          <p:spPr>
            <a:xfrm>
              <a:off x="2043007" y="2049639"/>
              <a:ext cx="7120819" cy="4720167"/>
            </a:xfrm>
            <a:prstGeom prst="rect">
              <a:avLst/>
            </a:prstGeom>
            <a:solidFill>
              <a:schemeClr val="accent1"/>
            </a:solidFill>
            <a:ln w="28575" cap="flat" cmpd="sng">
              <a:solidFill>
                <a:schemeClr val="dk1"/>
              </a:solidFill>
              <a:prstDash val="solid"/>
              <a:miter lim="8000"/>
              <a:headEnd type="none" w="sm" len="sm"/>
              <a:tailEnd type="none" w="sm" len="sm"/>
            </a:ln>
          </p:spPr>
          <p:txBody>
            <a:bodyPr spcFirstLastPara="1" wrap="square" lIns="101583" tIns="50778" rIns="101583" bIns="50778" anchor="ctr" anchorCtr="0">
              <a:noAutofit/>
            </a:bodyPr>
            <a:lstStyle/>
            <a:p>
              <a:endParaRPr sz="2000">
                <a:solidFill>
                  <a:schemeClr val="dk1"/>
                </a:solidFill>
              </a:endParaRPr>
            </a:p>
          </p:txBody>
        </p:sp>
        <p:grpSp>
          <p:nvGrpSpPr>
            <p:cNvPr id="9" name="Group 8"/>
            <p:cNvGrpSpPr/>
            <p:nvPr/>
          </p:nvGrpSpPr>
          <p:grpSpPr>
            <a:xfrm>
              <a:off x="2455475" y="2274288"/>
              <a:ext cx="1760361" cy="4240389"/>
              <a:chOff x="2120195" y="2289528"/>
              <a:chExt cx="1760361" cy="4240389"/>
            </a:xfrm>
          </p:grpSpPr>
          <p:sp>
            <p:nvSpPr>
              <p:cNvPr id="29" name="Shape 185"/>
              <p:cNvSpPr txBox="1"/>
              <p:nvPr/>
            </p:nvSpPr>
            <p:spPr>
              <a:xfrm>
                <a:off x="2120195" y="2289528"/>
                <a:ext cx="1760361" cy="712611"/>
              </a:xfrm>
              <a:prstGeom prst="rect">
                <a:avLst/>
              </a:prstGeom>
              <a:noFill/>
              <a:ln>
                <a:noFill/>
              </a:ln>
            </p:spPr>
            <p:txBody>
              <a:bodyPr spcFirstLastPara="1" wrap="square" lIns="101583" tIns="50778" rIns="101583" bIns="50778" anchor="t" anchorCtr="0">
                <a:noAutofit/>
              </a:bodyPr>
              <a:lstStyle/>
              <a:p>
                <a:pPr>
                  <a:buClr>
                    <a:schemeClr val="dk1"/>
                  </a:buClr>
                </a:pPr>
                <a:r>
                  <a:rPr lang="en-US" sz="2000">
                    <a:solidFill>
                      <a:schemeClr val="dk1"/>
                    </a:solidFill>
                    <a:latin typeface="Verdana"/>
                    <a:ea typeface="Verdana"/>
                    <a:cs typeface="Verdana"/>
                    <a:sym typeface="Verdana"/>
                  </a:rPr>
                  <a:t>Suspects Profile</a:t>
                </a:r>
                <a:endParaRPr sz="1556"/>
              </a:p>
            </p:txBody>
          </p:sp>
          <p:grpSp>
            <p:nvGrpSpPr>
              <p:cNvPr id="30" name="Group 29"/>
              <p:cNvGrpSpPr/>
              <p:nvPr/>
            </p:nvGrpSpPr>
            <p:grpSpPr>
              <a:xfrm>
                <a:off x="2120195" y="3730624"/>
                <a:ext cx="1120069" cy="2799293"/>
                <a:chOff x="2199569" y="3730624"/>
                <a:chExt cx="1120069" cy="2799293"/>
              </a:xfrm>
            </p:grpSpPr>
            <p:cxnSp>
              <p:nvCxnSpPr>
                <p:cNvPr id="31" name="Shape 188"/>
                <p:cNvCxnSpPr/>
                <p:nvPr/>
              </p:nvCxnSpPr>
              <p:spPr>
                <a:xfrm>
                  <a:off x="2199569" y="3730624"/>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32" name="Shape 191"/>
                <p:cNvCxnSpPr/>
                <p:nvPr/>
              </p:nvCxnSpPr>
              <p:spPr>
                <a:xfrm>
                  <a:off x="2199569" y="4370917"/>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33" name="Shape 192"/>
                <p:cNvCxnSpPr/>
                <p:nvPr/>
              </p:nvCxnSpPr>
              <p:spPr>
                <a:xfrm>
                  <a:off x="2199569" y="4529667"/>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34" name="Shape 197"/>
                <p:cNvCxnSpPr/>
                <p:nvPr/>
              </p:nvCxnSpPr>
              <p:spPr>
                <a:xfrm>
                  <a:off x="2199569" y="5169958"/>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35" name="Shape 198"/>
                <p:cNvCxnSpPr/>
                <p:nvPr/>
              </p:nvCxnSpPr>
              <p:spPr>
                <a:xfrm>
                  <a:off x="2199569" y="5810250"/>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36" name="Shape 199"/>
                <p:cNvCxnSpPr/>
                <p:nvPr/>
              </p:nvCxnSpPr>
              <p:spPr>
                <a:xfrm>
                  <a:off x="2199569" y="5970763"/>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37" name="Shape 201"/>
                <p:cNvCxnSpPr/>
                <p:nvPr/>
              </p:nvCxnSpPr>
              <p:spPr>
                <a:xfrm>
                  <a:off x="2199569" y="6529917"/>
                  <a:ext cx="1120069" cy="0"/>
                </a:xfrm>
                <a:prstGeom prst="straightConnector1">
                  <a:avLst/>
                </a:prstGeom>
                <a:noFill/>
                <a:ln w="38100" cap="flat" cmpd="sng">
                  <a:solidFill>
                    <a:schemeClr val="dk1"/>
                  </a:solidFill>
                  <a:prstDash val="solid"/>
                  <a:miter lim="8000"/>
                  <a:headEnd type="none" w="sm" len="sm"/>
                  <a:tailEnd type="none" w="sm" len="sm"/>
                </a:ln>
              </p:spPr>
            </p:cxnSp>
          </p:grpSp>
        </p:grpSp>
        <p:grpSp>
          <p:nvGrpSpPr>
            <p:cNvPr id="10" name="Group 9"/>
            <p:cNvGrpSpPr/>
            <p:nvPr/>
          </p:nvGrpSpPr>
          <p:grpSpPr>
            <a:xfrm>
              <a:off x="7255016" y="2274288"/>
              <a:ext cx="1599847" cy="4240389"/>
              <a:chOff x="6919736" y="2289528"/>
              <a:chExt cx="1599847" cy="4240389"/>
            </a:xfrm>
          </p:grpSpPr>
          <p:sp>
            <p:nvSpPr>
              <p:cNvPr id="21" name="Shape 187"/>
              <p:cNvSpPr txBox="1"/>
              <p:nvPr/>
            </p:nvSpPr>
            <p:spPr>
              <a:xfrm>
                <a:off x="6919736" y="2289528"/>
                <a:ext cx="1599847" cy="712611"/>
              </a:xfrm>
              <a:prstGeom prst="rect">
                <a:avLst/>
              </a:prstGeom>
              <a:noFill/>
              <a:ln>
                <a:noFill/>
              </a:ln>
            </p:spPr>
            <p:txBody>
              <a:bodyPr spcFirstLastPara="1" wrap="square" lIns="101583" tIns="50778" rIns="101583" bIns="50778" anchor="t" anchorCtr="0">
                <a:noAutofit/>
              </a:bodyPr>
              <a:lstStyle/>
              <a:p>
                <a:pPr>
                  <a:buClr>
                    <a:schemeClr val="dk1"/>
                  </a:buClr>
                </a:pPr>
                <a:r>
                  <a:rPr lang="en-US" sz="2000" dirty="0">
                    <a:solidFill>
                      <a:schemeClr val="dk1"/>
                    </a:solidFill>
                    <a:latin typeface="Verdana"/>
                    <a:ea typeface="Verdana"/>
                    <a:cs typeface="Verdana"/>
                    <a:sym typeface="Verdana"/>
                  </a:rPr>
                  <a:t>Victims profile</a:t>
                </a:r>
                <a:endParaRPr sz="1556" dirty="0"/>
              </a:p>
            </p:txBody>
          </p:sp>
          <p:grpSp>
            <p:nvGrpSpPr>
              <p:cNvPr id="22" name="Group 21"/>
              <p:cNvGrpSpPr/>
              <p:nvPr/>
            </p:nvGrpSpPr>
            <p:grpSpPr>
              <a:xfrm>
                <a:off x="6919736" y="3649486"/>
                <a:ext cx="1120069" cy="2880431"/>
                <a:chOff x="6919736" y="3649486"/>
                <a:chExt cx="1120069" cy="2880431"/>
              </a:xfrm>
            </p:grpSpPr>
            <p:cxnSp>
              <p:nvCxnSpPr>
                <p:cNvPr id="23" name="Shape 190"/>
                <p:cNvCxnSpPr/>
                <p:nvPr/>
              </p:nvCxnSpPr>
              <p:spPr>
                <a:xfrm>
                  <a:off x="6919736" y="4210402"/>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24" name="Shape 195"/>
                <p:cNvCxnSpPr/>
                <p:nvPr/>
              </p:nvCxnSpPr>
              <p:spPr>
                <a:xfrm>
                  <a:off x="6919736" y="5249333"/>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25" name="Shape 196"/>
                <p:cNvCxnSpPr/>
                <p:nvPr/>
              </p:nvCxnSpPr>
              <p:spPr>
                <a:xfrm>
                  <a:off x="6919736" y="5409847"/>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26" name="Shape 200"/>
                <p:cNvCxnSpPr/>
                <p:nvPr/>
              </p:nvCxnSpPr>
              <p:spPr>
                <a:xfrm>
                  <a:off x="6919736" y="3649486"/>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27" name="Shape 205"/>
                <p:cNvCxnSpPr/>
                <p:nvPr/>
              </p:nvCxnSpPr>
              <p:spPr>
                <a:xfrm>
                  <a:off x="6919736" y="5810250"/>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28" name="Shape 206"/>
                <p:cNvCxnSpPr/>
                <p:nvPr/>
              </p:nvCxnSpPr>
              <p:spPr>
                <a:xfrm>
                  <a:off x="6919736" y="6529917"/>
                  <a:ext cx="1120069" cy="0"/>
                </a:xfrm>
                <a:prstGeom prst="straightConnector1">
                  <a:avLst/>
                </a:prstGeom>
                <a:noFill/>
                <a:ln w="38100" cap="flat" cmpd="sng">
                  <a:solidFill>
                    <a:schemeClr val="dk1"/>
                  </a:solidFill>
                  <a:prstDash val="solid"/>
                  <a:miter lim="8000"/>
                  <a:headEnd type="none" w="sm" len="sm"/>
                  <a:tailEnd type="none" w="sm" len="sm"/>
                </a:ln>
              </p:spPr>
            </p:cxnSp>
          </p:grpSp>
        </p:grpSp>
        <p:grpSp>
          <p:nvGrpSpPr>
            <p:cNvPr id="11" name="Group 10"/>
            <p:cNvGrpSpPr/>
            <p:nvPr/>
          </p:nvGrpSpPr>
          <p:grpSpPr>
            <a:xfrm>
              <a:off x="4614475" y="2235633"/>
              <a:ext cx="2400652" cy="4199668"/>
              <a:chOff x="4279195" y="2250873"/>
              <a:chExt cx="2400652" cy="4199668"/>
            </a:xfrm>
          </p:grpSpPr>
          <p:sp>
            <p:nvSpPr>
              <p:cNvPr id="12" name="Shape 186"/>
              <p:cNvSpPr txBox="1"/>
              <p:nvPr/>
            </p:nvSpPr>
            <p:spPr>
              <a:xfrm>
                <a:off x="4279195" y="2250873"/>
                <a:ext cx="2400652" cy="1017763"/>
              </a:xfrm>
              <a:prstGeom prst="rect">
                <a:avLst/>
              </a:prstGeom>
              <a:noFill/>
              <a:ln>
                <a:noFill/>
              </a:ln>
            </p:spPr>
            <p:txBody>
              <a:bodyPr spcFirstLastPara="1" wrap="square" lIns="101583" tIns="50778" rIns="101583" bIns="50778" anchor="t" anchorCtr="0">
                <a:noAutofit/>
              </a:bodyPr>
              <a:lstStyle/>
              <a:p>
                <a:pPr>
                  <a:buClr>
                    <a:schemeClr val="dk1"/>
                  </a:buClr>
                </a:pPr>
                <a:r>
                  <a:rPr lang="en-US" sz="2000" dirty="0">
                    <a:solidFill>
                      <a:schemeClr val="dk1"/>
                    </a:solidFill>
                    <a:latin typeface="Verdana"/>
                    <a:ea typeface="Verdana"/>
                    <a:cs typeface="Verdana"/>
                    <a:sym typeface="Verdana"/>
                  </a:rPr>
                  <a:t>Blood sample from crime scene</a:t>
                </a:r>
                <a:endParaRPr sz="1556" dirty="0"/>
              </a:p>
            </p:txBody>
          </p:sp>
          <p:grpSp>
            <p:nvGrpSpPr>
              <p:cNvPr id="13" name="Group 12"/>
              <p:cNvGrpSpPr/>
              <p:nvPr/>
            </p:nvGrpSpPr>
            <p:grpSpPr>
              <a:xfrm>
                <a:off x="4279195" y="3730624"/>
                <a:ext cx="1120069" cy="2719917"/>
                <a:chOff x="4360333" y="3730624"/>
                <a:chExt cx="1120069" cy="2719917"/>
              </a:xfrm>
            </p:grpSpPr>
            <p:cxnSp>
              <p:nvCxnSpPr>
                <p:cNvPr id="14" name="Shape 189"/>
                <p:cNvCxnSpPr/>
                <p:nvPr/>
              </p:nvCxnSpPr>
              <p:spPr>
                <a:xfrm>
                  <a:off x="4360333" y="3730624"/>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15" name="Shape 193"/>
                <p:cNvCxnSpPr/>
                <p:nvPr/>
              </p:nvCxnSpPr>
              <p:spPr>
                <a:xfrm>
                  <a:off x="4360333" y="4370917"/>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16" name="Shape 194"/>
                <p:cNvCxnSpPr/>
                <p:nvPr/>
              </p:nvCxnSpPr>
              <p:spPr>
                <a:xfrm>
                  <a:off x="4360333" y="4529667"/>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17" name="Shape 202"/>
                <p:cNvCxnSpPr/>
                <p:nvPr/>
              </p:nvCxnSpPr>
              <p:spPr>
                <a:xfrm>
                  <a:off x="4360333" y="5970763"/>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18" name="Shape 203"/>
                <p:cNvCxnSpPr/>
                <p:nvPr/>
              </p:nvCxnSpPr>
              <p:spPr>
                <a:xfrm>
                  <a:off x="4360333" y="5810250"/>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19" name="Shape 204"/>
                <p:cNvCxnSpPr/>
                <p:nvPr/>
              </p:nvCxnSpPr>
              <p:spPr>
                <a:xfrm>
                  <a:off x="4360333" y="5169958"/>
                  <a:ext cx="1120069" cy="0"/>
                </a:xfrm>
                <a:prstGeom prst="straightConnector1">
                  <a:avLst/>
                </a:prstGeom>
                <a:noFill/>
                <a:ln w="38100" cap="flat" cmpd="sng">
                  <a:solidFill>
                    <a:schemeClr val="dk1"/>
                  </a:solidFill>
                  <a:prstDash val="solid"/>
                  <a:miter lim="8000"/>
                  <a:headEnd type="none" w="sm" len="sm"/>
                  <a:tailEnd type="none" w="sm" len="sm"/>
                </a:ln>
              </p:spPr>
            </p:cxnSp>
            <p:cxnSp>
              <p:nvCxnSpPr>
                <p:cNvPr id="20" name="Shape 207"/>
                <p:cNvCxnSpPr/>
                <p:nvPr/>
              </p:nvCxnSpPr>
              <p:spPr>
                <a:xfrm>
                  <a:off x="4360333" y="6450541"/>
                  <a:ext cx="1120069" cy="0"/>
                </a:xfrm>
                <a:prstGeom prst="straightConnector1">
                  <a:avLst/>
                </a:prstGeom>
                <a:noFill/>
                <a:ln w="38100" cap="flat" cmpd="sng">
                  <a:solidFill>
                    <a:schemeClr val="dk1"/>
                  </a:solidFill>
                  <a:prstDash val="solid"/>
                  <a:miter lim="8000"/>
                  <a:headEnd type="none" w="sm" len="sm"/>
                  <a:tailEnd type="none" w="sm" len="sm"/>
                </a:ln>
              </p:spPr>
            </p:cxnSp>
          </p:grpSp>
        </p:grpSp>
      </p:grpSp>
      <p:sp>
        <p:nvSpPr>
          <p:cNvPr id="38" name="Rectangle 32"/>
          <p:cNvSpPr>
            <a:spLocks noChangeArrowheads="1"/>
          </p:cNvSpPr>
          <p:nvPr/>
        </p:nvSpPr>
        <p:spPr bwMode="auto">
          <a:xfrm>
            <a:off x="1905034" y="3936226"/>
            <a:ext cx="2083475" cy="3018365"/>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3800" dirty="0" smtClean="0">
                <a:solidFill>
                  <a:schemeClr val="bg1"/>
                </a:solidFill>
                <a:latin typeface="Impact" pitchFamily="34" charset="0"/>
                <a:ea typeface="Calibri" pitchFamily="34" charset="0"/>
                <a:cs typeface="Times New Roman" pitchFamily="18" charset="0"/>
              </a:rPr>
              <a:t>Was the Suspect at the Crime Scene?</a:t>
            </a:r>
            <a:endParaRPr lang="en-US" sz="38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4234754589"/>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a:spLocks noGrp="1"/>
          </p:cNvSpPr>
          <p:nvPr>
            <p:ph type="body" idx="1"/>
          </p:nvPr>
        </p:nvSpPr>
        <p:spPr>
          <a:xfrm>
            <a:off x="1874521" y="939801"/>
            <a:ext cx="8077199" cy="5034139"/>
          </a:xfrm>
          <a:prstGeom prst="rect">
            <a:avLst/>
          </a:prstGeom>
          <a:noFill/>
          <a:ln>
            <a:noFill/>
          </a:ln>
        </p:spPr>
        <p:txBody>
          <a:bodyPr spcFirstLastPara="1" wrap="square" lIns="101583" tIns="50778" rIns="101583" bIns="50778" anchor="t" anchorCtr="0">
            <a:noAutofit/>
          </a:bodyPr>
          <a:lstStyle/>
          <a:p>
            <a:pPr marL="457200" indent="-457200">
              <a:spcBef>
                <a:spcPts val="0"/>
              </a:spcBef>
              <a:buClr>
                <a:srgbClr val="0070C0"/>
              </a:buClr>
              <a:buFont typeface="Wingdings" panose="05000000000000000000" pitchFamily="2" charset="2"/>
              <a:buChar char="§"/>
            </a:pPr>
            <a:r>
              <a:rPr lang="en-US" sz="3200" dirty="0"/>
              <a:t>DNA profiles can be used to determine whether a particular person is the parent of a </a:t>
            </a:r>
            <a:r>
              <a:rPr lang="en-US" sz="3200" dirty="0" smtClean="0"/>
              <a:t>child.</a:t>
            </a:r>
          </a:p>
          <a:p>
            <a:pPr marL="457200" indent="-457200">
              <a:spcBef>
                <a:spcPts val="0"/>
              </a:spcBef>
              <a:buClr>
                <a:srgbClr val="0070C0"/>
              </a:buClr>
              <a:buFont typeface="Wingdings" panose="05000000000000000000" pitchFamily="2" charset="2"/>
              <a:buChar char="§"/>
            </a:pPr>
            <a:r>
              <a:rPr lang="en-US" sz="3200" dirty="0" smtClean="0"/>
              <a:t>This </a:t>
            </a:r>
            <a:r>
              <a:rPr lang="en-US" sz="3200" dirty="0"/>
              <a:t>information can be used </a:t>
            </a:r>
            <a:r>
              <a:rPr lang="en-US" sz="3200" dirty="0" smtClean="0"/>
              <a:t>in</a:t>
            </a:r>
            <a:endParaRPr lang="en-US" sz="3200" dirty="0"/>
          </a:p>
          <a:p>
            <a:pPr marL="965195" lvl="1" indent="-457200">
              <a:spcBef>
                <a:spcPts val="0"/>
              </a:spcBef>
              <a:buClr>
                <a:srgbClr val="0070C0"/>
              </a:buClr>
              <a:buFont typeface="Wingdings" panose="05000000000000000000" pitchFamily="2" charset="2"/>
              <a:buChar char="§"/>
            </a:pPr>
            <a:r>
              <a:rPr lang="en-US" sz="3200" dirty="0" smtClean="0"/>
              <a:t>Paternity suits</a:t>
            </a:r>
            <a:endParaRPr lang="en-US" sz="3200" dirty="0"/>
          </a:p>
          <a:p>
            <a:pPr marL="965195" lvl="1" indent="-457200">
              <a:spcBef>
                <a:spcPts val="0"/>
              </a:spcBef>
              <a:buClr>
                <a:srgbClr val="0070C0"/>
              </a:buClr>
              <a:buFont typeface="Wingdings" panose="05000000000000000000" pitchFamily="2" charset="2"/>
              <a:buChar char="§"/>
            </a:pPr>
            <a:r>
              <a:rPr lang="en-US" sz="3200" dirty="0" smtClean="0"/>
              <a:t>Inheritance cases</a:t>
            </a:r>
            <a:endParaRPr lang="en-US" sz="3200" dirty="0"/>
          </a:p>
          <a:p>
            <a:pPr marL="965195" lvl="1" indent="-457200">
              <a:spcBef>
                <a:spcPts val="0"/>
              </a:spcBef>
              <a:buClr>
                <a:srgbClr val="0070C0"/>
              </a:buClr>
              <a:buFont typeface="Wingdings" panose="05000000000000000000" pitchFamily="2" charset="2"/>
              <a:buChar char="§"/>
            </a:pPr>
            <a:r>
              <a:rPr lang="en-US" sz="3200" dirty="0" smtClean="0"/>
              <a:t>Immigration </a:t>
            </a:r>
            <a:r>
              <a:rPr lang="en-US" sz="3200" dirty="0"/>
              <a:t>cases</a:t>
            </a:r>
            <a:endParaRPr sz="3200" dirty="0"/>
          </a:p>
          <a:p>
            <a:pPr marL="380996" indent="-380996">
              <a:spcBef>
                <a:spcPts val="622"/>
              </a:spcBef>
              <a:buNone/>
            </a:pPr>
            <a:endParaRPr sz="3111" dirty="0"/>
          </a:p>
          <a:p>
            <a:pPr marL="380996" indent="-242709">
              <a:spcBef>
                <a:spcPts val="622"/>
              </a:spcBef>
              <a:buSzPts val="1960"/>
              <a:buNone/>
            </a:pPr>
            <a:endParaRPr sz="3111" dirty="0"/>
          </a:p>
        </p:txBody>
      </p:sp>
      <p:pic>
        <p:nvPicPr>
          <p:cNvPr id="4"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5" name="Rectangle 32"/>
          <p:cNvSpPr>
            <a:spLocks noChangeArrowheads="1"/>
          </p:cNvSpPr>
          <p:nvPr/>
        </p:nvSpPr>
        <p:spPr bwMode="auto">
          <a:xfrm>
            <a:off x="1874521" y="15390"/>
            <a:ext cx="8285479" cy="679263"/>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3800" dirty="0" smtClean="0">
                <a:solidFill>
                  <a:schemeClr val="bg1"/>
                </a:solidFill>
                <a:latin typeface="Impact" pitchFamily="34" charset="0"/>
                <a:ea typeface="Calibri" pitchFamily="34" charset="0"/>
                <a:cs typeface="Times New Roman" pitchFamily="18" charset="0"/>
              </a:rPr>
              <a:t>Solving Medical Problems</a:t>
            </a:r>
            <a:endParaRPr lang="en-US" sz="38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2246680552"/>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874520" y="0"/>
            <a:ext cx="8285480" cy="718145"/>
          </a:xfrm>
          <a:prstGeom prst="rect">
            <a:avLst/>
          </a:prstGeom>
          <a:solidFill>
            <a:srgbClr val="0070C0"/>
          </a:solidFill>
          <a:ln w="9525">
            <a:noFill/>
            <a:miter lim="800000"/>
            <a:headEnd/>
            <a:tailEnd/>
          </a:ln>
          <a:effectLst/>
        </p:spPr>
        <p:txBody>
          <a:bodyPr vert="horz" wrap="square" lIns="101600" tIns="50800" rIns="101600" bIns="50800" numCol="1" anchor="ctr" anchorCtr="0" compatLnSpc="1">
            <a:prstTxWarp prst="textNoShape">
              <a:avLst/>
            </a:prstTxWarp>
            <a:spAutoFit/>
          </a:bodyPr>
          <a:lstStyle/>
          <a:p>
            <a:pPr algn="ctr" defTabSz="1015990" fontAlgn="base">
              <a:spcBef>
                <a:spcPct val="0"/>
              </a:spcBef>
              <a:spcAft>
                <a:spcPct val="0"/>
              </a:spcAft>
              <a:buClrTx/>
            </a:pPr>
            <a:r>
              <a:rPr lang="en-US" sz="4000" dirty="0" smtClean="0">
                <a:solidFill>
                  <a:schemeClr val="bg1"/>
                </a:solidFill>
                <a:latin typeface="Impact" pitchFamily="34" charset="0"/>
                <a:ea typeface="Calibri" pitchFamily="34" charset="0"/>
                <a:cs typeface="Times New Roman" pitchFamily="18" charset="0"/>
              </a:rPr>
              <a:t>Where is DNA found?</a:t>
            </a:r>
            <a:endParaRPr lang="en-US" sz="4000" dirty="0">
              <a:solidFill>
                <a:schemeClr val="bg1"/>
              </a:solidFill>
              <a:latin typeface="Impact" pitchFamily="34" charset="0"/>
              <a:cs typeface="Arial" pitchFamily="34" charset="0"/>
            </a:endParaRPr>
          </a:p>
        </p:txBody>
      </p:sp>
      <p:sp>
        <p:nvSpPr>
          <p:cNvPr id="4" name="TextBox 3"/>
          <p:cNvSpPr txBox="1"/>
          <p:nvPr/>
        </p:nvSpPr>
        <p:spPr>
          <a:xfrm>
            <a:off x="2103119" y="844179"/>
            <a:ext cx="7757161" cy="6001643"/>
          </a:xfrm>
          <a:prstGeom prst="rect">
            <a:avLst/>
          </a:prstGeom>
          <a:noFill/>
        </p:spPr>
        <p:txBody>
          <a:bodyPr wrap="square" rtlCol="0">
            <a:spAutoFit/>
          </a:bodyPr>
          <a:lstStyle/>
          <a:p>
            <a:pPr marL="457200" lvl="2" indent="-457200">
              <a:buClr>
                <a:srgbClr val="0070C0"/>
              </a:buClr>
              <a:buFont typeface="Wingdings" panose="05000000000000000000" pitchFamily="2" charset="2"/>
              <a:buChar char="§"/>
            </a:pPr>
            <a:r>
              <a:rPr lang="en-US" altLang="en-US" sz="3200" b="1" u="sng" dirty="0" smtClean="0">
                <a:latin typeface="Arial" panose="020B0604020202020204" pitchFamily="34" charset="0"/>
              </a:rPr>
              <a:t>Genes</a:t>
            </a:r>
            <a:r>
              <a:rPr lang="en-US" altLang="en-US" sz="3200" dirty="0" smtClean="0">
                <a:latin typeface="Arial" panose="020B0604020202020204" pitchFamily="34" charset="0"/>
              </a:rPr>
              <a:t> </a:t>
            </a:r>
            <a:r>
              <a:rPr lang="en-US" altLang="en-US" sz="3200" dirty="0">
                <a:latin typeface="Arial" panose="020B0604020202020204" pitchFamily="34" charset="0"/>
              </a:rPr>
              <a:t>are portions of DNA that code for specific proteins </a:t>
            </a:r>
            <a:endParaRPr lang="en-US" altLang="en-US" sz="3200" dirty="0" smtClean="0">
              <a:latin typeface="Arial" panose="020B0604020202020204" pitchFamily="34" charset="0"/>
            </a:endParaRPr>
          </a:p>
          <a:p>
            <a:pPr marL="457200" indent="-457200">
              <a:buClr>
                <a:srgbClr val="0070C0"/>
              </a:buClr>
              <a:buSzTx/>
              <a:buFont typeface="Wingdings" panose="05000000000000000000" pitchFamily="2" charset="2"/>
              <a:buChar char="§"/>
            </a:pPr>
            <a:r>
              <a:rPr lang="en-US" altLang="en-US" sz="3200" dirty="0" smtClean="0">
                <a:latin typeface="Arial" panose="020B0604020202020204" pitchFamily="34" charset="0"/>
              </a:rPr>
              <a:t>DNA is found in all nucleated body cells</a:t>
            </a:r>
            <a:r>
              <a:rPr lang="en-US" altLang="en-US" sz="3200" dirty="0" smtClean="0">
                <a:latin typeface="Arial" panose="020B0604020202020204" pitchFamily="34" charset="0"/>
                <a:cs typeface="Arial" panose="020B0604020202020204" pitchFamily="34" charset="0"/>
              </a:rPr>
              <a:t>—</a:t>
            </a:r>
            <a:r>
              <a:rPr lang="en-US" altLang="en-US" sz="3200" dirty="0" smtClean="0">
                <a:latin typeface="Arial" panose="020B0604020202020204" pitchFamily="34" charset="0"/>
              </a:rPr>
              <a:t>white blood cells, semen, saliva, urine, hair root, teeth, bone, tissue</a:t>
            </a:r>
          </a:p>
          <a:p>
            <a:pPr marL="457200" indent="-457200">
              <a:buClr>
                <a:srgbClr val="0070C0"/>
              </a:buClr>
              <a:buSzTx/>
              <a:buFont typeface="Wingdings" panose="05000000000000000000" pitchFamily="2" charset="2"/>
              <a:buChar char="§"/>
            </a:pPr>
            <a:r>
              <a:rPr lang="en-US" altLang="en-US" sz="3200" dirty="0" smtClean="0">
                <a:latin typeface="Arial" panose="020B0604020202020204" pitchFamily="34" charset="0"/>
              </a:rPr>
              <a:t>Most </a:t>
            </a:r>
            <a:r>
              <a:rPr lang="en-US" altLang="en-US" sz="3200" dirty="0">
                <a:latin typeface="Arial" panose="020B0604020202020204" pitchFamily="34" charset="0"/>
              </a:rPr>
              <a:t>abundant in buccal (cheek) cells</a:t>
            </a:r>
          </a:p>
          <a:p>
            <a:pPr marL="457200" indent="-457200">
              <a:buClr>
                <a:srgbClr val="0070C0"/>
              </a:buClr>
              <a:buSzTx/>
              <a:buFont typeface="Wingdings" panose="05000000000000000000" pitchFamily="2" charset="2"/>
              <a:buChar char="§"/>
            </a:pPr>
            <a:r>
              <a:rPr lang="en-US" altLang="en-US" sz="3200" dirty="0">
                <a:latin typeface="Arial" panose="020B0604020202020204" pitchFamily="34" charset="0"/>
              </a:rPr>
              <a:t>Red blood cells have no nuclei; and therefore, no nuclear DNA</a:t>
            </a:r>
          </a:p>
          <a:p>
            <a:pPr marL="457200" indent="-457200">
              <a:buClr>
                <a:srgbClr val="0070C0"/>
              </a:buClr>
              <a:buSzTx/>
              <a:buFont typeface="Wingdings" panose="05000000000000000000" pitchFamily="2" charset="2"/>
              <a:buChar char="§"/>
            </a:pPr>
            <a:r>
              <a:rPr lang="en-US" altLang="en-US" sz="3200" dirty="0">
                <a:latin typeface="Arial" panose="020B0604020202020204" pitchFamily="34" charset="0"/>
              </a:rPr>
              <a:t>DNA obtained from blood comes from white blood </a:t>
            </a:r>
            <a:r>
              <a:rPr lang="en-US" altLang="en-US" sz="3200" dirty="0" smtClean="0">
                <a:latin typeface="Arial" panose="020B0604020202020204" pitchFamily="34" charset="0"/>
              </a:rPr>
              <a:t>cells</a:t>
            </a:r>
          </a:p>
          <a:p>
            <a:pPr marL="457200" indent="-457200">
              <a:buClr>
                <a:srgbClr val="0070C0"/>
              </a:buClr>
              <a:buSzTx/>
              <a:buFont typeface="Wingdings" panose="05000000000000000000" pitchFamily="2" charset="2"/>
              <a:buChar char="§"/>
            </a:pPr>
            <a:r>
              <a:rPr lang="en-US" altLang="en-US" sz="3200" dirty="0" smtClean="0">
                <a:latin typeface="Arial" panose="020B0604020202020204" pitchFamily="34" charset="0"/>
              </a:rPr>
              <a:t>All the DNA found in human cells makes up the human </a:t>
            </a:r>
            <a:r>
              <a:rPr lang="en-US" altLang="en-US" sz="3200" b="1" u="sng" dirty="0" smtClean="0">
                <a:latin typeface="Arial" panose="020B0604020202020204" pitchFamily="34" charset="0"/>
              </a:rPr>
              <a:t>genome</a:t>
            </a:r>
            <a:endParaRPr lang="en-US" altLang="en-US" sz="3200" b="1" u="sng" dirty="0">
              <a:latin typeface="Arial" panose="020B0604020202020204" pitchFamily="34" charset="0"/>
            </a:endParaRPr>
          </a:p>
        </p:txBody>
      </p:sp>
      <p:pic>
        <p:nvPicPr>
          <p:cNvPr id="12" name="Shape 100"/>
          <p:cNvPicPr preferRelativeResize="0"/>
          <p:nvPr/>
        </p:nvPicPr>
        <p:blipFill>
          <a:blip r:embed="rId2">
            <a:alphaModFix/>
          </a:blip>
          <a:stretch>
            <a:fillRect/>
          </a:stretch>
        </p:blipFill>
        <p:spPr>
          <a:xfrm>
            <a:off x="1" y="0"/>
            <a:ext cx="1874520" cy="7620000"/>
          </a:xfrm>
          <a:prstGeom prst="rect">
            <a:avLst/>
          </a:prstGeom>
          <a:noFill/>
          <a:ln>
            <a:noFill/>
          </a:ln>
        </p:spPr>
      </p:pic>
    </p:spTree>
    <p:extLst>
      <p:ext uri="{BB962C8B-B14F-4D97-AF65-F5344CB8AC3E}">
        <p14:creationId xmlns:p14="http://schemas.microsoft.com/office/powerpoint/2010/main" val="1072830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Shape 219"/>
          <p:cNvSpPr txBox="1">
            <a:spLocks noGrp="1"/>
          </p:cNvSpPr>
          <p:nvPr>
            <p:ph type="body" idx="1"/>
          </p:nvPr>
        </p:nvSpPr>
        <p:spPr>
          <a:xfrm>
            <a:off x="1874521" y="756921"/>
            <a:ext cx="8031479" cy="5034139"/>
          </a:xfrm>
          <a:prstGeom prst="rect">
            <a:avLst/>
          </a:prstGeom>
          <a:noFill/>
          <a:ln>
            <a:noFill/>
          </a:ln>
        </p:spPr>
        <p:txBody>
          <a:bodyPr spcFirstLastPara="1" wrap="square" lIns="101583" tIns="50778" rIns="101583" bIns="50778" anchor="t" anchorCtr="0">
            <a:noAutofit/>
          </a:bodyPr>
          <a:lstStyle/>
          <a:p>
            <a:pPr marL="571500" indent="-571500">
              <a:spcBef>
                <a:spcPts val="0"/>
              </a:spcBef>
              <a:buFont typeface="Wingdings" panose="05000000000000000000" pitchFamily="2" charset="2"/>
              <a:buChar char="§"/>
            </a:pPr>
            <a:r>
              <a:rPr lang="en-US" sz="2800" dirty="0"/>
              <a:t>By comparing the DNA profile of a </a:t>
            </a:r>
            <a:r>
              <a:rPr lang="en-US" sz="2800" dirty="0" smtClean="0"/>
              <a:t>mother </a:t>
            </a:r>
            <a:r>
              <a:rPr lang="en-US" sz="2800" dirty="0"/>
              <a:t>and her child it is possible </a:t>
            </a:r>
            <a:r>
              <a:rPr lang="en-US" sz="2800" dirty="0" smtClean="0"/>
              <a:t>to identify </a:t>
            </a:r>
            <a:r>
              <a:rPr lang="en-US" sz="2800" dirty="0"/>
              <a:t>DNA fragments in the </a:t>
            </a:r>
            <a:r>
              <a:rPr lang="en-US" sz="2800" dirty="0" smtClean="0"/>
              <a:t>child which </a:t>
            </a:r>
            <a:r>
              <a:rPr lang="en-US" sz="2800" dirty="0"/>
              <a:t>are absent from the mother and </a:t>
            </a:r>
            <a:r>
              <a:rPr lang="en-US" sz="2800" dirty="0" smtClean="0"/>
              <a:t>must </a:t>
            </a:r>
            <a:r>
              <a:rPr lang="en-US" sz="2800" dirty="0"/>
              <a:t>therefore have been </a:t>
            </a:r>
            <a:r>
              <a:rPr lang="en-US" sz="2800" dirty="0" smtClean="0"/>
              <a:t>inherited from </a:t>
            </a:r>
            <a:r>
              <a:rPr lang="en-US" sz="2800" dirty="0"/>
              <a:t>the biological father.</a:t>
            </a:r>
            <a:endParaRPr sz="2800" dirty="0"/>
          </a:p>
        </p:txBody>
      </p:sp>
      <p:pic>
        <p:nvPicPr>
          <p:cNvPr id="4"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5" name="Rectangle 32"/>
          <p:cNvSpPr>
            <a:spLocks noChangeArrowheads="1"/>
          </p:cNvSpPr>
          <p:nvPr/>
        </p:nvSpPr>
        <p:spPr bwMode="auto">
          <a:xfrm>
            <a:off x="1874521" y="15390"/>
            <a:ext cx="8285479" cy="679263"/>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3800" dirty="0" smtClean="0">
                <a:solidFill>
                  <a:schemeClr val="bg1"/>
                </a:solidFill>
                <a:latin typeface="Impact" pitchFamily="34" charset="0"/>
                <a:ea typeface="Calibri" pitchFamily="34" charset="0"/>
                <a:cs typeface="Times New Roman" pitchFamily="18" charset="0"/>
              </a:rPr>
              <a:t>Example </a:t>
            </a:r>
            <a:r>
              <a:rPr lang="en-US" sz="3800" dirty="0" smtClean="0">
                <a:solidFill>
                  <a:schemeClr val="bg1"/>
                </a:solidFill>
                <a:latin typeface="Impact" pitchFamily="34" charset="0"/>
                <a:ea typeface="Calibri" pitchFamily="34" charset="0"/>
                <a:cs typeface="Times New Roman" pitchFamily="18" charset="0"/>
              </a:rPr>
              <a:t>2</a:t>
            </a:r>
            <a:endParaRPr lang="en-US" sz="3800" dirty="0">
              <a:solidFill>
                <a:schemeClr val="bg1"/>
              </a:solidFill>
              <a:latin typeface="Impact" pitchFamily="34" charset="0"/>
              <a:cs typeface="Times New Roman" pitchFamily="18" charset="0"/>
            </a:endParaRPr>
          </a:p>
        </p:txBody>
      </p:sp>
      <p:grpSp>
        <p:nvGrpSpPr>
          <p:cNvPr id="7" name="Group 6"/>
          <p:cNvGrpSpPr/>
          <p:nvPr/>
        </p:nvGrpSpPr>
        <p:grpSpPr>
          <a:xfrm>
            <a:off x="4063577" y="3520440"/>
            <a:ext cx="5918623" cy="3909624"/>
            <a:chOff x="1929977" y="1889125"/>
            <a:chExt cx="7039680" cy="4961819"/>
          </a:xfrm>
        </p:grpSpPr>
        <p:sp>
          <p:nvSpPr>
            <p:cNvPr id="8" name="Shape 226"/>
            <p:cNvSpPr/>
            <p:nvPr/>
          </p:nvSpPr>
          <p:spPr>
            <a:xfrm>
              <a:off x="1929977" y="1889125"/>
              <a:ext cx="7039680" cy="4961819"/>
            </a:xfrm>
            <a:prstGeom prst="rect">
              <a:avLst/>
            </a:prstGeom>
            <a:solidFill>
              <a:schemeClr val="accent1"/>
            </a:solidFill>
            <a:ln w="9525" cap="flat" cmpd="sng">
              <a:solidFill>
                <a:schemeClr val="dk1"/>
              </a:solidFill>
              <a:prstDash val="solid"/>
              <a:miter lim="8000"/>
              <a:headEnd type="none" w="sm" len="sm"/>
              <a:tailEnd type="none" w="sm" len="sm"/>
            </a:ln>
          </p:spPr>
          <p:txBody>
            <a:bodyPr spcFirstLastPara="1" wrap="square" lIns="101583" tIns="50778" rIns="101583" bIns="50778" anchor="ctr" anchorCtr="0">
              <a:noAutofit/>
            </a:bodyPr>
            <a:lstStyle/>
            <a:p>
              <a:endParaRPr sz="2000">
                <a:solidFill>
                  <a:schemeClr val="dk1"/>
                </a:solidFill>
              </a:endParaRPr>
            </a:p>
          </p:txBody>
        </p:sp>
        <p:grpSp>
          <p:nvGrpSpPr>
            <p:cNvPr id="9" name="Group 8"/>
            <p:cNvGrpSpPr/>
            <p:nvPr/>
          </p:nvGrpSpPr>
          <p:grpSpPr>
            <a:xfrm>
              <a:off x="4450785" y="2129013"/>
              <a:ext cx="2000250" cy="4242154"/>
              <a:chOff x="4039305" y="2129013"/>
              <a:chExt cx="2000250" cy="4242154"/>
            </a:xfrm>
          </p:grpSpPr>
          <p:sp>
            <p:nvSpPr>
              <p:cNvPr id="28" name="Shape 228"/>
              <p:cNvSpPr txBox="1"/>
              <p:nvPr/>
            </p:nvSpPr>
            <p:spPr>
              <a:xfrm>
                <a:off x="4039305" y="2129013"/>
                <a:ext cx="2000250" cy="407458"/>
              </a:xfrm>
              <a:prstGeom prst="rect">
                <a:avLst/>
              </a:prstGeom>
              <a:noFill/>
              <a:ln>
                <a:noFill/>
              </a:ln>
            </p:spPr>
            <p:txBody>
              <a:bodyPr spcFirstLastPara="1" wrap="square" lIns="101583" tIns="50778" rIns="101583" bIns="50778" anchor="t" anchorCtr="0">
                <a:noAutofit/>
              </a:bodyPr>
              <a:lstStyle/>
              <a:p>
                <a:pPr>
                  <a:buClr>
                    <a:schemeClr val="dk1"/>
                  </a:buClr>
                </a:pPr>
                <a:r>
                  <a:rPr lang="en-US" sz="2000" dirty="0">
                    <a:solidFill>
                      <a:schemeClr val="dk1"/>
                    </a:solidFill>
                    <a:latin typeface="Verdana"/>
                    <a:ea typeface="Verdana"/>
                    <a:cs typeface="Verdana"/>
                    <a:sym typeface="Verdana"/>
                  </a:rPr>
                  <a:t>Child</a:t>
                </a:r>
                <a:endParaRPr sz="1556" dirty="0"/>
              </a:p>
            </p:txBody>
          </p:sp>
          <p:cxnSp>
            <p:nvCxnSpPr>
              <p:cNvPr id="29" name="Shape 232"/>
              <p:cNvCxnSpPr/>
              <p:nvPr/>
            </p:nvCxnSpPr>
            <p:spPr>
              <a:xfrm>
                <a:off x="4039305" y="3009194"/>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30" name="Shape 233"/>
              <p:cNvCxnSpPr/>
              <p:nvPr/>
            </p:nvCxnSpPr>
            <p:spPr>
              <a:xfrm>
                <a:off x="4039305" y="3249083"/>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31" name="Shape 235"/>
              <p:cNvCxnSpPr/>
              <p:nvPr/>
            </p:nvCxnSpPr>
            <p:spPr>
              <a:xfrm>
                <a:off x="4039305" y="4129263"/>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32" name="Shape 238"/>
              <p:cNvCxnSpPr/>
              <p:nvPr/>
            </p:nvCxnSpPr>
            <p:spPr>
              <a:xfrm>
                <a:off x="4039305" y="4930069"/>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33" name="Shape 240"/>
              <p:cNvCxnSpPr/>
              <p:nvPr/>
            </p:nvCxnSpPr>
            <p:spPr>
              <a:xfrm>
                <a:off x="4039305" y="5409847"/>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34" name="Shape 245"/>
              <p:cNvCxnSpPr/>
              <p:nvPr/>
            </p:nvCxnSpPr>
            <p:spPr>
              <a:xfrm>
                <a:off x="4039305" y="6371167"/>
                <a:ext cx="959556" cy="0"/>
              </a:xfrm>
              <a:prstGeom prst="straightConnector1">
                <a:avLst/>
              </a:prstGeom>
              <a:noFill/>
              <a:ln w="28575" cap="flat" cmpd="sng">
                <a:solidFill>
                  <a:schemeClr val="dk1"/>
                </a:solidFill>
                <a:prstDash val="solid"/>
                <a:miter lim="8000"/>
                <a:headEnd type="none" w="sm" len="sm"/>
                <a:tailEnd type="none" w="sm" len="sm"/>
              </a:ln>
            </p:spPr>
          </p:cxnSp>
        </p:grpSp>
        <p:grpSp>
          <p:nvGrpSpPr>
            <p:cNvPr id="10" name="Group 9"/>
            <p:cNvGrpSpPr/>
            <p:nvPr/>
          </p:nvGrpSpPr>
          <p:grpSpPr>
            <a:xfrm>
              <a:off x="6851438" y="2129013"/>
              <a:ext cx="1679222" cy="4321528"/>
              <a:chOff x="6439958" y="2129013"/>
              <a:chExt cx="1679222" cy="4321528"/>
            </a:xfrm>
          </p:grpSpPr>
          <p:sp>
            <p:nvSpPr>
              <p:cNvPr id="20" name="Shape 229"/>
              <p:cNvSpPr txBox="1"/>
              <p:nvPr/>
            </p:nvSpPr>
            <p:spPr>
              <a:xfrm>
                <a:off x="6439958" y="2129013"/>
                <a:ext cx="1679222" cy="407458"/>
              </a:xfrm>
              <a:prstGeom prst="rect">
                <a:avLst/>
              </a:prstGeom>
              <a:noFill/>
              <a:ln>
                <a:noFill/>
              </a:ln>
            </p:spPr>
            <p:txBody>
              <a:bodyPr spcFirstLastPara="1" wrap="square" lIns="101583" tIns="50778" rIns="101583" bIns="50778" anchor="t" anchorCtr="0">
                <a:noAutofit/>
              </a:bodyPr>
              <a:lstStyle/>
              <a:p>
                <a:pPr>
                  <a:buClr>
                    <a:schemeClr val="dk1"/>
                  </a:buClr>
                </a:pPr>
                <a:r>
                  <a:rPr lang="en-US" sz="2000" dirty="0">
                    <a:solidFill>
                      <a:schemeClr val="dk1"/>
                    </a:solidFill>
                    <a:latin typeface="Verdana"/>
                    <a:ea typeface="Verdana"/>
                    <a:cs typeface="Verdana"/>
                    <a:sym typeface="Verdana"/>
                  </a:rPr>
                  <a:t>Man</a:t>
                </a:r>
                <a:endParaRPr sz="1556" dirty="0"/>
              </a:p>
            </p:txBody>
          </p:sp>
          <p:cxnSp>
            <p:nvCxnSpPr>
              <p:cNvPr id="21" name="Shape 234"/>
              <p:cNvCxnSpPr/>
              <p:nvPr/>
            </p:nvCxnSpPr>
            <p:spPr>
              <a:xfrm>
                <a:off x="6439958" y="2929819"/>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22" name="Shape 236"/>
              <p:cNvCxnSpPr/>
              <p:nvPr/>
            </p:nvCxnSpPr>
            <p:spPr>
              <a:xfrm>
                <a:off x="6439958" y="4129263"/>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23" name="Shape 239"/>
              <p:cNvCxnSpPr/>
              <p:nvPr/>
            </p:nvCxnSpPr>
            <p:spPr>
              <a:xfrm>
                <a:off x="6439958" y="4930069"/>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24" name="Shape 242"/>
              <p:cNvCxnSpPr/>
              <p:nvPr/>
            </p:nvCxnSpPr>
            <p:spPr>
              <a:xfrm>
                <a:off x="6439958" y="5730874"/>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25" name="Shape 246"/>
              <p:cNvCxnSpPr/>
              <p:nvPr/>
            </p:nvCxnSpPr>
            <p:spPr>
              <a:xfrm>
                <a:off x="6439958" y="6450541"/>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26" name="Shape 247"/>
              <p:cNvCxnSpPr/>
              <p:nvPr/>
            </p:nvCxnSpPr>
            <p:spPr>
              <a:xfrm>
                <a:off x="6439958" y="3730624"/>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27" name="Shape 248"/>
              <p:cNvCxnSpPr/>
              <p:nvPr/>
            </p:nvCxnSpPr>
            <p:spPr>
              <a:xfrm>
                <a:off x="6439958" y="3810000"/>
                <a:ext cx="959556" cy="0"/>
              </a:xfrm>
              <a:prstGeom prst="straightConnector1">
                <a:avLst/>
              </a:prstGeom>
              <a:noFill/>
              <a:ln w="28575" cap="flat" cmpd="sng">
                <a:solidFill>
                  <a:schemeClr val="dk1"/>
                </a:solidFill>
                <a:prstDash val="solid"/>
                <a:miter lim="8000"/>
                <a:headEnd type="none" w="sm" len="sm"/>
                <a:tailEnd type="none" w="sm" len="sm"/>
              </a:ln>
            </p:spPr>
          </p:cxnSp>
        </p:grpSp>
        <p:grpSp>
          <p:nvGrpSpPr>
            <p:cNvPr id="11" name="Group 10"/>
            <p:cNvGrpSpPr/>
            <p:nvPr/>
          </p:nvGrpSpPr>
          <p:grpSpPr>
            <a:xfrm>
              <a:off x="2371161" y="2129013"/>
              <a:ext cx="1920874" cy="3921126"/>
              <a:chOff x="1959681" y="2129013"/>
              <a:chExt cx="1920874" cy="3921126"/>
            </a:xfrm>
          </p:grpSpPr>
          <p:sp>
            <p:nvSpPr>
              <p:cNvPr id="12" name="Shape 227"/>
              <p:cNvSpPr txBox="1"/>
              <p:nvPr/>
            </p:nvSpPr>
            <p:spPr>
              <a:xfrm>
                <a:off x="1959681" y="2129013"/>
                <a:ext cx="1920874" cy="407458"/>
              </a:xfrm>
              <a:prstGeom prst="rect">
                <a:avLst/>
              </a:prstGeom>
              <a:noFill/>
              <a:ln>
                <a:noFill/>
              </a:ln>
            </p:spPr>
            <p:txBody>
              <a:bodyPr spcFirstLastPara="1" wrap="square" lIns="101583" tIns="50778" rIns="101583" bIns="50778" anchor="t" anchorCtr="0">
                <a:noAutofit/>
              </a:bodyPr>
              <a:lstStyle/>
              <a:p>
                <a:pPr>
                  <a:buClr>
                    <a:schemeClr val="dk1"/>
                  </a:buClr>
                </a:pPr>
                <a:r>
                  <a:rPr lang="en-US" sz="2000">
                    <a:solidFill>
                      <a:schemeClr val="dk1"/>
                    </a:solidFill>
                    <a:latin typeface="Verdana"/>
                    <a:ea typeface="Verdana"/>
                    <a:cs typeface="Verdana"/>
                    <a:sym typeface="Verdana"/>
                  </a:rPr>
                  <a:t>Mother</a:t>
                </a:r>
                <a:endParaRPr sz="1556"/>
              </a:p>
            </p:txBody>
          </p:sp>
          <p:cxnSp>
            <p:nvCxnSpPr>
              <p:cNvPr id="13" name="Shape 230"/>
              <p:cNvCxnSpPr/>
              <p:nvPr/>
            </p:nvCxnSpPr>
            <p:spPr>
              <a:xfrm>
                <a:off x="2039055" y="3009194"/>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14" name="Shape 231"/>
              <p:cNvCxnSpPr/>
              <p:nvPr/>
            </p:nvCxnSpPr>
            <p:spPr>
              <a:xfrm>
                <a:off x="2039055" y="3249083"/>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15" name="Shape 237"/>
              <p:cNvCxnSpPr/>
              <p:nvPr/>
            </p:nvCxnSpPr>
            <p:spPr>
              <a:xfrm>
                <a:off x="2039055" y="4690180"/>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16" name="Shape 241"/>
              <p:cNvCxnSpPr/>
              <p:nvPr/>
            </p:nvCxnSpPr>
            <p:spPr>
              <a:xfrm>
                <a:off x="2039055" y="5409847"/>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17" name="Shape 243"/>
              <p:cNvCxnSpPr/>
              <p:nvPr/>
            </p:nvCxnSpPr>
            <p:spPr>
              <a:xfrm>
                <a:off x="2039055" y="5970763"/>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18" name="Shape 244"/>
              <p:cNvCxnSpPr/>
              <p:nvPr/>
            </p:nvCxnSpPr>
            <p:spPr>
              <a:xfrm>
                <a:off x="2039055" y="6050139"/>
                <a:ext cx="959556" cy="0"/>
              </a:xfrm>
              <a:prstGeom prst="straightConnector1">
                <a:avLst/>
              </a:prstGeom>
              <a:noFill/>
              <a:ln w="28575" cap="flat" cmpd="sng">
                <a:solidFill>
                  <a:schemeClr val="dk1"/>
                </a:solidFill>
                <a:prstDash val="solid"/>
                <a:miter lim="8000"/>
                <a:headEnd type="none" w="sm" len="sm"/>
                <a:tailEnd type="none" w="sm" len="sm"/>
              </a:ln>
            </p:spPr>
          </p:cxnSp>
          <p:cxnSp>
            <p:nvCxnSpPr>
              <p:cNvPr id="19" name="Shape 249"/>
              <p:cNvCxnSpPr/>
              <p:nvPr/>
            </p:nvCxnSpPr>
            <p:spPr>
              <a:xfrm>
                <a:off x="2039055" y="3810000"/>
                <a:ext cx="959556" cy="0"/>
              </a:xfrm>
              <a:prstGeom prst="straightConnector1">
                <a:avLst/>
              </a:prstGeom>
              <a:noFill/>
              <a:ln w="28575" cap="flat" cmpd="sng">
                <a:solidFill>
                  <a:schemeClr val="dk1"/>
                </a:solidFill>
                <a:prstDash val="solid"/>
                <a:miter lim="8000"/>
                <a:headEnd type="none" w="sm" len="sm"/>
                <a:tailEnd type="none" w="sm" len="sm"/>
              </a:ln>
            </p:spPr>
          </p:cxnSp>
        </p:grpSp>
      </p:grpSp>
      <p:sp>
        <p:nvSpPr>
          <p:cNvPr id="35" name="Rectangle 32"/>
          <p:cNvSpPr>
            <a:spLocks noChangeArrowheads="1"/>
          </p:cNvSpPr>
          <p:nvPr/>
        </p:nvSpPr>
        <p:spPr bwMode="auto">
          <a:xfrm>
            <a:off x="1969516" y="3869984"/>
            <a:ext cx="2036656" cy="3018365"/>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3800" dirty="0" smtClean="0">
                <a:solidFill>
                  <a:schemeClr val="bg1"/>
                </a:solidFill>
                <a:latin typeface="Impact" pitchFamily="34" charset="0"/>
                <a:ea typeface="Calibri" pitchFamily="34" charset="0"/>
                <a:cs typeface="Times New Roman" pitchFamily="18" charset="0"/>
              </a:rPr>
              <a:t>Is  This Man the Father of the Child?</a:t>
            </a:r>
            <a:endParaRPr lang="en-US" sz="38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1490143347"/>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4"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6" name="Rectangle 32"/>
          <p:cNvSpPr>
            <a:spLocks noChangeArrowheads="1"/>
          </p:cNvSpPr>
          <p:nvPr/>
        </p:nvSpPr>
        <p:spPr bwMode="auto">
          <a:xfrm>
            <a:off x="1874521" y="0"/>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Three Possible Outcomes</a:t>
            </a:r>
            <a:endParaRPr lang="en-US" sz="4000" dirty="0">
              <a:solidFill>
                <a:schemeClr val="bg1"/>
              </a:solidFill>
              <a:latin typeface="Impact" pitchFamily="34" charset="0"/>
              <a:cs typeface="Times New Roman" pitchFamily="18" charset="0"/>
            </a:endParaRPr>
          </a:p>
        </p:txBody>
      </p:sp>
      <p:sp>
        <p:nvSpPr>
          <p:cNvPr id="2" name="Rectangle 1"/>
          <p:cNvSpPr/>
          <p:nvPr/>
        </p:nvSpPr>
        <p:spPr>
          <a:xfrm>
            <a:off x="1874521" y="1243441"/>
            <a:ext cx="8126729" cy="3797963"/>
          </a:xfrm>
          <a:prstGeom prst="rect">
            <a:avLst/>
          </a:prstGeom>
        </p:spPr>
        <p:txBody>
          <a:bodyPr wrap="square">
            <a:spAutoFit/>
          </a:bodyPr>
          <a:lstStyle/>
          <a:p>
            <a:pPr marL="457200" indent="-457200">
              <a:spcBef>
                <a:spcPct val="30000"/>
              </a:spcBef>
              <a:buClr>
                <a:schemeClr val="hlink"/>
              </a:buClr>
              <a:buFont typeface="Wingdings" panose="05000000000000000000" pitchFamily="2" charset="2"/>
              <a:buChar char="§"/>
            </a:pPr>
            <a:r>
              <a:rPr lang="en-US" altLang="en-US" sz="2800" dirty="0">
                <a:latin typeface="Arial" panose="020B0604020202020204" pitchFamily="34" charset="0"/>
                <a:cs typeface="Times New Roman" panose="02020603050405020304" pitchFamily="18" charset="0"/>
              </a:rPr>
              <a:t>Match</a:t>
            </a:r>
            <a:r>
              <a:rPr lang="en-US" altLang="en-US" sz="2800" dirty="0">
                <a:latin typeface="Arial" panose="020B0604020202020204" pitchFamily="34" charset="0"/>
                <a:cs typeface="Arial" panose="020B0604020202020204" pitchFamily="34" charset="0"/>
              </a:rPr>
              <a:t>—</a:t>
            </a:r>
            <a:r>
              <a:rPr lang="en-US" altLang="en-US" sz="2800" dirty="0">
                <a:latin typeface="Arial" panose="020B0604020202020204" pitchFamily="34" charset="0"/>
                <a:cs typeface="Times New Roman" panose="02020603050405020304" pitchFamily="18" charset="0"/>
              </a:rPr>
              <a:t>The DNA profile appears the same. Lab will determine the frequency.</a:t>
            </a:r>
          </a:p>
          <a:p>
            <a:pPr marL="457200" indent="-457200">
              <a:spcBef>
                <a:spcPct val="30000"/>
              </a:spcBef>
              <a:buClr>
                <a:schemeClr val="hlink"/>
              </a:buClr>
              <a:buFont typeface="Wingdings" panose="05000000000000000000" pitchFamily="2" charset="2"/>
              <a:buChar char="§"/>
            </a:pPr>
            <a:r>
              <a:rPr lang="en-US" altLang="en-US" sz="2800" dirty="0">
                <a:latin typeface="Arial" panose="020B0604020202020204" pitchFamily="34" charset="0"/>
                <a:cs typeface="Times New Roman" panose="02020603050405020304" pitchFamily="18" charset="0"/>
              </a:rPr>
              <a:t>Exclusion</a:t>
            </a:r>
            <a:r>
              <a:rPr lang="en-US" altLang="en-US" sz="2800" dirty="0">
                <a:latin typeface="Arial" panose="020B0604020202020204" pitchFamily="34" charset="0"/>
                <a:cs typeface="Arial" panose="020B0604020202020204" pitchFamily="34" charset="0"/>
              </a:rPr>
              <a:t>—</a:t>
            </a:r>
            <a:r>
              <a:rPr lang="en-US" altLang="en-US" sz="2800" dirty="0">
                <a:latin typeface="Arial" panose="020B0604020202020204" pitchFamily="34" charset="0"/>
                <a:cs typeface="Times New Roman" panose="02020603050405020304" pitchFamily="18" charset="0"/>
              </a:rPr>
              <a:t>The genotype comparison shows profile differences that can only be explained by the two samples originating from different sources.</a:t>
            </a:r>
          </a:p>
          <a:p>
            <a:pPr marL="457200" indent="-457200">
              <a:spcBef>
                <a:spcPct val="30000"/>
              </a:spcBef>
              <a:buClr>
                <a:schemeClr val="hlink"/>
              </a:buClr>
              <a:buFont typeface="Wingdings" panose="05000000000000000000" pitchFamily="2" charset="2"/>
              <a:buChar char="§"/>
            </a:pPr>
            <a:r>
              <a:rPr lang="en-US" altLang="en-US" sz="2800" dirty="0">
                <a:latin typeface="Arial" panose="020B0604020202020204" pitchFamily="34" charset="0"/>
                <a:cs typeface="Times New Roman" panose="02020603050405020304" pitchFamily="18" charset="0"/>
              </a:rPr>
              <a:t>Inconclusive</a:t>
            </a:r>
            <a:r>
              <a:rPr lang="en-US" altLang="en-US" sz="2800" dirty="0">
                <a:latin typeface="Arial" panose="020B0604020202020204" pitchFamily="34" charset="0"/>
                <a:cs typeface="Arial" panose="020B0604020202020204" pitchFamily="34" charset="0"/>
              </a:rPr>
              <a:t>—</a:t>
            </a:r>
            <a:r>
              <a:rPr lang="en-US" altLang="en-US" sz="2800" dirty="0">
                <a:latin typeface="Arial" panose="020B0604020202020204" pitchFamily="34" charset="0"/>
                <a:cs typeface="Times New Roman" panose="02020603050405020304" pitchFamily="18" charset="0"/>
              </a:rPr>
              <a:t>The data does not support a conclusion as to whether the profiles match.</a:t>
            </a:r>
            <a:r>
              <a:rPr lang="en-US" altLang="en-US" sz="2800" dirty="0"/>
              <a:t> </a:t>
            </a:r>
          </a:p>
        </p:txBody>
      </p:sp>
    </p:spTree>
    <p:extLst>
      <p:ext uri="{BB962C8B-B14F-4D97-AF65-F5344CB8AC3E}">
        <p14:creationId xmlns:p14="http://schemas.microsoft.com/office/powerpoint/2010/main" val="623785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429760" y="816721"/>
            <a:ext cx="3418840" cy="6324600"/>
            <a:chOff x="228600" y="228600"/>
            <a:chExt cx="3383280" cy="6079679"/>
          </a:xfrm>
        </p:grpSpPr>
        <p:pic>
          <p:nvPicPr>
            <p:cNvPr id="10" name="Picture 2"/>
            <p:cNvPicPr>
              <a:picLocks noChangeAspect="1" noChangeArrowheads="1"/>
            </p:cNvPicPr>
            <p:nvPr/>
          </p:nvPicPr>
          <p:blipFill>
            <a:blip r:embed="rId2" cstate="print"/>
            <a:srcRect l="69351" t="17778" r="7500" b="18519"/>
            <a:stretch>
              <a:fillRect/>
            </a:stretch>
          </p:blipFill>
          <p:spPr bwMode="auto">
            <a:xfrm>
              <a:off x="228600" y="630269"/>
              <a:ext cx="3383280" cy="5237131"/>
            </a:xfrm>
            <a:prstGeom prst="rect">
              <a:avLst/>
            </a:prstGeom>
            <a:noFill/>
            <a:ln w="9525">
              <a:noFill/>
              <a:miter lim="800000"/>
              <a:headEnd/>
              <a:tailEnd/>
            </a:ln>
          </p:spPr>
        </p:pic>
        <p:sp>
          <p:nvSpPr>
            <p:cNvPr id="7" name="TextBox 6"/>
            <p:cNvSpPr txBox="1"/>
            <p:nvPr/>
          </p:nvSpPr>
          <p:spPr>
            <a:xfrm>
              <a:off x="312420" y="228600"/>
              <a:ext cx="3108960" cy="483296"/>
            </a:xfrm>
            <a:prstGeom prst="rect">
              <a:avLst/>
            </a:prstGeom>
            <a:solidFill>
              <a:srgbClr val="FFFF00"/>
            </a:solidFill>
          </p:spPr>
          <p:txBody>
            <a:bodyPr wrap="square" rtlCol="0">
              <a:spAutoFit/>
            </a:bodyPr>
            <a:lstStyle/>
            <a:p>
              <a:pPr algn="ctr"/>
              <a:r>
                <a:rPr lang="en-US" sz="2667" b="1" dirty="0" smtClean="0">
                  <a:solidFill>
                    <a:srgbClr val="FF0000"/>
                  </a:solidFill>
                  <a:latin typeface="Times New Roman" pitchFamily="18" charset="0"/>
                  <a:cs typeface="Times New Roman" pitchFamily="18" charset="0"/>
                </a:rPr>
                <a:t>Who did </a:t>
              </a:r>
              <a:r>
                <a:rPr lang="en-US" sz="2667" b="1" dirty="0">
                  <a:solidFill>
                    <a:srgbClr val="FF0000"/>
                  </a:solidFill>
                  <a:latin typeface="Times New Roman" pitchFamily="18" charset="0"/>
                  <a:cs typeface="Times New Roman" pitchFamily="18" charset="0"/>
                </a:rPr>
                <a:t>it?</a:t>
              </a:r>
            </a:p>
          </p:txBody>
        </p:sp>
        <p:sp>
          <p:nvSpPr>
            <p:cNvPr id="3" name="TextBox 2"/>
            <p:cNvSpPr txBox="1"/>
            <p:nvPr/>
          </p:nvSpPr>
          <p:spPr>
            <a:xfrm>
              <a:off x="304800" y="5486400"/>
              <a:ext cx="3276600" cy="821879"/>
            </a:xfrm>
            <a:prstGeom prst="rect">
              <a:avLst/>
            </a:prstGeom>
            <a:solidFill>
              <a:schemeClr val="bg1"/>
            </a:solidFill>
          </p:spPr>
          <p:txBody>
            <a:bodyPr wrap="square" rtlCol="0">
              <a:spAutoFit/>
            </a:bodyPr>
            <a:lstStyle/>
            <a:p>
              <a:pPr algn="ctr"/>
              <a:r>
                <a:rPr lang="en-US" sz="2667" b="1" dirty="0">
                  <a:latin typeface="Times New Roman" pitchFamily="18" charset="0"/>
                  <a:cs typeface="Times New Roman" pitchFamily="18" charset="0"/>
                </a:rPr>
                <a:t>Which suspect matches the bloodstain?</a:t>
              </a:r>
            </a:p>
          </p:txBody>
        </p:sp>
      </p:grpSp>
      <p:pic>
        <p:nvPicPr>
          <p:cNvPr id="16"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17" name="Rectangle 32"/>
          <p:cNvSpPr>
            <a:spLocks noChangeArrowheads="1"/>
          </p:cNvSpPr>
          <p:nvPr/>
        </p:nvSpPr>
        <p:spPr bwMode="auto">
          <a:xfrm>
            <a:off x="1874521" y="0"/>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Example 3</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2280662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49041" y="687400"/>
            <a:ext cx="5164667" cy="6932600"/>
            <a:chOff x="3810000" y="228600"/>
            <a:chExt cx="4648200" cy="6239340"/>
          </a:xfrm>
        </p:grpSpPr>
        <p:pic>
          <p:nvPicPr>
            <p:cNvPr id="2051" name="Picture 3"/>
            <p:cNvPicPr>
              <a:picLocks noChangeAspect="1" noChangeArrowheads="1"/>
            </p:cNvPicPr>
            <p:nvPr/>
          </p:nvPicPr>
          <p:blipFill>
            <a:blip r:embed="rId2" cstate="print"/>
            <a:srcRect l="80000" t="16296" r="11667" b="12593"/>
            <a:stretch>
              <a:fillRect/>
            </a:stretch>
          </p:blipFill>
          <p:spPr bwMode="auto">
            <a:xfrm>
              <a:off x="3810000" y="228600"/>
              <a:ext cx="1295400" cy="6217920"/>
            </a:xfrm>
            <a:prstGeom prst="rect">
              <a:avLst/>
            </a:prstGeom>
            <a:noFill/>
            <a:ln w="9525">
              <a:noFill/>
              <a:miter lim="800000"/>
              <a:headEnd/>
              <a:tailEnd/>
            </a:ln>
          </p:spPr>
        </p:pic>
        <p:sp>
          <p:nvSpPr>
            <p:cNvPr id="8" name="TextBox 7"/>
            <p:cNvSpPr txBox="1"/>
            <p:nvPr/>
          </p:nvSpPr>
          <p:spPr>
            <a:xfrm>
              <a:off x="4953000" y="4895671"/>
              <a:ext cx="3505200" cy="452489"/>
            </a:xfrm>
            <a:prstGeom prst="rect">
              <a:avLst/>
            </a:prstGeom>
            <a:solidFill>
              <a:srgbClr val="FFFF00"/>
            </a:solidFill>
          </p:spPr>
          <p:txBody>
            <a:bodyPr wrap="square" rtlCol="0">
              <a:spAutoFit/>
            </a:bodyPr>
            <a:lstStyle/>
            <a:p>
              <a:pPr algn="ctr"/>
              <a:r>
                <a:rPr lang="en-US" sz="2667" b="1" dirty="0" smtClean="0">
                  <a:solidFill>
                    <a:srgbClr val="FF0000"/>
                  </a:solidFill>
                  <a:latin typeface="Times New Roman" pitchFamily="18" charset="0"/>
                  <a:cs typeface="Times New Roman" pitchFamily="18" charset="0"/>
                </a:rPr>
                <a:t>Whose </a:t>
              </a:r>
              <a:r>
                <a:rPr lang="en-US" sz="2667" b="1" dirty="0">
                  <a:solidFill>
                    <a:srgbClr val="FF0000"/>
                  </a:solidFill>
                  <a:latin typeface="Times New Roman" pitchFamily="18" charset="0"/>
                  <a:cs typeface="Times New Roman" pitchFamily="18" charset="0"/>
                </a:rPr>
                <a:t>your daddy?</a:t>
              </a:r>
            </a:p>
          </p:txBody>
        </p:sp>
        <p:sp>
          <p:nvSpPr>
            <p:cNvPr id="9" name="TextBox 8"/>
            <p:cNvSpPr txBox="1"/>
            <p:nvPr/>
          </p:nvSpPr>
          <p:spPr>
            <a:xfrm>
              <a:off x="4953000" y="5276671"/>
              <a:ext cx="3124200" cy="1191269"/>
            </a:xfrm>
            <a:prstGeom prst="rect">
              <a:avLst/>
            </a:prstGeom>
            <a:noFill/>
          </p:spPr>
          <p:txBody>
            <a:bodyPr wrap="square" rtlCol="0">
              <a:spAutoFit/>
            </a:bodyPr>
            <a:lstStyle/>
            <a:p>
              <a:pPr algn="ctr"/>
              <a:r>
                <a:rPr lang="en-US" sz="2667" b="1" dirty="0">
                  <a:latin typeface="Times New Roman" pitchFamily="18" charset="0"/>
                  <a:cs typeface="Times New Roman" pitchFamily="18" charset="0"/>
                </a:rPr>
                <a:t>Which sample is most likely to be the father?</a:t>
              </a:r>
            </a:p>
            <a:p>
              <a:pPr algn="ctr"/>
              <a:r>
                <a:rPr lang="en-US" sz="2667" b="1" dirty="0">
                  <a:latin typeface="Times New Roman" pitchFamily="18" charset="0"/>
                  <a:cs typeface="Times New Roman" pitchFamily="18" charset="0"/>
                </a:rPr>
                <a:t>F1 or F2</a:t>
              </a:r>
            </a:p>
          </p:txBody>
        </p:sp>
      </p:grpSp>
      <p:pic>
        <p:nvPicPr>
          <p:cNvPr id="16"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17" name="Rectangle 32"/>
          <p:cNvSpPr>
            <a:spLocks noChangeArrowheads="1"/>
          </p:cNvSpPr>
          <p:nvPr/>
        </p:nvSpPr>
        <p:spPr bwMode="auto">
          <a:xfrm>
            <a:off x="1874521" y="0"/>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Example 4</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3372625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027594" y="1520732"/>
            <a:ext cx="3979333" cy="5066826"/>
            <a:chOff x="5326380" y="147935"/>
            <a:chExt cx="3581400" cy="4560144"/>
          </a:xfrm>
        </p:grpSpPr>
        <p:pic>
          <p:nvPicPr>
            <p:cNvPr id="2050" name="Picture 2"/>
            <p:cNvPicPr>
              <a:picLocks noChangeAspect="1" noChangeArrowheads="1"/>
            </p:cNvPicPr>
            <p:nvPr/>
          </p:nvPicPr>
          <p:blipFill>
            <a:blip r:embed="rId2" cstate="print"/>
            <a:srcRect l="31667" t="38518" r="48333" b="15556"/>
            <a:stretch>
              <a:fillRect/>
            </a:stretch>
          </p:blipFill>
          <p:spPr bwMode="auto">
            <a:xfrm>
              <a:off x="5478780" y="304800"/>
              <a:ext cx="3276600" cy="4232275"/>
            </a:xfrm>
            <a:prstGeom prst="rect">
              <a:avLst/>
            </a:prstGeom>
            <a:noFill/>
            <a:ln w="9525">
              <a:noFill/>
              <a:miter lim="800000"/>
              <a:headEnd/>
              <a:tailEnd/>
            </a:ln>
          </p:spPr>
        </p:pic>
        <p:sp>
          <p:nvSpPr>
            <p:cNvPr id="11" name="TextBox 10"/>
            <p:cNvSpPr txBox="1"/>
            <p:nvPr/>
          </p:nvSpPr>
          <p:spPr>
            <a:xfrm>
              <a:off x="5562600" y="147935"/>
              <a:ext cx="3108960" cy="452489"/>
            </a:xfrm>
            <a:prstGeom prst="rect">
              <a:avLst/>
            </a:prstGeom>
            <a:solidFill>
              <a:srgbClr val="FFFF00"/>
            </a:solidFill>
          </p:spPr>
          <p:txBody>
            <a:bodyPr wrap="square" rtlCol="0">
              <a:spAutoFit/>
            </a:bodyPr>
            <a:lstStyle/>
            <a:p>
              <a:pPr algn="ctr"/>
              <a:r>
                <a:rPr lang="en-US" sz="2667" b="1" dirty="0">
                  <a:solidFill>
                    <a:srgbClr val="FF0000"/>
                  </a:solidFill>
                  <a:latin typeface="Times New Roman" pitchFamily="18" charset="0"/>
                  <a:cs typeface="Times New Roman" pitchFamily="18" charset="0"/>
                </a:rPr>
                <a:t>C. Identical or not?</a:t>
              </a:r>
            </a:p>
          </p:txBody>
        </p:sp>
        <p:sp>
          <p:nvSpPr>
            <p:cNvPr id="12" name="TextBox 11"/>
            <p:cNvSpPr txBox="1"/>
            <p:nvPr/>
          </p:nvSpPr>
          <p:spPr>
            <a:xfrm>
              <a:off x="5326380" y="3886200"/>
              <a:ext cx="3581400" cy="821879"/>
            </a:xfrm>
            <a:prstGeom prst="rect">
              <a:avLst/>
            </a:prstGeom>
            <a:solidFill>
              <a:schemeClr val="bg1"/>
            </a:solidFill>
          </p:spPr>
          <p:txBody>
            <a:bodyPr wrap="square" rtlCol="0">
              <a:spAutoFit/>
            </a:bodyPr>
            <a:lstStyle/>
            <a:p>
              <a:pPr algn="ctr"/>
              <a:r>
                <a:rPr lang="en-US" sz="2667" b="1" dirty="0">
                  <a:latin typeface="Times New Roman" pitchFamily="18" charset="0"/>
                  <a:cs typeface="Times New Roman" pitchFamily="18" charset="0"/>
                </a:rPr>
                <a:t>Which sets of twins are identical twins?</a:t>
              </a:r>
            </a:p>
          </p:txBody>
        </p:sp>
      </p:grpSp>
      <p:pic>
        <p:nvPicPr>
          <p:cNvPr id="16" name="Shape 100"/>
          <p:cNvPicPr preferRelativeResize="0"/>
          <p:nvPr/>
        </p:nvPicPr>
        <p:blipFill>
          <a:blip r:embed="rId3">
            <a:alphaModFix/>
          </a:blip>
          <a:stretch>
            <a:fillRect/>
          </a:stretch>
        </p:blipFill>
        <p:spPr>
          <a:xfrm>
            <a:off x="1" y="0"/>
            <a:ext cx="1874520" cy="7620000"/>
          </a:xfrm>
          <a:prstGeom prst="rect">
            <a:avLst/>
          </a:prstGeom>
          <a:noFill/>
          <a:ln>
            <a:noFill/>
          </a:ln>
        </p:spPr>
      </p:pic>
      <p:sp>
        <p:nvSpPr>
          <p:cNvPr id="17" name="Rectangle 32"/>
          <p:cNvSpPr>
            <a:spLocks noChangeArrowheads="1"/>
          </p:cNvSpPr>
          <p:nvPr/>
        </p:nvSpPr>
        <p:spPr bwMode="auto">
          <a:xfrm>
            <a:off x="1874521" y="0"/>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Example 5</a:t>
            </a:r>
            <a:endParaRPr lang="en-US" sz="4000" dirty="0">
              <a:solidFill>
                <a:schemeClr val="bg1"/>
              </a:solidFill>
              <a:latin typeface="Impact" pitchFamily="34" charset="0"/>
              <a:cs typeface="Times New Roman" pitchFamily="18" charset="0"/>
            </a:endParaRPr>
          </a:p>
        </p:txBody>
      </p:sp>
    </p:spTree>
    <p:extLst>
      <p:ext uri="{BB962C8B-B14F-4D97-AF65-F5344CB8AC3E}">
        <p14:creationId xmlns:p14="http://schemas.microsoft.com/office/powerpoint/2010/main" val="3378981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874520" y="0"/>
            <a:ext cx="8285480" cy="718145"/>
          </a:xfrm>
          <a:prstGeom prst="rect">
            <a:avLst/>
          </a:prstGeom>
          <a:solidFill>
            <a:srgbClr val="0070C0"/>
          </a:solidFill>
          <a:ln w="9525">
            <a:noFill/>
            <a:miter lim="800000"/>
            <a:headEnd/>
            <a:tailEnd/>
          </a:ln>
          <a:effectLst/>
        </p:spPr>
        <p:txBody>
          <a:bodyPr vert="horz" wrap="square" lIns="101600" tIns="50800" rIns="101600" bIns="50800" numCol="1" anchor="ctr" anchorCtr="0" compatLnSpc="1">
            <a:prstTxWarp prst="textNoShape">
              <a:avLst/>
            </a:prstTxWarp>
            <a:spAutoFit/>
          </a:bodyPr>
          <a:lstStyle/>
          <a:p>
            <a:pPr algn="ctr" defTabSz="1015990" fontAlgn="base">
              <a:spcBef>
                <a:spcPct val="0"/>
              </a:spcBef>
              <a:spcAft>
                <a:spcPct val="0"/>
              </a:spcAft>
              <a:buClrTx/>
            </a:pPr>
            <a:r>
              <a:rPr lang="en-US" sz="4000" dirty="0">
                <a:solidFill>
                  <a:schemeClr val="bg1"/>
                </a:solidFill>
                <a:latin typeface="Impact" pitchFamily="34" charset="0"/>
                <a:ea typeface="Calibri" pitchFamily="34" charset="0"/>
                <a:cs typeface="Times New Roman" pitchFamily="18" charset="0"/>
              </a:rPr>
              <a:t>What is DNA?</a:t>
            </a:r>
            <a:endParaRPr lang="en-US" sz="4000" dirty="0">
              <a:solidFill>
                <a:schemeClr val="bg1"/>
              </a:solidFill>
              <a:latin typeface="Impact" pitchFamily="34" charset="0"/>
              <a:cs typeface="Arial" pitchFamily="34" charset="0"/>
            </a:endParaRPr>
          </a:p>
        </p:txBody>
      </p:sp>
      <p:sp>
        <p:nvSpPr>
          <p:cNvPr id="4" name="TextBox 3"/>
          <p:cNvSpPr txBox="1"/>
          <p:nvPr/>
        </p:nvSpPr>
        <p:spPr>
          <a:xfrm>
            <a:off x="2011679" y="787029"/>
            <a:ext cx="7823571" cy="1118191"/>
          </a:xfrm>
          <a:prstGeom prst="rect">
            <a:avLst/>
          </a:prstGeom>
          <a:noFill/>
        </p:spPr>
        <p:txBody>
          <a:bodyPr wrap="square" rtlCol="0">
            <a:spAutoFit/>
          </a:bodyPr>
          <a:lstStyle/>
          <a:p>
            <a:pPr algn="just"/>
            <a:r>
              <a:rPr lang="en-US" sz="2222" dirty="0">
                <a:latin typeface="Times New Roman" pitchFamily="18" charset="0"/>
                <a:cs typeface="Times New Roman" pitchFamily="18" charset="0"/>
              </a:rPr>
              <a:t>DNA stands for deoxyribonucleic acid and contains genetic information.  It is found on </a:t>
            </a:r>
            <a:r>
              <a:rPr lang="en-US" sz="2222" b="1" u="sng" dirty="0">
                <a:latin typeface="Times New Roman" pitchFamily="18" charset="0"/>
                <a:cs typeface="Times New Roman" pitchFamily="18" charset="0"/>
              </a:rPr>
              <a:t>chromosomes</a:t>
            </a:r>
            <a:r>
              <a:rPr lang="en-US" sz="2222" dirty="0">
                <a:latin typeface="Times New Roman" pitchFamily="18" charset="0"/>
                <a:cs typeface="Times New Roman" pitchFamily="18" charset="0"/>
              </a:rPr>
              <a:t> located in the nucleus of our cells.  </a:t>
            </a:r>
          </a:p>
        </p:txBody>
      </p:sp>
      <p:grpSp>
        <p:nvGrpSpPr>
          <p:cNvPr id="10" name="Group 9"/>
          <p:cNvGrpSpPr/>
          <p:nvPr/>
        </p:nvGrpSpPr>
        <p:grpSpPr>
          <a:xfrm>
            <a:off x="1874520" y="1947334"/>
            <a:ext cx="8292252" cy="5665376"/>
            <a:chOff x="1687068" y="1752600"/>
            <a:chExt cx="7463027" cy="5098838"/>
          </a:xfrm>
        </p:grpSpPr>
        <p:pic>
          <p:nvPicPr>
            <p:cNvPr id="5" name="Picture 4"/>
            <p:cNvPicPr/>
            <p:nvPr/>
          </p:nvPicPr>
          <p:blipFill>
            <a:blip r:embed="rId2" cstate="print"/>
            <a:srcRect b="10714"/>
            <a:stretch>
              <a:fillRect/>
            </a:stretch>
          </p:blipFill>
          <p:spPr bwMode="auto">
            <a:xfrm>
              <a:off x="5527547" y="3657600"/>
              <a:ext cx="3622548" cy="1883663"/>
            </a:xfrm>
            <a:prstGeom prst="rect">
              <a:avLst/>
            </a:prstGeom>
            <a:noFill/>
            <a:ln w="9525">
              <a:noFill/>
              <a:miter lim="800000"/>
              <a:headEnd/>
              <a:tailEnd/>
            </a:ln>
          </p:spPr>
        </p:pic>
        <p:sp>
          <p:nvSpPr>
            <p:cNvPr id="6" name="Rectangle 1"/>
            <p:cNvSpPr>
              <a:spLocks noChangeArrowheads="1"/>
            </p:cNvSpPr>
            <p:nvPr/>
          </p:nvSpPr>
          <p:spPr bwMode="auto">
            <a:xfrm>
              <a:off x="1687068" y="1752600"/>
              <a:ext cx="7456932" cy="646330"/>
            </a:xfrm>
            <a:prstGeom prst="rect">
              <a:avLst/>
            </a:prstGeom>
            <a:solidFill>
              <a:srgbClr val="0070C0"/>
            </a:solidFill>
            <a:ln w="9525">
              <a:noFill/>
              <a:miter lim="800000"/>
              <a:headEnd/>
              <a:tailEnd/>
            </a:ln>
            <a:effectLst/>
          </p:spPr>
          <p:txBody>
            <a:bodyPr vert="horz" wrap="square" lIns="101600" tIns="50800" rIns="101600" bIns="50800" numCol="1" anchor="ctr" anchorCtr="0" compatLnSpc="1">
              <a:prstTxWarp prst="textNoShape">
                <a:avLst/>
              </a:prstTxWarp>
              <a:spAutoFit/>
            </a:bodyPr>
            <a:lstStyle/>
            <a:p>
              <a:pPr algn="ctr"/>
              <a:r>
                <a:rPr lang="en-US" sz="4000" dirty="0">
                  <a:solidFill>
                    <a:schemeClr val="bg1"/>
                  </a:solidFill>
                  <a:latin typeface="Impact" pitchFamily="34" charset="0"/>
                </a:rPr>
                <a:t>What makes up DNA?</a:t>
              </a:r>
            </a:p>
          </p:txBody>
        </p:sp>
        <p:sp>
          <p:nvSpPr>
            <p:cNvPr id="7" name="TextBox 6"/>
            <p:cNvSpPr txBox="1"/>
            <p:nvPr/>
          </p:nvSpPr>
          <p:spPr>
            <a:xfrm>
              <a:off x="1687068" y="2459736"/>
              <a:ext cx="3936492" cy="4391702"/>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222" dirty="0" smtClean="0">
                  <a:latin typeface="Times New Roman" pitchFamily="18" charset="0"/>
                  <a:cs typeface="Times New Roman" pitchFamily="18" charset="0"/>
                </a:rPr>
                <a:t>The </a:t>
              </a:r>
              <a:r>
                <a:rPr lang="en-US" sz="2222" dirty="0">
                  <a:latin typeface="Times New Roman" pitchFamily="18" charset="0"/>
                  <a:cs typeface="Times New Roman" pitchFamily="18" charset="0"/>
                </a:rPr>
                <a:t>sides or backbone of the DNA molecule are made up of sugar (deoxyribose) and phosphate molecules.  </a:t>
              </a:r>
            </a:p>
            <a:p>
              <a:pPr marL="342900" indent="-342900" algn="just">
                <a:buClr>
                  <a:srgbClr val="0070C0"/>
                </a:buClr>
                <a:buFont typeface="Wingdings" panose="05000000000000000000" pitchFamily="2" charset="2"/>
                <a:buChar char="§"/>
              </a:pPr>
              <a:endParaRPr lang="en-US" sz="2222" dirty="0">
                <a:latin typeface="Times New Roman" pitchFamily="18" charset="0"/>
                <a:cs typeface="Times New Roman" pitchFamily="18" charset="0"/>
              </a:endParaRPr>
            </a:p>
            <a:p>
              <a:pPr marL="342900" indent="-342900" algn="just">
                <a:buClr>
                  <a:srgbClr val="0070C0"/>
                </a:buClr>
                <a:buFont typeface="Wingdings" panose="05000000000000000000" pitchFamily="2" charset="2"/>
                <a:buChar char="§"/>
              </a:pPr>
              <a:r>
                <a:rPr lang="en-US" sz="2222" dirty="0" smtClean="0">
                  <a:latin typeface="Times New Roman" pitchFamily="18" charset="0"/>
                  <a:cs typeface="Times New Roman" pitchFamily="18" charset="0"/>
                </a:rPr>
                <a:t>The </a:t>
              </a:r>
              <a:r>
                <a:rPr lang="en-US" sz="2222" dirty="0">
                  <a:latin typeface="Times New Roman" pitchFamily="18" charset="0"/>
                  <a:cs typeface="Times New Roman" pitchFamily="18" charset="0"/>
                </a:rPr>
                <a:t>rungs that form the middle of the molecule are made up of pairs of nucleotides or nitrogen bases.  Adenine (A) pairs with thymine (T), while guanine (G) always pairs with cytosine (C).  </a:t>
              </a:r>
            </a:p>
            <a:p>
              <a:pPr marL="342900" indent="-342900" algn="just">
                <a:buClr>
                  <a:srgbClr val="0070C0"/>
                </a:buClr>
                <a:buFont typeface="Wingdings" panose="05000000000000000000" pitchFamily="2" charset="2"/>
                <a:buChar char="§"/>
              </a:pPr>
              <a:endParaRPr lang="en-US" sz="2222" dirty="0">
                <a:latin typeface="Times New Roman" pitchFamily="18" charset="0"/>
                <a:cs typeface="Times New Roman" pitchFamily="18" charset="0"/>
              </a:endParaRPr>
            </a:p>
            <a:p>
              <a:pPr marL="342900" indent="-342900" algn="just">
                <a:buClr>
                  <a:srgbClr val="0070C0"/>
                </a:buClr>
                <a:buFont typeface="Wingdings" panose="05000000000000000000" pitchFamily="2" charset="2"/>
                <a:buChar char="§"/>
              </a:pPr>
              <a:r>
                <a:rPr lang="en-US" sz="2222" dirty="0" smtClean="0">
                  <a:latin typeface="Times New Roman" pitchFamily="18" charset="0"/>
                  <a:cs typeface="Times New Roman" pitchFamily="18" charset="0"/>
                </a:rPr>
                <a:t>The </a:t>
              </a:r>
              <a:r>
                <a:rPr lang="en-US" sz="2222" dirty="0">
                  <a:latin typeface="Times New Roman" pitchFamily="18" charset="0"/>
                  <a:cs typeface="Times New Roman" pitchFamily="18" charset="0"/>
                </a:rPr>
                <a:t>order of the bases determines the genetic code. </a:t>
              </a:r>
            </a:p>
          </p:txBody>
        </p:sp>
        <p:sp>
          <p:nvSpPr>
            <p:cNvPr id="2051" name="Text Box 3"/>
            <p:cNvSpPr txBox="1">
              <a:spLocks noChangeArrowheads="1"/>
            </p:cNvSpPr>
            <p:nvPr/>
          </p:nvSpPr>
          <p:spPr bwMode="auto">
            <a:xfrm>
              <a:off x="7391400" y="3200400"/>
              <a:ext cx="1470025" cy="381000"/>
            </a:xfrm>
            <a:prstGeom prst="rect">
              <a:avLst/>
            </a:prstGeom>
            <a:solidFill>
              <a:srgbClr val="FFC000"/>
            </a:solidFill>
            <a:ln w="9525">
              <a:solidFill>
                <a:srgbClr val="000000"/>
              </a:solidFill>
              <a:miter lim="800000"/>
              <a:headEnd/>
              <a:tailEnd/>
            </a:ln>
          </p:spPr>
          <p:txBody>
            <a:bodyPr vert="horz" wrap="square" lIns="101600" tIns="50800" rIns="101600" bIns="50800" numCol="1" anchor="t" anchorCtr="0" compatLnSpc="1">
              <a:prstTxWarp prst="textNoShape">
                <a:avLst/>
              </a:prstTxWarp>
            </a:bodyPr>
            <a:lstStyle/>
            <a:p>
              <a:pPr algn="ctr" defTabSz="1015990" fontAlgn="base">
                <a:spcBef>
                  <a:spcPct val="0"/>
                </a:spcBef>
                <a:spcAft>
                  <a:spcPts val="1111"/>
                </a:spcAft>
                <a:buClrTx/>
              </a:pPr>
              <a:r>
                <a:rPr lang="en-US" sz="1556" dirty="0">
                  <a:solidFill>
                    <a:schemeClr val="tx1"/>
                  </a:solidFill>
                  <a:latin typeface="Impact" pitchFamily="34" charset="0"/>
                  <a:cs typeface="Arial" pitchFamily="34" charset="0"/>
                </a:rPr>
                <a:t>Double Helix</a:t>
              </a:r>
            </a:p>
          </p:txBody>
        </p:sp>
      </p:grpSp>
      <p:pic>
        <p:nvPicPr>
          <p:cNvPr id="12" name="Shape 100"/>
          <p:cNvPicPr preferRelativeResize="0"/>
          <p:nvPr/>
        </p:nvPicPr>
        <p:blipFill>
          <a:blip r:embed="rId3">
            <a:alphaModFix/>
          </a:blip>
          <a:stretch>
            <a:fillRect/>
          </a:stretch>
        </p:blipFill>
        <p:spPr>
          <a:xfrm>
            <a:off x="1" y="0"/>
            <a:ext cx="1874520" cy="7620000"/>
          </a:xfrm>
          <a:prstGeom prst="rect">
            <a:avLst/>
          </a:prstGeom>
          <a:noFill/>
          <a:ln>
            <a:noFill/>
          </a:ln>
        </p:spPr>
      </p:pic>
    </p:spTree>
    <p:extLst>
      <p:ext uri="{BB962C8B-B14F-4D97-AF65-F5344CB8AC3E}">
        <p14:creationId xmlns:p14="http://schemas.microsoft.com/office/powerpoint/2010/main" val="1636049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Shape 100"/>
          <p:cNvPicPr preferRelativeResize="0"/>
          <p:nvPr/>
        </p:nvPicPr>
        <p:blipFill>
          <a:blip r:embed="rId2">
            <a:alphaModFix/>
          </a:blip>
          <a:stretch>
            <a:fillRect/>
          </a:stretch>
        </p:blipFill>
        <p:spPr>
          <a:xfrm>
            <a:off x="1" y="0"/>
            <a:ext cx="1874520" cy="7620000"/>
          </a:xfrm>
          <a:prstGeom prst="rect">
            <a:avLst/>
          </a:prstGeom>
          <a:noFill/>
          <a:ln>
            <a:noFill/>
          </a:ln>
        </p:spPr>
      </p:pic>
      <p:pic>
        <p:nvPicPr>
          <p:cNvPr id="3" name="Picture 2" descr="dna.gif"/>
          <p:cNvPicPr/>
          <p:nvPr/>
        </p:nvPicPr>
        <p:blipFill>
          <a:blip r:embed="rId3" cstate="print"/>
          <a:stretch>
            <a:fillRect/>
          </a:stretch>
        </p:blipFill>
        <p:spPr>
          <a:xfrm>
            <a:off x="2896625" y="2841847"/>
            <a:ext cx="4392799" cy="2545743"/>
          </a:xfrm>
          <a:prstGeom prst="rect">
            <a:avLst/>
          </a:prstGeom>
        </p:spPr>
      </p:pic>
      <p:grpSp>
        <p:nvGrpSpPr>
          <p:cNvPr id="2" name="Group 3"/>
          <p:cNvGrpSpPr>
            <a:grpSpLocks/>
          </p:cNvGrpSpPr>
          <p:nvPr/>
        </p:nvGrpSpPr>
        <p:grpSpPr bwMode="auto">
          <a:xfrm>
            <a:off x="254000" y="2573735"/>
            <a:ext cx="9544242" cy="3098932"/>
            <a:chOff x="1455" y="9502"/>
            <a:chExt cx="9360" cy="2886"/>
          </a:xfrm>
        </p:grpSpPr>
        <p:grpSp>
          <p:nvGrpSpPr>
            <p:cNvPr id="4" name="Group 4"/>
            <p:cNvGrpSpPr>
              <a:grpSpLocks/>
            </p:cNvGrpSpPr>
            <p:nvPr/>
          </p:nvGrpSpPr>
          <p:grpSpPr bwMode="auto">
            <a:xfrm>
              <a:off x="3855" y="10090"/>
              <a:ext cx="4650" cy="2040"/>
              <a:chOff x="5925" y="8290"/>
              <a:chExt cx="4650" cy="2040"/>
            </a:xfrm>
          </p:grpSpPr>
          <p:cxnSp>
            <p:nvCxnSpPr>
              <p:cNvPr id="1029" name="AutoShape 5"/>
              <p:cNvCxnSpPr>
                <a:cxnSpLocks noChangeShapeType="1"/>
              </p:cNvCxnSpPr>
              <p:nvPr/>
            </p:nvCxnSpPr>
            <p:spPr bwMode="auto">
              <a:xfrm flipH="1">
                <a:off x="8880" y="8290"/>
                <a:ext cx="390" cy="416"/>
              </a:xfrm>
              <a:prstGeom prst="straightConnector1">
                <a:avLst/>
              </a:prstGeom>
              <a:noFill/>
              <a:ln w="28575">
                <a:solidFill>
                  <a:srgbClr val="000000"/>
                </a:solidFill>
                <a:round/>
                <a:headEnd/>
                <a:tailEnd type="triangle" w="med" len="med"/>
              </a:ln>
            </p:spPr>
          </p:cxnSp>
          <p:cxnSp>
            <p:nvCxnSpPr>
              <p:cNvPr id="1030" name="AutoShape 6"/>
              <p:cNvCxnSpPr>
                <a:cxnSpLocks noChangeShapeType="1"/>
              </p:cNvCxnSpPr>
              <p:nvPr/>
            </p:nvCxnSpPr>
            <p:spPr bwMode="auto">
              <a:xfrm flipV="1">
                <a:off x="7725" y="9294"/>
                <a:ext cx="705" cy="811"/>
              </a:xfrm>
              <a:prstGeom prst="straightConnector1">
                <a:avLst/>
              </a:prstGeom>
              <a:noFill/>
              <a:ln w="28575">
                <a:solidFill>
                  <a:srgbClr val="000000"/>
                </a:solidFill>
                <a:round/>
                <a:headEnd/>
                <a:tailEnd type="triangle" w="med" len="med"/>
              </a:ln>
            </p:spPr>
          </p:cxnSp>
          <p:cxnSp>
            <p:nvCxnSpPr>
              <p:cNvPr id="1031" name="AutoShape 7"/>
              <p:cNvCxnSpPr>
                <a:cxnSpLocks noChangeShapeType="1"/>
              </p:cNvCxnSpPr>
              <p:nvPr/>
            </p:nvCxnSpPr>
            <p:spPr bwMode="auto">
              <a:xfrm flipV="1">
                <a:off x="5925" y="9726"/>
                <a:ext cx="540" cy="274"/>
              </a:xfrm>
              <a:prstGeom prst="straightConnector1">
                <a:avLst/>
              </a:prstGeom>
              <a:noFill/>
              <a:ln w="28575">
                <a:solidFill>
                  <a:srgbClr val="000000"/>
                </a:solidFill>
                <a:round/>
                <a:headEnd/>
                <a:tailEnd type="triangle" w="med" len="med"/>
              </a:ln>
            </p:spPr>
          </p:cxnSp>
          <p:cxnSp>
            <p:nvCxnSpPr>
              <p:cNvPr id="1032" name="AutoShape 8"/>
              <p:cNvCxnSpPr>
                <a:cxnSpLocks noChangeShapeType="1"/>
              </p:cNvCxnSpPr>
              <p:nvPr/>
            </p:nvCxnSpPr>
            <p:spPr bwMode="auto">
              <a:xfrm flipV="1">
                <a:off x="5925" y="8844"/>
                <a:ext cx="540" cy="450"/>
              </a:xfrm>
              <a:prstGeom prst="straightConnector1">
                <a:avLst/>
              </a:prstGeom>
              <a:noFill/>
              <a:ln w="28575">
                <a:solidFill>
                  <a:srgbClr val="000000"/>
                </a:solidFill>
                <a:round/>
                <a:headEnd/>
                <a:tailEnd type="triangle" w="med" len="med"/>
              </a:ln>
            </p:spPr>
          </p:cxnSp>
          <p:cxnSp>
            <p:nvCxnSpPr>
              <p:cNvPr id="1033" name="AutoShape 9"/>
              <p:cNvCxnSpPr>
                <a:cxnSpLocks noChangeShapeType="1"/>
              </p:cNvCxnSpPr>
              <p:nvPr/>
            </p:nvCxnSpPr>
            <p:spPr bwMode="auto">
              <a:xfrm flipH="1" flipV="1">
                <a:off x="10035" y="9084"/>
                <a:ext cx="540" cy="330"/>
              </a:xfrm>
              <a:prstGeom prst="straightConnector1">
                <a:avLst/>
              </a:prstGeom>
              <a:noFill/>
              <a:ln w="28575">
                <a:solidFill>
                  <a:srgbClr val="000000"/>
                </a:solidFill>
                <a:round/>
                <a:headEnd/>
                <a:tailEnd type="triangle" w="med" len="med"/>
              </a:ln>
            </p:spPr>
          </p:cxnSp>
          <p:cxnSp>
            <p:nvCxnSpPr>
              <p:cNvPr id="1034" name="AutoShape 10"/>
              <p:cNvCxnSpPr>
                <a:cxnSpLocks noChangeShapeType="1"/>
              </p:cNvCxnSpPr>
              <p:nvPr/>
            </p:nvCxnSpPr>
            <p:spPr bwMode="auto">
              <a:xfrm flipH="1" flipV="1">
                <a:off x="10035" y="10000"/>
                <a:ext cx="540" cy="330"/>
              </a:xfrm>
              <a:prstGeom prst="straightConnector1">
                <a:avLst/>
              </a:prstGeom>
              <a:noFill/>
              <a:ln w="28575">
                <a:solidFill>
                  <a:srgbClr val="000000"/>
                </a:solidFill>
                <a:round/>
                <a:headEnd/>
                <a:tailEnd type="triangle" w="med" len="med"/>
              </a:ln>
            </p:spPr>
          </p:cxnSp>
        </p:grpSp>
        <p:sp>
          <p:nvSpPr>
            <p:cNvPr id="1035" name="AutoShape 11"/>
            <p:cNvSpPr>
              <a:spLocks noChangeArrowheads="1"/>
            </p:cNvSpPr>
            <p:nvPr/>
          </p:nvSpPr>
          <p:spPr bwMode="auto">
            <a:xfrm>
              <a:off x="1455" y="10776"/>
              <a:ext cx="2430" cy="588"/>
            </a:xfrm>
            <a:prstGeom prst="roundRect">
              <a:avLst>
                <a:gd name="adj" fmla="val 16667"/>
              </a:avLst>
            </a:prstGeom>
            <a:solidFill>
              <a:srgbClr val="FFFFFF"/>
            </a:solidFill>
            <a:ln w="28575">
              <a:solidFill>
                <a:srgbClr val="000000"/>
              </a:solidFill>
              <a:round/>
              <a:headEnd/>
              <a:tailEnd/>
            </a:ln>
          </p:spPr>
          <p:txBody>
            <a:bodyPr vert="horz" wrap="square" lIns="101600" tIns="50800" rIns="101600" bIns="50800" numCol="1" anchor="t" anchorCtr="0" compatLnSpc="1">
              <a:prstTxWarp prst="textNoShape">
                <a:avLst/>
              </a:prstTxWarp>
            </a:bodyPr>
            <a:lstStyle/>
            <a:p>
              <a:endParaRPr lang="en-US" sz="1556"/>
            </a:p>
          </p:txBody>
        </p:sp>
        <p:sp>
          <p:nvSpPr>
            <p:cNvPr id="1036" name="AutoShape 12"/>
            <p:cNvSpPr>
              <a:spLocks noChangeArrowheads="1"/>
            </p:cNvSpPr>
            <p:nvPr/>
          </p:nvSpPr>
          <p:spPr bwMode="auto">
            <a:xfrm>
              <a:off x="1455" y="11526"/>
              <a:ext cx="2430" cy="588"/>
            </a:xfrm>
            <a:prstGeom prst="roundRect">
              <a:avLst>
                <a:gd name="adj" fmla="val 16667"/>
              </a:avLst>
            </a:prstGeom>
            <a:solidFill>
              <a:srgbClr val="FFFFFF"/>
            </a:solidFill>
            <a:ln w="28575">
              <a:solidFill>
                <a:srgbClr val="000000"/>
              </a:solidFill>
              <a:round/>
              <a:headEnd/>
              <a:tailEnd/>
            </a:ln>
          </p:spPr>
          <p:txBody>
            <a:bodyPr vert="horz" wrap="square" lIns="101600" tIns="50800" rIns="101600" bIns="50800" numCol="1" anchor="t" anchorCtr="0" compatLnSpc="1">
              <a:prstTxWarp prst="textNoShape">
                <a:avLst/>
              </a:prstTxWarp>
            </a:bodyPr>
            <a:lstStyle/>
            <a:p>
              <a:endParaRPr lang="en-US" sz="1556"/>
            </a:p>
          </p:txBody>
        </p:sp>
        <p:sp>
          <p:nvSpPr>
            <p:cNvPr id="1037" name="AutoShape 13"/>
            <p:cNvSpPr>
              <a:spLocks noChangeArrowheads="1"/>
            </p:cNvSpPr>
            <p:nvPr/>
          </p:nvSpPr>
          <p:spPr bwMode="auto">
            <a:xfrm>
              <a:off x="6810" y="9502"/>
              <a:ext cx="2430" cy="588"/>
            </a:xfrm>
            <a:prstGeom prst="roundRect">
              <a:avLst>
                <a:gd name="adj" fmla="val 16667"/>
              </a:avLst>
            </a:prstGeom>
            <a:solidFill>
              <a:srgbClr val="FFFFFF"/>
            </a:solidFill>
            <a:ln w="28575">
              <a:solidFill>
                <a:srgbClr val="000000"/>
              </a:solidFill>
              <a:round/>
              <a:headEnd/>
              <a:tailEnd/>
            </a:ln>
          </p:spPr>
          <p:txBody>
            <a:bodyPr vert="horz" wrap="square" lIns="101600" tIns="50800" rIns="101600" bIns="50800" numCol="1" anchor="t" anchorCtr="0" compatLnSpc="1">
              <a:prstTxWarp prst="textNoShape">
                <a:avLst/>
              </a:prstTxWarp>
            </a:bodyPr>
            <a:lstStyle/>
            <a:p>
              <a:endParaRPr lang="en-US" sz="1556"/>
            </a:p>
          </p:txBody>
        </p:sp>
        <p:sp>
          <p:nvSpPr>
            <p:cNvPr id="1038" name="AutoShape 14"/>
            <p:cNvSpPr>
              <a:spLocks noChangeArrowheads="1"/>
            </p:cNvSpPr>
            <p:nvPr/>
          </p:nvSpPr>
          <p:spPr bwMode="auto">
            <a:xfrm>
              <a:off x="8385" y="10884"/>
              <a:ext cx="2430" cy="588"/>
            </a:xfrm>
            <a:prstGeom prst="roundRect">
              <a:avLst>
                <a:gd name="adj" fmla="val 16667"/>
              </a:avLst>
            </a:prstGeom>
            <a:solidFill>
              <a:srgbClr val="FFFFFF"/>
            </a:solidFill>
            <a:ln w="28575">
              <a:solidFill>
                <a:srgbClr val="000000"/>
              </a:solidFill>
              <a:round/>
              <a:headEnd/>
              <a:tailEnd/>
            </a:ln>
          </p:spPr>
          <p:txBody>
            <a:bodyPr vert="horz" wrap="square" lIns="101600" tIns="50800" rIns="101600" bIns="50800" numCol="1" anchor="t" anchorCtr="0" compatLnSpc="1">
              <a:prstTxWarp prst="textNoShape">
                <a:avLst/>
              </a:prstTxWarp>
            </a:bodyPr>
            <a:lstStyle/>
            <a:p>
              <a:endParaRPr lang="en-US" sz="1556"/>
            </a:p>
          </p:txBody>
        </p:sp>
        <p:sp>
          <p:nvSpPr>
            <p:cNvPr id="1039" name="AutoShape 15"/>
            <p:cNvSpPr>
              <a:spLocks noChangeArrowheads="1"/>
            </p:cNvSpPr>
            <p:nvPr/>
          </p:nvSpPr>
          <p:spPr bwMode="auto">
            <a:xfrm>
              <a:off x="8385" y="11712"/>
              <a:ext cx="2430" cy="588"/>
            </a:xfrm>
            <a:prstGeom prst="roundRect">
              <a:avLst>
                <a:gd name="adj" fmla="val 16667"/>
              </a:avLst>
            </a:prstGeom>
            <a:solidFill>
              <a:srgbClr val="FFFFFF"/>
            </a:solidFill>
            <a:ln w="28575">
              <a:solidFill>
                <a:srgbClr val="000000"/>
              </a:solidFill>
              <a:round/>
              <a:headEnd/>
              <a:tailEnd/>
            </a:ln>
          </p:spPr>
          <p:txBody>
            <a:bodyPr vert="horz" wrap="square" lIns="101600" tIns="50800" rIns="101600" bIns="50800" numCol="1" anchor="t" anchorCtr="0" compatLnSpc="1">
              <a:prstTxWarp prst="textNoShape">
                <a:avLst/>
              </a:prstTxWarp>
            </a:bodyPr>
            <a:lstStyle/>
            <a:p>
              <a:endParaRPr lang="en-US" sz="1556"/>
            </a:p>
          </p:txBody>
        </p:sp>
        <p:sp>
          <p:nvSpPr>
            <p:cNvPr id="1040" name="AutoShape 16"/>
            <p:cNvSpPr>
              <a:spLocks noChangeArrowheads="1"/>
            </p:cNvSpPr>
            <p:nvPr/>
          </p:nvSpPr>
          <p:spPr bwMode="auto">
            <a:xfrm>
              <a:off x="4770" y="11800"/>
              <a:ext cx="2430" cy="588"/>
            </a:xfrm>
            <a:prstGeom prst="roundRect">
              <a:avLst>
                <a:gd name="adj" fmla="val 16667"/>
              </a:avLst>
            </a:prstGeom>
            <a:solidFill>
              <a:srgbClr val="FFFFFF"/>
            </a:solidFill>
            <a:ln w="28575">
              <a:solidFill>
                <a:srgbClr val="000000"/>
              </a:solidFill>
              <a:round/>
              <a:headEnd/>
              <a:tailEnd/>
            </a:ln>
          </p:spPr>
          <p:txBody>
            <a:bodyPr vert="horz" wrap="square" lIns="101600" tIns="50800" rIns="101600" bIns="50800" numCol="1" anchor="t" anchorCtr="0" compatLnSpc="1">
              <a:prstTxWarp prst="textNoShape">
                <a:avLst/>
              </a:prstTxWarp>
            </a:bodyPr>
            <a:lstStyle/>
            <a:p>
              <a:endParaRPr lang="en-US" sz="1556"/>
            </a:p>
          </p:txBody>
        </p:sp>
      </p:grpSp>
      <p:sp>
        <p:nvSpPr>
          <p:cNvPr id="1055" name="Rectangle 31"/>
          <p:cNvSpPr>
            <a:spLocks noChangeArrowheads="1"/>
          </p:cNvSpPr>
          <p:nvPr/>
        </p:nvSpPr>
        <p:spPr bwMode="auto">
          <a:xfrm>
            <a:off x="0" y="71170"/>
            <a:ext cx="189038" cy="333912"/>
          </a:xfrm>
          <a:prstGeom prst="rect">
            <a:avLst/>
          </a:prstGeom>
          <a:noFill/>
          <a:ln w="9525">
            <a:noFill/>
            <a:miter lim="800000"/>
            <a:headEnd/>
            <a:tailEnd/>
          </a:ln>
          <a:effectLst/>
        </p:spPr>
        <p:txBody>
          <a:bodyPr vert="horz" wrap="none" lIns="93573" tIns="46787" rIns="93573" bIns="46787" numCol="1" anchor="ctr" anchorCtr="0" compatLnSpc="1">
            <a:prstTxWarp prst="textNoShape">
              <a:avLst/>
            </a:prstTxWarp>
            <a:spAutoFit/>
          </a:bodyPr>
          <a:lstStyle/>
          <a:p>
            <a:endParaRPr lang="en-US" sz="1556"/>
          </a:p>
        </p:txBody>
      </p:sp>
      <p:sp>
        <p:nvSpPr>
          <p:cNvPr id="1056" name="Rectangle 32"/>
          <p:cNvSpPr>
            <a:spLocks noChangeArrowheads="1"/>
          </p:cNvSpPr>
          <p:nvPr/>
        </p:nvSpPr>
        <p:spPr bwMode="auto">
          <a:xfrm>
            <a:off x="1874520"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a:solidFill>
                  <a:schemeClr val="bg1"/>
                </a:solidFill>
                <a:latin typeface="Impact" pitchFamily="34" charset="0"/>
                <a:ea typeface="Calibri" pitchFamily="34" charset="0"/>
                <a:cs typeface="Times New Roman" pitchFamily="18" charset="0"/>
              </a:rPr>
              <a:t>Label the DNA molecule shown below.</a:t>
            </a:r>
            <a:endParaRPr lang="en-US" sz="4000" dirty="0">
              <a:solidFill>
                <a:schemeClr val="bg1"/>
              </a:solidFill>
              <a:latin typeface="Impact" pitchFamily="34" charset="0"/>
              <a:cs typeface="Times New Roman" pitchFamily="18" charset="0"/>
            </a:endParaRPr>
          </a:p>
        </p:txBody>
      </p:sp>
      <p:sp>
        <p:nvSpPr>
          <p:cNvPr id="34" name="Rectangle 32"/>
          <p:cNvSpPr>
            <a:spLocks noChangeArrowheads="1"/>
          </p:cNvSpPr>
          <p:nvPr/>
        </p:nvSpPr>
        <p:spPr bwMode="auto">
          <a:xfrm>
            <a:off x="5949758" y="2600044"/>
            <a:ext cx="1979528" cy="470616"/>
          </a:xfrm>
          <a:prstGeom prst="rect">
            <a:avLst/>
          </a:prstGeom>
          <a:noFill/>
          <a:ln w="9525">
            <a:noFill/>
            <a:miter lim="800000"/>
            <a:headEnd/>
            <a:tailEnd/>
          </a:ln>
          <a:effectLst/>
        </p:spPr>
        <p:txBody>
          <a:bodyPr vert="horz" wrap="none" lIns="93573" tIns="46787" rIns="93573" bIns="46787" numCol="1" anchor="ctr" anchorCtr="0" compatLnSpc="1">
            <a:prstTxWarp prst="textNoShape">
              <a:avLst/>
            </a:prstTxWarp>
            <a:spAutoFit/>
          </a:bodyPr>
          <a:lstStyle/>
          <a:p>
            <a:pPr defTabSz="935726" fontAlgn="base">
              <a:spcBef>
                <a:spcPct val="0"/>
              </a:spcBef>
              <a:spcAft>
                <a:spcPct val="0"/>
              </a:spcAft>
            </a:pPr>
            <a:r>
              <a:rPr lang="en-US" sz="2444" b="1" dirty="0">
                <a:latin typeface="Times New Roman" pitchFamily="18" charset="0"/>
                <a:ea typeface="Calibri" pitchFamily="34" charset="0"/>
                <a:cs typeface="Times New Roman" pitchFamily="18" charset="0"/>
              </a:rPr>
              <a:t>BACKBONE</a:t>
            </a:r>
            <a:endParaRPr lang="en-US" sz="2444" dirty="0">
              <a:latin typeface="Times New Roman" pitchFamily="18" charset="0"/>
              <a:cs typeface="Times New Roman" pitchFamily="18" charset="0"/>
            </a:endParaRPr>
          </a:p>
        </p:txBody>
      </p:sp>
      <p:sp>
        <p:nvSpPr>
          <p:cNvPr id="35" name="Rectangle 32"/>
          <p:cNvSpPr>
            <a:spLocks noChangeArrowheads="1"/>
          </p:cNvSpPr>
          <p:nvPr/>
        </p:nvSpPr>
        <p:spPr bwMode="auto">
          <a:xfrm>
            <a:off x="7720060" y="4981294"/>
            <a:ext cx="1631676" cy="470616"/>
          </a:xfrm>
          <a:prstGeom prst="rect">
            <a:avLst/>
          </a:prstGeom>
          <a:noFill/>
          <a:ln w="9525">
            <a:noFill/>
            <a:miter lim="800000"/>
            <a:headEnd/>
            <a:tailEnd/>
          </a:ln>
          <a:effectLst/>
        </p:spPr>
        <p:txBody>
          <a:bodyPr vert="horz" wrap="none" lIns="93573" tIns="46787" rIns="93573" bIns="46787" numCol="1" anchor="ctr" anchorCtr="0" compatLnSpc="1">
            <a:prstTxWarp prst="textNoShape">
              <a:avLst/>
            </a:prstTxWarp>
            <a:spAutoFit/>
          </a:bodyPr>
          <a:lstStyle/>
          <a:p>
            <a:pPr defTabSz="935726" fontAlgn="base">
              <a:spcBef>
                <a:spcPct val="0"/>
              </a:spcBef>
              <a:spcAft>
                <a:spcPct val="0"/>
              </a:spcAft>
            </a:pPr>
            <a:r>
              <a:rPr lang="en-US" sz="2444" b="1" dirty="0">
                <a:latin typeface="Times New Roman" pitchFamily="18" charset="0"/>
                <a:ea typeface="Calibri" pitchFamily="34" charset="0"/>
                <a:cs typeface="Times New Roman" pitchFamily="18" charset="0"/>
              </a:rPr>
              <a:t>ADENINE</a:t>
            </a:r>
            <a:endParaRPr lang="en-US" sz="2444" dirty="0">
              <a:latin typeface="Times New Roman" pitchFamily="18" charset="0"/>
              <a:cs typeface="Times New Roman" pitchFamily="18" charset="0"/>
            </a:endParaRPr>
          </a:p>
        </p:txBody>
      </p:sp>
      <p:sp>
        <p:nvSpPr>
          <p:cNvPr id="36" name="Rectangle 32"/>
          <p:cNvSpPr>
            <a:spLocks noChangeArrowheads="1"/>
          </p:cNvSpPr>
          <p:nvPr/>
        </p:nvSpPr>
        <p:spPr bwMode="auto">
          <a:xfrm>
            <a:off x="7720061" y="4108170"/>
            <a:ext cx="1719842" cy="470616"/>
          </a:xfrm>
          <a:prstGeom prst="rect">
            <a:avLst/>
          </a:prstGeom>
          <a:noFill/>
          <a:ln w="9525">
            <a:noFill/>
            <a:miter lim="800000"/>
            <a:headEnd/>
            <a:tailEnd/>
          </a:ln>
          <a:effectLst/>
        </p:spPr>
        <p:txBody>
          <a:bodyPr vert="horz" wrap="none" lIns="93573" tIns="46787" rIns="93573" bIns="46787" numCol="1" anchor="ctr" anchorCtr="0" compatLnSpc="1">
            <a:prstTxWarp prst="textNoShape">
              <a:avLst/>
            </a:prstTxWarp>
            <a:spAutoFit/>
          </a:bodyPr>
          <a:lstStyle/>
          <a:p>
            <a:pPr defTabSz="935726" fontAlgn="base">
              <a:spcBef>
                <a:spcPct val="0"/>
              </a:spcBef>
              <a:spcAft>
                <a:spcPct val="0"/>
              </a:spcAft>
            </a:pPr>
            <a:r>
              <a:rPr lang="en-US" sz="2444" b="1" dirty="0">
                <a:latin typeface="Times New Roman" pitchFamily="18" charset="0"/>
                <a:ea typeface="Calibri" pitchFamily="34" charset="0"/>
                <a:cs typeface="Times New Roman" pitchFamily="18" charset="0"/>
              </a:rPr>
              <a:t>THYMINE</a:t>
            </a:r>
            <a:endParaRPr lang="en-US" sz="2444" dirty="0">
              <a:latin typeface="Times New Roman" pitchFamily="18" charset="0"/>
              <a:cs typeface="Times New Roman" pitchFamily="18" charset="0"/>
            </a:endParaRPr>
          </a:p>
        </p:txBody>
      </p:sp>
      <p:sp>
        <p:nvSpPr>
          <p:cNvPr id="37" name="Rectangle 32"/>
          <p:cNvSpPr>
            <a:spLocks noChangeArrowheads="1"/>
          </p:cNvSpPr>
          <p:nvPr/>
        </p:nvSpPr>
        <p:spPr bwMode="auto">
          <a:xfrm>
            <a:off x="3634253" y="4986678"/>
            <a:ext cx="2477832" cy="710041"/>
          </a:xfrm>
          <a:prstGeom prst="rect">
            <a:avLst/>
          </a:prstGeom>
          <a:no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2000" b="1" dirty="0" smtClean="0">
                <a:latin typeface="Times New Roman" pitchFamily="18" charset="0"/>
                <a:ea typeface="Calibri" pitchFamily="34" charset="0"/>
                <a:cs typeface="Times New Roman" pitchFamily="18" charset="0"/>
              </a:rPr>
              <a:t>HYDROGEN </a:t>
            </a:r>
            <a:r>
              <a:rPr lang="en-US" sz="2000" b="1" dirty="0">
                <a:latin typeface="Times New Roman" pitchFamily="18" charset="0"/>
                <a:ea typeface="Calibri" pitchFamily="34" charset="0"/>
                <a:cs typeface="Times New Roman" pitchFamily="18" charset="0"/>
              </a:rPr>
              <a:t>BONDS</a:t>
            </a:r>
            <a:endParaRPr lang="en-US" sz="2000" dirty="0">
              <a:latin typeface="Times New Roman" pitchFamily="18" charset="0"/>
              <a:cs typeface="Times New Roman" pitchFamily="18" charset="0"/>
            </a:endParaRPr>
          </a:p>
        </p:txBody>
      </p:sp>
      <p:sp>
        <p:nvSpPr>
          <p:cNvPr id="38" name="Rectangle 32"/>
          <p:cNvSpPr>
            <a:spLocks noChangeArrowheads="1"/>
          </p:cNvSpPr>
          <p:nvPr/>
        </p:nvSpPr>
        <p:spPr bwMode="auto">
          <a:xfrm>
            <a:off x="330971" y="4010380"/>
            <a:ext cx="2232121" cy="470616"/>
          </a:xfrm>
          <a:prstGeom prst="rect">
            <a:avLst/>
          </a:prstGeom>
          <a:no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2444" b="1" dirty="0">
                <a:latin typeface="Times New Roman" pitchFamily="18" charset="0"/>
                <a:ea typeface="Calibri" pitchFamily="34" charset="0"/>
                <a:cs typeface="Times New Roman" pitchFamily="18" charset="0"/>
              </a:rPr>
              <a:t>CYTOSINE</a:t>
            </a:r>
            <a:endParaRPr lang="en-US" sz="2444" dirty="0">
              <a:latin typeface="Times New Roman" pitchFamily="18" charset="0"/>
              <a:cs typeface="Times New Roman" pitchFamily="18" charset="0"/>
            </a:endParaRPr>
          </a:p>
        </p:txBody>
      </p:sp>
      <p:sp>
        <p:nvSpPr>
          <p:cNvPr id="39" name="Rectangle 32"/>
          <p:cNvSpPr>
            <a:spLocks noChangeArrowheads="1"/>
          </p:cNvSpPr>
          <p:nvPr/>
        </p:nvSpPr>
        <p:spPr bwMode="auto">
          <a:xfrm>
            <a:off x="377460" y="4819370"/>
            <a:ext cx="2232121" cy="470616"/>
          </a:xfrm>
          <a:prstGeom prst="rect">
            <a:avLst/>
          </a:prstGeom>
          <a:no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2444" b="1" dirty="0">
                <a:latin typeface="Times New Roman" pitchFamily="18" charset="0"/>
                <a:ea typeface="Calibri" pitchFamily="34" charset="0"/>
                <a:cs typeface="Times New Roman" pitchFamily="18" charset="0"/>
              </a:rPr>
              <a:t>GUANINE</a:t>
            </a:r>
            <a:endParaRPr lang="en-US" sz="2444" dirty="0">
              <a:latin typeface="Times New Roman" pitchFamily="18" charset="0"/>
              <a:cs typeface="Times New Roman" pitchFamily="18" charset="0"/>
            </a:endParaRPr>
          </a:p>
        </p:txBody>
      </p:sp>
      <p:sp>
        <p:nvSpPr>
          <p:cNvPr id="25" name="TextBox 24"/>
          <p:cNvSpPr txBox="1"/>
          <p:nvPr/>
        </p:nvSpPr>
        <p:spPr>
          <a:xfrm>
            <a:off x="1874521" y="931334"/>
            <a:ext cx="8285479" cy="1118191"/>
          </a:xfrm>
          <a:prstGeom prst="rect">
            <a:avLst/>
          </a:prstGeom>
          <a:noFill/>
        </p:spPr>
        <p:txBody>
          <a:bodyPr wrap="square" rtlCol="0">
            <a:spAutoFit/>
          </a:bodyPr>
          <a:lstStyle/>
          <a:p>
            <a:pPr algn="ctr"/>
            <a:r>
              <a:rPr lang="en-US" sz="2222" b="1" dirty="0"/>
              <a:t>Word List:  </a:t>
            </a:r>
          </a:p>
          <a:p>
            <a:pPr algn="ctr"/>
            <a:r>
              <a:rPr lang="en-US" sz="2222" b="1" dirty="0"/>
              <a:t>Cytosine       Adenine       Thymine       Guanine        Backbone     </a:t>
            </a:r>
            <a:r>
              <a:rPr lang="en-US" sz="2222" b="1" dirty="0" smtClean="0"/>
              <a:t>Hydrogen </a:t>
            </a:r>
            <a:r>
              <a:rPr lang="en-US" sz="2222" b="1" dirty="0"/>
              <a:t>Bonds</a:t>
            </a:r>
          </a:p>
        </p:txBody>
      </p:sp>
    </p:spTree>
    <p:extLst>
      <p:ext uri="{BB962C8B-B14F-4D97-AF65-F5344CB8AC3E}">
        <p14:creationId xmlns:p14="http://schemas.microsoft.com/office/powerpoint/2010/main" val="352870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a:spLocks noGrp="1"/>
          </p:cNvSpPr>
          <p:nvPr>
            <p:ph type="body" idx="1"/>
          </p:nvPr>
        </p:nvSpPr>
        <p:spPr>
          <a:xfrm>
            <a:off x="1965960" y="988611"/>
            <a:ext cx="4989900" cy="1823100"/>
          </a:xfrm>
          <a:prstGeom prst="rect">
            <a:avLst/>
          </a:prstGeom>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3466" b="1" u="sng" dirty="0">
                <a:solidFill>
                  <a:srgbClr val="000000"/>
                </a:solidFill>
                <a:latin typeface="Arial"/>
                <a:ea typeface="Arial"/>
                <a:cs typeface="Arial"/>
                <a:sym typeface="Arial"/>
              </a:rPr>
              <a:t>A</a:t>
            </a:r>
            <a:r>
              <a:rPr lang="en-US" sz="3466" dirty="0">
                <a:solidFill>
                  <a:srgbClr val="000000"/>
                </a:solidFill>
                <a:latin typeface="Arial"/>
                <a:ea typeface="Arial"/>
                <a:cs typeface="Arial"/>
                <a:sym typeface="Arial"/>
              </a:rPr>
              <a:t>denine </a:t>
            </a:r>
            <a:r>
              <a:rPr lang="en-US" sz="3466" dirty="0"/>
              <a:t>          </a:t>
            </a:r>
            <a:r>
              <a:rPr lang="en-US" sz="3466" dirty="0">
                <a:solidFill>
                  <a:srgbClr val="000000"/>
                </a:solidFill>
                <a:latin typeface="Arial"/>
                <a:ea typeface="Arial"/>
                <a:cs typeface="Arial"/>
                <a:sym typeface="Arial"/>
              </a:rPr>
              <a:t> </a:t>
            </a:r>
            <a:r>
              <a:rPr lang="en-US" sz="3466" b="1" u="sng" dirty="0">
                <a:solidFill>
                  <a:srgbClr val="000000"/>
                </a:solidFill>
                <a:latin typeface="Arial"/>
                <a:ea typeface="Arial"/>
                <a:cs typeface="Arial"/>
                <a:sym typeface="Arial"/>
              </a:rPr>
              <a:t>T</a:t>
            </a:r>
            <a:r>
              <a:rPr lang="en-US" sz="3466" dirty="0">
                <a:solidFill>
                  <a:srgbClr val="000000"/>
                </a:solidFill>
                <a:latin typeface="Arial"/>
                <a:ea typeface="Arial"/>
                <a:cs typeface="Arial"/>
                <a:sym typeface="Arial"/>
              </a:rPr>
              <a:t>hymine</a:t>
            </a:r>
            <a:endParaRPr sz="3466" dirty="0">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sz="3466" dirty="0">
              <a:solidFill>
                <a:srgbClr val="000000"/>
              </a:solidFill>
              <a:latin typeface="Arial"/>
              <a:ea typeface="Arial"/>
              <a:cs typeface="Arial"/>
              <a:sym typeface="Arial"/>
            </a:endParaRPr>
          </a:p>
          <a:p>
            <a:pPr marL="0" lvl="0" indent="0" rtl="0">
              <a:lnSpc>
                <a:spcPct val="100000"/>
              </a:lnSpc>
              <a:spcBef>
                <a:spcPts val="0"/>
              </a:spcBef>
              <a:spcAft>
                <a:spcPts val="0"/>
              </a:spcAft>
              <a:buNone/>
            </a:pPr>
            <a:r>
              <a:rPr lang="en-US" sz="3466" b="1" u="sng" dirty="0">
                <a:solidFill>
                  <a:schemeClr val="dk1"/>
                </a:solidFill>
              </a:rPr>
              <a:t>C</a:t>
            </a:r>
            <a:r>
              <a:rPr lang="en-US" sz="3466" dirty="0">
                <a:solidFill>
                  <a:schemeClr val="dk1"/>
                </a:solidFill>
              </a:rPr>
              <a:t>ytosine</a:t>
            </a:r>
            <a:r>
              <a:rPr lang="en-US" sz="3466" dirty="0">
                <a:solidFill>
                  <a:srgbClr val="000000"/>
                </a:solidFill>
                <a:latin typeface="Arial"/>
                <a:ea typeface="Arial"/>
                <a:cs typeface="Arial"/>
                <a:sym typeface="Arial"/>
              </a:rPr>
              <a:t> </a:t>
            </a:r>
            <a:r>
              <a:rPr lang="en-US" sz="3466" dirty="0"/>
              <a:t>           </a:t>
            </a:r>
            <a:r>
              <a:rPr lang="en-US" sz="3466" b="1" u="sng" dirty="0"/>
              <a:t>G</a:t>
            </a:r>
            <a:r>
              <a:rPr lang="en-US" sz="3466" dirty="0"/>
              <a:t>uanine</a:t>
            </a:r>
            <a:endParaRPr sz="3466" dirty="0">
              <a:solidFill>
                <a:srgbClr val="000000"/>
              </a:solidFill>
              <a:latin typeface="Arial"/>
              <a:ea typeface="Arial"/>
              <a:cs typeface="Arial"/>
              <a:sym typeface="Arial"/>
            </a:endParaRPr>
          </a:p>
        </p:txBody>
      </p:sp>
      <p:pic>
        <p:nvPicPr>
          <p:cNvPr id="159" name="Shape 159"/>
          <p:cNvPicPr preferRelativeResize="0"/>
          <p:nvPr/>
        </p:nvPicPr>
        <p:blipFill>
          <a:blip r:embed="rId3">
            <a:alphaModFix/>
          </a:blip>
          <a:stretch>
            <a:fillRect/>
          </a:stretch>
        </p:blipFill>
        <p:spPr>
          <a:xfrm>
            <a:off x="6670018" y="2663666"/>
            <a:ext cx="3354791" cy="4879809"/>
          </a:xfrm>
          <a:prstGeom prst="rect">
            <a:avLst/>
          </a:prstGeom>
          <a:noFill/>
          <a:ln>
            <a:noFill/>
          </a:ln>
        </p:spPr>
      </p:pic>
      <p:sp>
        <p:nvSpPr>
          <p:cNvPr id="160" name="Shape 160"/>
          <p:cNvSpPr txBox="1"/>
          <p:nvPr/>
        </p:nvSpPr>
        <p:spPr>
          <a:xfrm>
            <a:off x="1802192" y="4470810"/>
            <a:ext cx="4792858" cy="2630110"/>
          </a:xfrm>
          <a:prstGeom prst="rect">
            <a:avLst/>
          </a:prstGeom>
          <a:noFill/>
          <a:ln>
            <a:noFill/>
          </a:ln>
        </p:spPr>
        <p:txBody>
          <a:bodyPr spcFirstLastPara="1" wrap="square" lIns="38100" tIns="38100" rIns="38100" bIns="38100" anchor="t" anchorCtr="0">
            <a:noAutofit/>
          </a:bodyPr>
          <a:lstStyle/>
          <a:p>
            <a:pPr marL="457200" lvl="0" indent="-457200" rtl="0">
              <a:lnSpc>
                <a:spcPct val="100000"/>
              </a:lnSpc>
              <a:spcBef>
                <a:spcPts val="0"/>
              </a:spcBef>
              <a:spcAft>
                <a:spcPts val="0"/>
              </a:spcAft>
              <a:buClr>
                <a:srgbClr val="0070C0"/>
              </a:buClr>
              <a:buFont typeface="Wingdings" panose="05000000000000000000" pitchFamily="2" charset="2"/>
              <a:buChar char="§"/>
            </a:pPr>
            <a:r>
              <a:rPr lang="en-US" sz="2800" dirty="0">
                <a:solidFill>
                  <a:srgbClr val="000000"/>
                </a:solidFill>
                <a:latin typeface="Arial"/>
                <a:ea typeface="Arial"/>
                <a:cs typeface="Arial"/>
                <a:sym typeface="Arial"/>
              </a:rPr>
              <a:t>The sides of the DNA ladder are phosphate &amp; sugar</a:t>
            </a:r>
            <a:endParaRPr sz="2800" dirty="0">
              <a:solidFill>
                <a:srgbClr val="000000"/>
              </a:solidFill>
              <a:latin typeface="Arial"/>
              <a:ea typeface="Arial"/>
              <a:cs typeface="Arial"/>
              <a:sym typeface="Arial"/>
            </a:endParaRPr>
          </a:p>
          <a:p>
            <a:pPr marL="457200" lvl="0" indent="-457200" rtl="0">
              <a:lnSpc>
                <a:spcPct val="100000"/>
              </a:lnSpc>
              <a:spcBef>
                <a:spcPts val="0"/>
              </a:spcBef>
              <a:spcAft>
                <a:spcPts val="0"/>
              </a:spcAft>
              <a:buClr>
                <a:srgbClr val="0070C0"/>
              </a:buClr>
              <a:buFont typeface="Wingdings" panose="05000000000000000000" pitchFamily="2" charset="2"/>
              <a:buChar char="§"/>
            </a:pPr>
            <a:endParaRPr sz="2800" dirty="0">
              <a:solidFill>
                <a:srgbClr val="000000"/>
              </a:solidFill>
              <a:latin typeface="Arial"/>
              <a:ea typeface="Arial"/>
              <a:cs typeface="Arial"/>
              <a:sym typeface="Arial"/>
            </a:endParaRPr>
          </a:p>
          <a:p>
            <a:pPr marL="457200" lvl="0" indent="-457200" rtl="0">
              <a:lnSpc>
                <a:spcPct val="100000"/>
              </a:lnSpc>
              <a:spcBef>
                <a:spcPts val="0"/>
              </a:spcBef>
              <a:spcAft>
                <a:spcPts val="0"/>
              </a:spcAft>
              <a:buClr>
                <a:srgbClr val="0070C0"/>
              </a:buClr>
              <a:buFont typeface="Wingdings" panose="05000000000000000000" pitchFamily="2" charset="2"/>
              <a:buChar char="§"/>
            </a:pPr>
            <a:r>
              <a:rPr lang="en-US" sz="2800" dirty="0"/>
              <a:t>H</a:t>
            </a:r>
            <a:r>
              <a:rPr lang="en-US" sz="2800" dirty="0" smtClean="0">
                <a:solidFill>
                  <a:srgbClr val="000000"/>
                </a:solidFill>
                <a:latin typeface="Arial"/>
                <a:ea typeface="Arial"/>
                <a:cs typeface="Arial"/>
                <a:sym typeface="Arial"/>
              </a:rPr>
              <a:t>eld </a:t>
            </a:r>
            <a:r>
              <a:rPr lang="en-US" sz="2800" dirty="0">
                <a:solidFill>
                  <a:srgbClr val="000000"/>
                </a:solidFill>
                <a:latin typeface="Arial"/>
                <a:ea typeface="Arial"/>
                <a:cs typeface="Arial"/>
                <a:sym typeface="Arial"/>
              </a:rPr>
              <a:t>together by </a:t>
            </a:r>
            <a:r>
              <a:rPr lang="en-US" sz="2800" dirty="0" smtClean="0">
                <a:solidFill>
                  <a:srgbClr val="000000"/>
                </a:solidFill>
                <a:latin typeface="Arial"/>
                <a:ea typeface="Arial"/>
                <a:cs typeface="Arial"/>
                <a:sym typeface="Arial"/>
              </a:rPr>
              <a:t>hydrogen </a:t>
            </a:r>
            <a:r>
              <a:rPr lang="en-US" sz="2800" dirty="0">
                <a:solidFill>
                  <a:srgbClr val="000000"/>
                </a:solidFill>
                <a:latin typeface="Arial"/>
                <a:ea typeface="Arial"/>
                <a:cs typeface="Arial"/>
                <a:sym typeface="Arial"/>
              </a:rPr>
              <a:t>bonds</a:t>
            </a:r>
            <a:endParaRPr sz="2800" dirty="0">
              <a:solidFill>
                <a:srgbClr val="000000"/>
              </a:solidFill>
              <a:latin typeface="Arial"/>
              <a:ea typeface="Arial"/>
              <a:cs typeface="Arial"/>
              <a:sym typeface="Arial"/>
            </a:endParaRPr>
          </a:p>
        </p:txBody>
      </p:sp>
      <p:sp>
        <p:nvSpPr>
          <p:cNvPr id="161" name="Shape 161"/>
          <p:cNvSpPr/>
          <p:nvPr/>
        </p:nvSpPr>
        <p:spPr>
          <a:xfrm>
            <a:off x="3813810" y="1058011"/>
            <a:ext cx="1099800" cy="550800"/>
          </a:xfrm>
          <a:prstGeom prst="leftRightArrow">
            <a:avLst>
              <a:gd name="adj1" fmla="val 50000"/>
              <a:gd name="adj2" fmla="val 50000"/>
            </a:avLst>
          </a:prstGeom>
          <a:solidFill>
            <a:srgbClr val="00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3813810" y="2082386"/>
            <a:ext cx="1099800" cy="550800"/>
          </a:xfrm>
          <a:prstGeom prst="leftRightArrow">
            <a:avLst>
              <a:gd name="adj1" fmla="val 50000"/>
              <a:gd name="adj2" fmla="val 50000"/>
            </a:avLst>
          </a:prstGeom>
          <a:solidFill>
            <a:srgbClr val="00FF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txBox="1"/>
          <p:nvPr/>
        </p:nvSpPr>
        <p:spPr>
          <a:xfrm>
            <a:off x="1874520" y="3137241"/>
            <a:ext cx="4648200" cy="1008039"/>
          </a:xfrm>
          <a:prstGeom prst="rect">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1900" b="1" dirty="0">
                <a:solidFill>
                  <a:srgbClr val="0000FF"/>
                </a:solidFill>
              </a:rPr>
              <a:t>These base pairs always go together!!!!  Where there is a T, there will be an A, etc...</a:t>
            </a:r>
            <a:endParaRPr sz="1900" b="1" dirty="0">
              <a:solidFill>
                <a:srgbClr val="0000FF"/>
              </a:solidFill>
            </a:endParaRPr>
          </a:p>
        </p:txBody>
      </p:sp>
      <p:sp>
        <p:nvSpPr>
          <p:cNvPr id="10" name="Rectangle 32"/>
          <p:cNvSpPr>
            <a:spLocks noChangeArrowheads="1"/>
          </p:cNvSpPr>
          <p:nvPr/>
        </p:nvSpPr>
        <p:spPr bwMode="auto">
          <a:xfrm>
            <a:off x="1874520"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Base-Pair Rule “All Tigers Can Growl”</a:t>
            </a:r>
            <a:endParaRPr lang="en-US" sz="4000" dirty="0">
              <a:solidFill>
                <a:schemeClr val="bg1"/>
              </a:solidFill>
              <a:latin typeface="Impact" pitchFamily="34" charset="0"/>
              <a:cs typeface="Times New Roman" pitchFamily="18" charset="0"/>
            </a:endParaRPr>
          </a:p>
        </p:txBody>
      </p:sp>
      <p:pic>
        <p:nvPicPr>
          <p:cNvPr id="9" name="Shape 100"/>
          <p:cNvPicPr preferRelativeResize="0"/>
          <p:nvPr/>
        </p:nvPicPr>
        <p:blipFill>
          <a:blip r:embed="rId4">
            <a:alphaModFix/>
          </a:blip>
          <a:stretch>
            <a:fillRect/>
          </a:stretch>
        </p:blipFill>
        <p:spPr>
          <a:xfrm>
            <a:off x="1" y="0"/>
            <a:ext cx="1874520" cy="7620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Shape 169"/>
          <p:cNvSpPr txBox="1">
            <a:spLocks noGrp="1"/>
          </p:cNvSpPr>
          <p:nvPr>
            <p:ph type="body" idx="1"/>
          </p:nvPr>
        </p:nvSpPr>
        <p:spPr>
          <a:xfrm>
            <a:off x="1874521" y="944880"/>
            <a:ext cx="8016239" cy="2414800"/>
          </a:xfrm>
          <a:prstGeom prst="rect">
            <a:avLst/>
          </a:prstGeom>
        </p:spPr>
        <p:txBody>
          <a:bodyPr spcFirstLastPara="1" wrap="square" lIns="38100" tIns="38100" rIns="38100" bIns="38100" anchor="t" anchorCtr="0">
            <a:noAutofit/>
          </a:bodyPr>
          <a:lstStyle/>
          <a:p>
            <a:pPr marL="0" lvl="0" indent="0" rtl="0">
              <a:lnSpc>
                <a:spcPct val="100000"/>
              </a:lnSpc>
              <a:spcBef>
                <a:spcPts val="0"/>
              </a:spcBef>
              <a:spcAft>
                <a:spcPts val="0"/>
              </a:spcAft>
              <a:buNone/>
            </a:pPr>
            <a:r>
              <a:rPr lang="en-US" sz="2666" dirty="0">
                <a:solidFill>
                  <a:srgbClr val="000000"/>
                </a:solidFill>
                <a:latin typeface="Arial"/>
                <a:ea typeface="Arial"/>
                <a:cs typeface="Arial"/>
                <a:sym typeface="Arial"/>
              </a:rPr>
              <a:t>One side:    </a:t>
            </a:r>
            <a:endParaRPr lang="en-US" sz="2666" dirty="0" smtClean="0">
              <a:solidFill>
                <a:srgbClr val="000000"/>
              </a:solidFill>
              <a:latin typeface="Arial"/>
              <a:ea typeface="Arial"/>
              <a:cs typeface="Arial"/>
              <a:sym typeface="Arial"/>
            </a:endParaRPr>
          </a:p>
          <a:p>
            <a:pPr marL="0" lvl="0" indent="0" rtl="0">
              <a:lnSpc>
                <a:spcPct val="100000"/>
              </a:lnSpc>
              <a:spcBef>
                <a:spcPts val="0"/>
              </a:spcBef>
              <a:spcAft>
                <a:spcPts val="0"/>
              </a:spcAft>
              <a:buNone/>
            </a:pPr>
            <a:r>
              <a:rPr lang="en-US" sz="2666" dirty="0" smtClean="0">
                <a:solidFill>
                  <a:srgbClr val="000000"/>
                </a:solidFill>
                <a:latin typeface="Arial"/>
                <a:ea typeface="Arial"/>
                <a:cs typeface="Arial"/>
                <a:sym typeface="Arial"/>
              </a:rPr>
              <a:t> </a:t>
            </a:r>
            <a:r>
              <a:rPr lang="en-US" sz="2666" dirty="0">
                <a:solidFill>
                  <a:srgbClr val="000000"/>
                </a:solidFill>
                <a:latin typeface="Arial"/>
                <a:ea typeface="Arial"/>
                <a:cs typeface="Arial"/>
                <a:sym typeface="Arial"/>
              </a:rPr>
              <a:t>A   T   A      T   C   A      T   G   C      G   </a:t>
            </a:r>
            <a:r>
              <a:rPr lang="en-US" sz="2666" dirty="0" err="1">
                <a:solidFill>
                  <a:srgbClr val="000000"/>
                </a:solidFill>
                <a:latin typeface="Arial"/>
                <a:ea typeface="Arial"/>
                <a:cs typeface="Arial"/>
                <a:sym typeface="Arial"/>
              </a:rPr>
              <a:t>G</a:t>
            </a:r>
            <a:r>
              <a:rPr lang="en-US" sz="2666" dirty="0">
                <a:solidFill>
                  <a:srgbClr val="000000"/>
                </a:solidFill>
                <a:latin typeface="Arial"/>
                <a:ea typeface="Arial"/>
                <a:cs typeface="Arial"/>
                <a:sym typeface="Arial"/>
              </a:rPr>
              <a:t>   </a:t>
            </a:r>
            <a:r>
              <a:rPr lang="en-US" sz="2666" dirty="0" err="1">
                <a:solidFill>
                  <a:srgbClr val="000000"/>
                </a:solidFill>
                <a:latin typeface="Arial"/>
                <a:ea typeface="Arial"/>
                <a:cs typeface="Arial"/>
                <a:sym typeface="Arial"/>
              </a:rPr>
              <a:t>G</a:t>
            </a:r>
            <a:endParaRPr sz="2666" dirty="0">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sz="2666" dirty="0">
              <a:solidFill>
                <a:srgbClr val="000000"/>
              </a:solidFill>
              <a:latin typeface="Arial"/>
              <a:ea typeface="Arial"/>
              <a:cs typeface="Arial"/>
              <a:sym typeface="Arial"/>
            </a:endParaRPr>
          </a:p>
          <a:p>
            <a:pPr marL="0" lvl="0" indent="0" rtl="0">
              <a:lnSpc>
                <a:spcPct val="100000"/>
              </a:lnSpc>
              <a:spcBef>
                <a:spcPts val="0"/>
              </a:spcBef>
              <a:spcAft>
                <a:spcPts val="0"/>
              </a:spcAft>
              <a:buNone/>
            </a:pPr>
            <a:r>
              <a:rPr lang="en-US" sz="2666" dirty="0">
                <a:solidFill>
                  <a:srgbClr val="000000"/>
                </a:solidFill>
                <a:latin typeface="Arial"/>
                <a:ea typeface="Arial"/>
                <a:cs typeface="Arial"/>
                <a:sym typeface="Arial"/>
              </a:rPr>
              <a:t>Other side:</a:t>
            </a:r>
            <a:endParaRPr sz="2666" dirty="0">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sz="2666" dirty="0">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sz="2666" dirty="0">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sz="2666" dirty="0">
              <a:solidFill>
                <a:srgbClr val="000000"/>
              </a:solidFill>
              <a:latin typeface="Arial"/>
              <a:ea typeface="Arial"/>
              <a:cs typeface="Arial"/>
              <a:sym typeface="Arial"/>
            </a:endParaRPr>
          </a:p>
        </p:txBody>
      </p:sp>
      <p:pic>
        <p:nvPicPr>
          <p:cNvPr id="170" name="Shape 170"/>
          <p:cNvPicPr preferRelativeResize="0"/>
          <p:nvPr/>
        </p:nvPicPr>
        <p:blipFill rotWithShape="1">
          <a:blip r:embed="rId3">
            <a:alphaModFix/>
          </a:blip>
          <a:srcRect b="4292"/>
          <a:stretch/>
        </p:blipFill>
        <p:spPr>
          <a:xfrm>
            <a:off x="3501635" y="3368040"/>
            <a:ext cx="4091450" cy="4251960"/>
          </a:xfrm>
          <a:prstGeom prst="rect">
            <a:avLst/>
          </a:prstGeom>
          <a:noFill/>
          <a:ln>
            <a:noFill/>
          </a:ln>
        </p:spPr>
      </p:pic>
      <p:pic>
        <p:nvPicPr>
          <p:cNvPr id="5" name="Shape 100"/>
          <p:cNvPicPr preferRelativeResize="0"/>
          <p:nvPr/>
        </p:nvPicPr>
        <p:blipFill>
          <a:blip r:embed="rId4">
            <a:alphaModFix/>
          </a:blip>
          <a:stretch>
            <a:fillRect/>
          </a:stretch>
        </p:blipFill>
        <p:spPr>
          <a:xfrm>
            <a:off x="1" y="0"/>
            <a:ext cx="1874520" cy="7620000"/>
          </a:xfrm>
          <a:prstGeom prst="rect">
            <a:avLst/>
          </a:prstGeom>
          <a:noFill/>
          <a:ln>
            <a:noFill/>
          </a:ln>
        </p:spPr>
      </p:pic>
      <p:sp>
        <p:nvSpPr>
          <p:cNvPr id="6" name="Rectangle 32"/>
          <p:cNvSpPr>
            <a:spLocks noChangeArrowheads="1"/>
          </p:cNvSpPr>
          <p:nvPr/>
        </p:nvSpPr>
        <p:spPr bwMode="auto">
          <a:xfrm>
            <a:off x="1874520" y="-1"/>
            <a:ext cx="8285479" cy="710041"/>
          </a:xfrm>
          <a:prstGeom prst="rect">
            <a:avLst/>
          </a:prstGeom>
          <a:solidFill>
            <a:srgbClr val="0070C0"/>
          </a:solidFill>
          <a:ln w="9525">
            <a:noFill/>
            <a:miter lim="800000"/>
            <a:headEnd/>
            <a:tailEnd/>
          </a:ln>
          <a:effectLst/>
        </p:spPr>
        <p:txBody>
          <a:bodyPr vert="horz" wrap="square" lIns="93573" tIns="46787" rIns="93573" bIns="46787" numCol="1" anchor="ctr" anchorCtr="0" compatLnSpc="1">
            <a:prstTxWarp prst="textNoShape">
              <a:avLst/>
            </a:prstTxWarp>
            <a:spAutoFit/>
          </a:bodyPr>
          <a:lstStyle/>
          <a:p>
            <a:pPr algn="ctr" defTabSz="935726" fontAlgn="base">
              <a:spcBef>
                <a:spcPct val="0"/>
              </a:spcBef>
              <a:spcAft>
                <a:spcPct val="0"/>
              </a:spcAft>
            </a:pPr>
            <a:r>
              <a:rPr lang="en-US" sz="4000" dirty="0" smtClean="0">
                <a:solidFill>
                  <a:schemeClr val="bg1"/>
                </a:solidFill>
                <a:latin typeface="Impact" pitchFamily="34" charset="0"/>
                <a:ea typeface="Calibri" pitchFamily="34" charset="0"/>
                <a:cs typeface="Times New Roman" pitchFamily="18" charset="0"/>
              </a:rPr>
              <a:t>Practice</a:t>
            </a:r>
            <a:endParaRPr lang="en-US" sz="4000" dirty="0">
              <a:solidFill>
                <a:schemeClr val="bg1"/>
              </a:solidFill>
              <a:latin typeface="Impact"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1925253" y="718145"/>
            <a:ext cx="8092507" cy="2066950"/>
          </a:xfrm>
          <a:prstGeom prst="rect">
            <a:avLst/>
          </a:prstGeom>
        </p:spPr>
        <p:txBody>
          <a:bodyPr spcFirstLastPara="1" wrap="square" lIns="38100" tIns="38100" rIns="38100" bIns="38100" anchor="t" anchorCtr="0">
            <a:noAutofit/>
          </a:bodyPr>
          <a:lstStyle/>
          <a:p>
            <a:pPr marL="664634" marR="0" lvl="0" indent="-571500" rtl="0">
              <a:lnSpc>
                <a:spcPct val="100000"/>
              </a:lnSpc>
              <a:spcBef>
                <a:spcPts val="0"/>
              </a:spcBef>
              <a:spcAft>
                <a:spcPts val="0"/>
              </a:spcAft>
              <a:buClr>
                <a:srgbClr val="0070C0"/>
              </a:buClr>
              <a:buSzPts val="3733"/>
              <a:buFont typeface="Wingdings" panose="05000000000000000000" pitchFamily="2" charset="2"/>
              <a:buChar char="§"/>
            </a:pPr>
            <a:r>
              <a:rPr lang="en-US" sz="3733" dirty="0" smtClean="0">
                <a:solidFill>
                  <a:srgbClr val="000000"/>
                </a:solidFill>
                <a:latin typeface="Arial"/>
                <a:ea typeface="Arial"/>
                <a:cs typeface="Arial"/>
                <a:sym typeface="Arial"/>
              </a:rPr>
              <a:t>DNA codes </a:t>
            </a:r>
            <a:r>
              <a:rPr lang="en-US" sz="3733" dirty="0">
                <a:solidFill>
                  <a:srgbClr val="000000"/>
                </a:solidFill>
                <a:latin typeface="Arial"/>
                <a:ea typeface="Arial"/>
                <a:cs typeface="Arial"/>
                <a:sym typeface="Arial"/>
              </a:rPr>
              <a:t>for your genes </a:t>
            </a:r>
            <a:r>
              <a:rPr lang="en-US" sz="3733" dirty="0" smtClean="0">
                <a:solidFill>
                  <a:srgbClr val="000000"/>
                </a:solidFill>
                <a:latin typeface="Arial"/>
                <a:ea typeface="Arial"/>
                <a:cs typeface="Arial"/>
                <a:sym typeface="Arial"/>
              </a:rPr>
              <a:t>(</a:t>
            </a:r>
            <a:r>
              <a:rPr lang="en-US" sz="3733" dirty="0">
                <a:solidFill>
                  <a:srgbClr val="000000"/>
                </a:solidFill>
                <a:latin typeface="Arial"/>
                <a:ea typeface="Arial"/>
                <a:cs typeface="Arial"/>
                <a:sym typeface="Arial"/>
              </a:rPr>
              <a:t>traits)</a:t>
            </a:r>
            <a:endParaRPr sz="3733" dirty="0">
              <a:solidFill>
                <a:srgbClr val="000000"/>
              </a:solidFill>
              <a:latin typeface="Arial"/>
              <a:ea typeface="Arial"/>
              <a:cs typeface="Arial"/>
              <a:sym typeface="Arial"/>
            </a:endParaRPr>
          </a:p>
          <a:p>
            <a:pPr marL="664634" marR="0" lvl="0" indent="-571500" rtl="0">
              <a:lnSpc>
                <a:spcPct val="100000"/>
              </a:lnSpc>
              <a:spcBef>
                <a:spcPts val="0"/>
              </a:spcBef>
              <a:spcAft>
                <a:spcPts val="0"/>
              </a:spcAft>
              <a:buClr>
                <a:srgbClr val="0070C0"/>
              </a:buClr>
              <a:buSzPts val="3733"/>
              <a:buFont typeface="Wingdings" panose="05000000000000000000" pitchFamily="2" charset="2"/>
              <a:buChar char="§"/>
            </a:pPr>
            <a:r>
              <a:rPr lang="en-US" sz="3733" dirty="0" smtClean="0">
                <a:solidFill>
                  <a:srgbClr val="000000"/>
                </a:solidFill>
                <a:latin typeface="Arial"/>
                <a:ea typeface="Arial"/>
                <a:cs typeface="Arial"/>
                <a:sym typeface="Arial"/>
              </a:rPr>
              <a:t>DNA is made </a:t>
            </a:r>
            <a:r>
              <a:rPr lang="en-US" sz="3733" dirty="0">
                <a:solidFill>
                  <a:srgbClr val="000000"/>
                </a:solidFill>
                <a:latin typeface="Arial"/>
                <a:ea typeface="Arial"/>
                <a:cs typeface="Arial"/>
                <a:sym typeface="Arial"/>
              </a:rPr>
              <a:t>of repeating subunits called nucleotides</a:t>
            </a:r>
            <a:endParaRPr sz="3733" dirty="0">
              <a:solidFill>
                <a:srgbClr val="000000"/>
              </a:solidFill>
              <a:latin typeface="Arial"/>
              <a:ea typeface="Arial"/>
              <a:cs typeface="Arial"/>
              <a:sym typeface="Arial"/>
            </a:endParaRPr>
          </a:p>
        </p:txBody>
      </p:sp>
      <p:pic>
        <p:nvPicPr>
          <p:cNvPr id="138" name="Shape 138"/>
          <p:cNvPicPr preferRelativeResize="0"/>
          <p:nvPr/>
        </p:nvPicPr>
        <p:blipFill>
          <a:blip r:embed="rId3">
            <a:alphaModFix/>
          </a:blip>
          <a:stretch>
            <a:fillRect/>
          </a:stretch>
        </p:blipFill>
        <p:spPr>
          <a:xfrm>
            <a:off x="1925253" y="2607695"/>
            <a:ext cx="8041775" cy="4798000"/>
          </a:xfrm>
          <a:prstGeom prst="rect">
            <a:avLst/>
          </a:prstGeom>
          <a:noFill/>
          <a:ln>
            <a:noFill/>
          </a:ln>
        </p:spPr>
      </p:pic>
      <p:pic>
        <p:nvPicPr>
          <p:cNvPr id="4" name="Shape 100"/>
          <p:cNvPicPr preferRelativeResize="0"/>
          <p:nvPr/>
        </p:nvPicPr>
        <p:blipFill>
          <a:blip r:embed="rId4">
            <a:alphaModFix/>
          </a:blip>
          <a:stretch>
            <a:fillRect/>
          </a:stretch>
        </p:blipFill>
        <p:spPr>
          <a:xfrm>
            <a:off x="1" y="0"/>
            <a:ext cx="1874520" cy="7620000"/>
          </a:xfrm>
          <a:prstGeom prst="rect">
            <a:avLst/>
          </a:prstGeom>
          <a:noFill/>
          <a:ln>
            <a:noFill/>
          </a:ln>
        </p:spPr>
      </p:pic>
      <p:sp>
        <p:nvSpPr>
          <p:cNvPr id="6" name="Rectangle 1"/>
          <p:cNvSpPr>
            <a:spLocks noChangeArrowheads="1"/>
          </p:cNvSpPr>
          <p:nvPr/>
        </p:nvSpPr>
        <p:spPr bwMode="auto">
          <a:xfrm>
            <a:off x="1925253" y="0"/>
            <a:ext cx="8285480" cy="718145"/>
          </a:xfrm>
          <a:prstGeom prst="rect">
            <a:avLst/>
          </a:prstGeom>
          <a:solidFill>
            <a:srgbClr val="0070C0"/>
          </a:solidFill>
          <a:ln w="9525">
            <a:noFill/>
            <a:miter lim="800000"/>
            <a:headEnd/>
            <a:tailEnd/>
          </a:ln>
          <a:effectLst/>
        </p:spPr>
        <p:txBody>
          <a:bodyPr vert="horz" wrap="square" lIns="101600" tIns="50800" rIns="101600" bIns="50800" numCol="1" anchor="ctr" anchorCtr="0" compatLnSpc="1">
            <a:prstTxWarp prst="textNoShape">
              <a:avLst/>
            </a:prstTxWarp>
            <a:spAutoFit/>
          </a:bodyPr>
          <a:lstStyle/>
          <a:p>
            <a:pPr algn="ctr"/>
            <a:r>
              <a:rPr lang="en-US" sz="4000" dirty="0">
                <a:solidFill>
                  <a:schemeClr val="bg1"/>
                </a:solidFill>
                <a:latin typeface="Impact" pitchFamily="34" charset="0"/>
              </a:rPr>
              <a:t>What makes up DNA?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1980</Words>
  <Application>Microsoft Office PowerPoint</Application>
  <PresentationFormat>Custom</PresentationFormat>
  <Paragraphs>278</Paragraphs>
  <Slides>44</Slides>
  <Notes>28</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8" baseType="lpstr">
      <vt:lpstr>ＭＳ Ｐゴシック</vt:lpstr>
      <vt:lpstr>ＭＳ Ｐゴシック</vt:lpstr>
      <vt:lpstr>Arial</vt:lpstr>
      <vt:lpstr>Arial Black</vt:lpstr>
      <vt:lpstr>Calibri</vt:lpstr>
      <vt:lpstr>Impact</vt:lpstr>
      <vt:lpstr>Monotype Sorts</vt:lpstr>
      <vt:lpstr>Noto Sans Symbols</vt:lpstr>
      <vt:lpstr>Times New Roman</vt:lpstr>
      <vt:lpstr>Verdana</vt:lpstr>
      <vt:lpstr>Wingdings</vt:lpstr>
      <vt:lpstr>Custom</vt:lpstr>
      <vt:lpstr>Office Theme</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Jenn15</dc:creator>
  <cp:lastModifiedBy>Jenn15</cp:lastModifiedBy>
  <cp:revision>11</cp:revision>
  <dcterms:modified xsi:type="dcterms:W3CDTF">2018-06-15T00:54:24Z</dcterms:modified>
</cp:coreProperties>
</file>